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37F4D5E-1705-42A7-A2A8-D75FF1719CD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948292-B46F-4E3F-A67F-43BBEE3C4E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577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4D5E-1705-42A7-A2A8-D75FF1719CD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8292-B46F-4E3F-A67F-43BBEE3C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4D5E-1705-42A7-A2A8-D75FF1719CD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8292-B46F-4E3F-A67F-43BBEE3C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5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4D5E-1705-42A7-A2A8-D75FF1719CD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8292-B46F-4E3F-A67F-43BBEE3C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4D5E-1705-42A7-A2A8-D75FF1719CD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8292-B46F-4E3F-A67F-43BBEE3C4E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413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4D5E-1705-42A7-A2A8-D75FF1719CD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8292-B46F-4E3F-A67F-43BBEE3C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3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4D5E-1705-42A7-A2A8-D75FF1719CD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8292-B46F-4E3F-A67F-43BBEE3C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4D5E-1705-42A7-A2A8-D75FF1719CD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8292-B46F-4E3F-A67F-43BBEE3C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4D5E-1705-42A7-A2A8-D75FF1719CD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8292-B46F-4E3F-A67F-43BBEE3C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1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4D5E-1705-42A7-A2A8-D75FF1719CD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8292-B46F-4E3F-A67F-43BBEE3C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4D5E-1705-42A7-A2A8-D75FF1719CD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8292-B46F-4E3F-A67F-43BBEE3C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6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37F4D5E-1705-42A7-A2A8-D75FF1719CD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948292-B46F-4E3F-A67F-43BBEE3C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sCul1sp4h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c.com/2021/05/01/neuralink-cofounder-max-hodak-leaves-elon-musks-brain-implant-company.html" TargetMode="External"/><Relationship Id="rId2" Type="http://schemas.openxmlformats.org/officeDocument/2006/relationships/hyperlink" Target="https://observer.com/2021/04/elon-musk-neuralink-monkey-video-game-tech-neurotech-human-appl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Neuralink" TargetMode="External"/><Relationship Id="rId4" Type="http://schemas.openxmlformats.org/officeDocument/2006/relationships/hyperlink" Target="https://www.youtube.com/watch?v=rsCul1sp4h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6D30-98E6-4119-AAF4-0E458A7C5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Neuralink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651F3-69F5-47E1-96EB-0ABD15D31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Norbert </a:t>
            </a:r>
            <a:r>
              <a:rPr lang="en-US" dirty="0" err="1"/>
              <a:t>Matuška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1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FFE664-A3F2-4977-A6E3-C38CF57A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5618" y="0"/>
            <a:ext cx="72872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F4B9E-7796-48BB-AE2E-8E493CCB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31862"/>
            <a:ext cx="6293104" cy="5087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600">
                <a:solidFill>
                  <a:schemeClr val="bg1">
                    <a:lumMod val="85000"/>
                    <a:lumOff val="15000"/>
                  </a:schemeClr>
                </a:solidFill>
              </a:rPr>
              <a:t>Thank you for you attention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C471A-7EB8-45A1-901F-B4BBC499F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2"/>
            <a:ext cx="4059079" cy="686081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2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5E77C-69E0-4B62-9272-D3A866F9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What is Neuralink?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38A8-7DFC-47E9-8891-E6FE6F68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/>
              <a:t>Neurotechnology company developing implantable BMI</a:t>
            </a:r>
          </a:p>
          <a:p>
            <a:r>
              <a:rPr lang="en-US" sz="2400"/>
              <a:t>Founded by Elon Musk and 8 other partners in 2016</a:t>
            </a:r>
          </a:p>
          <a:p>
            <a:r>
              <a:rPr lang="en-US" sz="2400"/>
              <a:t>In 2017 – aim to treat serious brain diseases and eventually – human enhancement</a:t>
            </a:r>
          </a:p>
          <a:p>
            <a:r>
              <a:rPr lang="en-US" sz="2400"/>
              <a:t>By 2019 - $158 million in funding and 90 employees</a:t>
            </a:r>
          </a:p>
          <a:p>
            <a:r>
              <a:rPr lang="en-US" sz="2400"/>
              <a:t>Musk has said lots of things about his company</a:t>
            </a:r>
          </a:p>
          <a:p>
            <a:r>
              <a:rPr lang="en-US" sz="2400"/>
              <a:t>Without showing evidence</a:t>
            </a:r>
          </a:p>
        </p:txBody>
      </p:sp>
    </p:spTree>
    <p:extLst>
      <p:ext uri="{BB962C8B-B14F-4D97-AF65-F5344CB8AC3E}">
        <p14:creationId xmlns:p14="http://schemas.microsoft.com/office/powerpoint/2010/main" val="275288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78BC4-DCAC-467A-AC56-F4D04397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Technology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C239-29D5-4F01-8ACC-00ADD3030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Probes</a:t>
            </a:r>
          </a:p>
          <a:p>
            <a:r>
              <a:rPr lang="en-US" sz="2400"/>
              <a:t>Inserted into the brain</a:t>
            </a:r>
          </a:p>
          <a:p>
            <a:r>
              <a:rPr lang="en-US" sz="2400"/>
              <a:t>Each one consists of an area of wires – locating brain signals</a:t>
            </a:r>
          </a:p>
          <a:p>
            <a:r>
              <a:rPr lang="en-US" sz="2400"/>
              <a:t>48 or 96 wires – each with 32 independent electrodes</a:t>
            </a:r>
          </a:p>
          <a:p>
            <a:r>
              <a:rPr lang="en-US" sz="2400"/>
              <a:t>3072 electrodes per formation</a:t>
            </a:r>
          </a:p>
        </p:txBody>
      </p:sp>
    </p:spTree>
    <p:extLst>
      <p:ext uri="{BB962C8B-B14F-4D97-AF65-F5344CB8AC3E}">
        <p14:creationId xmlns:p14="http://schemas.microsoft.com/office/powerpoint/2010/main" val="418765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65304-2A29-44C6-A65C-5D0D11C8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BF91-8C9F-47F6-8565-FB86E4D4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Robot</a:t>
            </a:r>
          </a:p>
          <a:p>
            <a:r>
              <a:rPr lang="en-US" sz="2400"/>
              <a:t>Capable of inserting probes into the brain</a:t>
            </a:r>
          </a:p>
          <a:p>
            <a:r>
              <a:rPr lang="en-US" sz="2400"/>
              <a:t>Insertion head with a 40 </a:t>
            </a:r>
            <a:r>
              <a:rPr lang="el-GR" sz="2400"/>
              <a:t>μ</a:t>
            </a:r>
            <a:r>
              <a:rPr lang="en-US" sz="2400"/>
              <a:t>m diameter needle</a:t>
            </a:r>
          </a:p>
          <a:p>
            <a:r>
              <a:rPr lang="en-US" sz="2400"/>
              <a:t>Capable of inserting up to 6 wires per minute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287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67FA6-6994-4536-8548-0ECA886B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C322-3692-457E-899A-C7445BA8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Electronics</a:t>
            </a:r>
          </a:p>
          <a:p>
            <a:r>
              <a:rPr lang="en-US" sz="2400"/>
              <a:t>ASIC to create a 1 536 channel recording system</a:t>
            </a:r>
          </a:p>
          <a:p>
            <a:r>
              <a:rPr lang="en-US" sz="2400"/>
              <a:t>Convert information obtained from neurons into binary code</a:t>
            </a:r>
          </a:p>
          <a:p>
            <a:r>
              <a:rPr lang="en-US" sz="2400"/>
              <a:t>Electrodes are still too big to record individual neurons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263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AC5DD-DFBD-4EA8-A407-F6C9F1B0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Monkey with Neuralink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D45A-C2F2-4502-B7A4-D7811DF7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>
                <a:hlinkClick r:id="rId2"/>
              </a:rPr>
              <a:t>https://www.youtube.com/watch?v=rsCul1sp4hQ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4777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2548A-D34B-4CD6-BE4E-B482D37D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Questions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447B-1589-43BC-A559-898CB569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/>
              <a:t>Do you think Neuralink is somewhat close to helping those in a wheelchair to walk again or do you think it is not even possible?</a:t>
            </a:r>
          </a:p>
          <a:p>
            <a:r>
              <a:rPr lang="en-US" sz="2400"/>
              <a:t>If you had the chance, would you like neural link implanted into your brain, for easier phone handling or if you became suddenly wheelchair-bound?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9329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FFE664-A3F2-4977-A6E3-C38CF57A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5618" y="0"/>
            <a:ext cx="72872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4E9E-A17E-4895-B965-AFE2294E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31862"/>
            <a:ext cx="6293104" cy="5087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600">
                <a:solidFill>
                  <a:schemeClr val="bg1">
                    <a:lumMod val="85000"/>
                    <a:lumOff val="15000"/>
                  </a:schemeClr>
                </a:solidFill>
              </a:rPr>
              <a:t>Questions for me?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C471A-7EB8-45A1-901F-B4BBC499F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2"/>
            <a:ext cx="4059079" cy="686081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BD027-725F-4D10-AD7F-09C44C5B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185D5-48A9-4F23-976C-DD4763EA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anchor="t">
            <a:normAutofit/>
          </a:bodyPr>
          <a:lstStyle/>
          <a:p>
            <a:r>
              <a:rPr lang="en-US" sz="2400">
                <a:hlinkClick r:id="rId2"/>
              </a:rPr>
              <a:t>https://observer.com/2021/04/elon-musk-neuralink-monkey-video-game-tech-neurotech-human-application/</a:t>
            </a:r>
            <a:endParaRPr lang="en-US" sz="2400"/>
          </a:p>
          <a:p>
            <a:r>
              <a:rPr lang="en-US" sz="2400">
                <a:hlinkClick r:id="rId3"/>
              </a:rPr>
              <a:t>https://www.cnbc.com/2021/05/01/neuralink-cofounder-max-hodak-leaves-elon-musks-brain-implant-company.html</a:t>
            </a:r>
            <a:endParaRPr lang="en-US" sz="2400"/>
          </a:p>
          <a:p>
            <a:r>
              <a:rPr lang="en-US" sz="2400">
                <a:hlinkClick r:id="rId4"/>
              </a:rPr>
              <a:t>https://www.youtube.com/watch?v=rsCul1sp4hQ</a:t>
            </a:r>
            <a:endParaRPr lang="en-US" sz="2400"/>
          </a:p>
          <a:p>
            <a:r>
              <a:rPr lang="en-US" sz="2400">
                <a:hlinkClick r:id="rId5"/>
              </a:rPr>
              <a:t>https://en.wikipedia.org/wiki/Neuralink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27214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87</TotalTime>
  <Words>271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Neuralink</vt:lpstr>
      <vt:lpstr>What is Neuralink?</vt:lpstr>
      <vt:lpstr>Technology</vt:lpstr>
      <vt:lpstr>PowerPoint Presentation</vt:lpstr>
      <vt:lpstr>PowerPoint Presentation</vt:lpstr>
      <vt:lpstr>Monkey with Neuralink</vt:lpstr>
      <vt:lpstr>Questions</vt:lpstr>
      <vt:lpstr>Questions for me?</vt:lpstr>
      <vt:lpstr>Sources</vt:lpstr>
      <vt:lpstr>Thank you for you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Neuralink</dc:title>
  <dc:creator>421904072277</dc:creator>
  <cp:lastModifiedBy>421904072277</cp:lastModifiedBy>
  <cp:revision>1</cp:revision>
  <dcterms:created xsi:type="dcterms:W3CDTF">2021-12-06T18:24:49Z</dcterms:created>
  <dcterms:modified xsi:type="dcterms:W3CDTF">2021-12-06T19:52:08Z</dcterms:modified>
</cp:coreProperties>
</file>