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657" r:id="rId2"/>
    <p:sldId id="704" r:id="rId3"/>
    <p:sldId id="706" r:id="rId4"/>
    <p:sldId id="711" r:id="rId5"/>
    <p:sldId id="705" r:id="rId6"/>
    <p:sldId id="714" r:id="rId7"/>
    <p:sldId id="713" r:id="rId8"/>
    <p:sldId id="718" r:id="rId9"/>
    <p:sldId id="715" r:id="rId10"/>
    <p:sldId id="719" r:id="rId11"/>
    <p:sldId id="716" r:id="rId12"/>
    <p:sldId id="720" r:id="rId13"/>
    <p:sldId id="717" r:id="rId14"/>
    <p:sldId id="721" r:id="rId15"/>
    <p:sldId id="722" r:id="rId16"/>
    <p:sldId id="712" r:id="rId17"/>
    <p:sldId id="723" r:id="rId18"/>
    <p:sldId id="724" r:id="rId19"/>
    <p:sldId id="726" r:id="rId20"/>
    <p:sldId id="725" r:id="rId21"/>
    <p:sldId id="727" r:id="rId22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05B4"/>
    <a:srgbClr val="CF019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0" autoAdjust="0"/>
    <p:restoredTop sz="86881" autoAdjust="0"/>
  </p:normalViewPr>
  <p:slideViewPr>
    <p:cSldViewPr>
      <p:cViewPr varScale="1">
        <p:scale>
          <a:sx n="100" d="100"/>
          <a:sy n="100" d="100"/>
        </p:scale>
        <p:origin x="6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sk-SK"/>
              <a:t>K. Jelemenská, FIIT STU Bratislava: NMDS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B6A3C3-04E2-4C71-8074-6A8C8044F84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229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3T10:16:26.2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18652 5171 1591 0,'0'2'37'0,"0"0"-14"15,-2 1-3-15,0 1-8 16,0 0-2-16,2 2 1 0,-4 2 14 16,4 0-1-16,0 2-11 15,0-2 0-15,0 10-3 16,4 2 1-16,2 1 0 15,2 3-2-15,0-2 3 16,2 6-4-16,-4 1 2 16,2 1-1-16,-4 4-2 15,0 1 2-15,0 5-3 0,-3-5 1 16,-1 3-3-16,0-2 2 16,-1-1 0-16,-3-1 2 15,0-4 4-15,0-1 2 16,0-1 3-16,-2-2 0 15,-2 1 0-15,2 1 1 16,2 0 0-16,-4-2-1 16,2 1-6-16,2 1-3 15,0 0 1-15,4-3-5 16,-4-1 3-16,4-4-3 16,0 0 0-16,0-2-3 15,0 1 1-15,0-1 0 16,0 0-1-16,-4 2 2 15,2 2-2-15,0 3 1 16,0-1 0-16,2-2-1 16,-4 0 2-16,0-5 1 15,4 3 4-15,0-12 8 16,0-4 4-16,-4 6 2 16,4-2 1-16,-4-4 3 0,2-4-1 15,2-4 0-15,-3-4-4 16,3-12-10-16,-8-27-1 15,8-1-4-15,-4-1-2 16,4 1-2-16,0 1 1 16,0 5-3-16,4 4 0 0,-4 1 1 15,4 5-1-15,0 5 0 16,-1-1 0-16,3 4 0 16,-2 0 0-16,0 5 1 15,-4-5-1-15,4 4 1 16,-4-4 0-16,0 2-1 15,0 3 0-15,0-3 0 16,0 2 0-16,0 4 0 16,0 2 0-16,0 3-1 15,0-1 1-15,0 0 1 16,-4 0-1-16,4 4 1 16,-4 0 0-16,4-6-1 15,-4-2 0-15,-2 1 0 16,6 3 0-16,-3-2 0 15,-1 0 0-15,0 0 0 16,0 4-1-16,2 0 1 16,0 2-1-16,0 3 1 0,2 1-1 15,0 0 1-15,-4 0 0 16,4 0-1-16,-4 0 1 16,0-2 0-16,2 2 0 15,-2-2 0-15,0 0-1 16,0 0 0-16,4 2-1 15,-4 0 2-15,2 0-2 0,0 0 2 16,0 0 0-16,2 0 0 16,0 0 0-1,0 2 1-15,0 0-1 0,0 0 1 16,0 0-1-16,-4-8 1 16,0 3 0-16,-2-1 0 15,2 2 0-15,0 2 1 16,0 2 0-16,0 0-2 15,0 2 0-15,-1 2 0 16,1 0 0-16,-4 2-2 16,6 2-1-16,-2 0 0 15,0 2 1-15,-2 1 1 16,4 1 1-16,0 14-1 16,-2 0 0-16,0 4 1 15,4-1 0-15,-4-1 0 0,4 0-1 16,0-3-1-16,0 3 0 15,0-2 0 1,0 2 0-16,4-5 1 0,-4 1 1 16,4 0-1-16,0 0 1 15,0-4 0-15,2 1-1 16,2-3 1-16,-4-2 1 16,2-2-1-16,1 0 0 0,-3-2-2 15,2 0 1-15,2 1 1 16,-4-1 1-16,6 2-1 15,-4 2 0-15,2 0-2 16,2 4 3-16,2-1 0 16,-4 3-1-16,6 2 0 15,-5-2-1-15,-1 2 1 16,6 1 0-16,-4-1 1 16,2 0-2-16,-6-4 0 15,6 3 1-15,-6 1 0 16,2-2 2-16,0 2-2 15,-3 2 1-15,3-1-1 16,-4 3 0-16,0 4 1 16,2-3 0-16,-6 1-1 15,0 0 1-15,0-2 0 16,0-7 0-16,0-3 0 16,0-2 1-16,0-4-1 0,0-6 0 15,0 6 3-15,0-2-4 16,0 0 2-16,0-2 1 15,0-2-1-15,4-2 0 16,0-4-1-16,-2-2 2 16,2-2-3-16,4-2 1 15,-4-2 1-15,6-6-2 0,4-14 2 16,2-5-1-16,-3-1 1 16,-3-4-2-16,2-5 3 15,-2 1-2-15,-2-3 0 16,-4 1 0-16,2 1 2 15,-2 1-1-15,0 3 0 16,0 1-1-16,2 1 0 16,-2 1 2-16,0 2 0 15,-4 1 0-15,2 1-3 16,2 4 1-16,0-3 0 16,-4 3 0-16,0 2-1 15,0 5-1-15,0-1-1 16,0 8-1-16,0-2 2 15,0-2 0-15,0 7 1 16,0-3-1-16,0 0 0 16,0-2 1-16,0 2-1 15,0-3 2-15,0 1-1 0,0 0-1 16,0 2 1-16,0 2-1 16,0-2 1-16,0 5 0 15,0-1 0-15,0 2 0 16,0 0 0-16,0 0 1 15,0 0-1-15,0 2 0 0,0-2 1 16,0 4-1-16,0 0 0 16,0 2-1-16,0 2 0 15,-8-7 0-15,2 1 0 16,2 2 0-16,-6 2-2 16,2 2 3-16,0 2-1 15,2 2 1-15,-4 2 1 16,2 2-1-16,-4 0 0 15,2 1 1-15,7-5 0 16,-15 4-1-16,0 6 0 16,0 4 2-16,-4-4-2 15,8 4 0-15,-3-4-1 16,3 4 0-16,2-1 0 16,2 1-1-16,2 4 0 15,2-4-2-15,2 0 4 16,0-3-1-16,-6 1 1 0,2 0 1 15,-1-2-1 1,5 0 0-16,0-2 0 0,0-2 1 16,0 8-1-16,2-1-3 15,2 3 3-15,0 0-2 16,2 4 2-16,2 2-2 16,4-1 1-16,-1 5 0 15,-1-2-1-15,6 1 2 0,-2-1 0 16,-2 2 2-16,2 0-1 15,0-3-1-15,2 5 0 16,-4-2 2-16,2-1 0 16,-4 3-2-16,1 0 0 15,1-1-1-15,-6-1 0 16,2 2 2-16,0-2 1 16,-4 1-3-16,0 1 1 15,0 0 0-15,0-1 1 16,0 3-1-16,0 0 1 15,0 1-1-15,0-3-2 16,0 2 2-16,0-7 0 16,0-1 0-16,0-6 0 15,0 0 0-15,0-6 0 16,0-2 1-16,0-5 0 16,0 1 0-16,0-2 0 0,0 0 1 15,0 0-2-15,0 0 1 16,0-2-1-16,0 0 1 15,0 2 0-15,0-2-1 16,4 8 0-16,-4-2 1 16,4-2 1-16,-4 0 1 15,0-4 0-15,0-2-2 16,-4-2 0-16,4-4 2 16,0 4 0-16,-12-42-3 0,2-5 2 15,1-1-1-15,1 1-1 16,-2-5 0-16,2 9 1 15,0-1-1-15,6 9-2 16,2 3 2-16,0 6-2 16,0 3 0-16,0 1 2 15,0 0 0-15,2-1 0 16,0-1 0-16,4-4 0 16,-2-2 0-16,2-1 0 15,2-1 3-15,0 1-5 16,-4-3 2-16,5 4-3 15,-3 1 3-15,2 1-2 16,0 6 0-16,-2 2 2 16,2 1-4-16,0 3 4 15,-2-2 0-15,2 0 1 0,-4 4-1 16,2-1 0-16,-2-1 1 16,0-4 0-16,0 4-1 15,-2-2 0-15,0 7-1 16,0-1-2-16,-2 4 0 15,0 0 0-15,0 6-3 16,0-6-4-16,0 2-7 16,-2 2-49-16,0 2-60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3T10:16:45.08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18007 5460 232 0,'0'0'-2'16,"-4"0"4"-16,4 0 15 0,-4 1 4 0,4 1-8 15,-4 0 12-15,0 0 25 0,2 0-8 0,-6 0 7 16,4-2 0-16,-2 0-7 0,-2 0-5 15,4 0 0-15,-2 0-10 0,-2 0 1 0,4 0 3 16,1 0-11-16,-1 0 0 0,2-2-4 0,-2 0-1 16,0 0 0-16,0 0-2 0,2-1 1 0,0-1 0 15,0 0-3-15,-2 0 4 0,0 0 1 0,4 0 1 16,-6 0 3-16,4 0 4 0,0 2-1 0,2 0 0 16,-4 0 3-16,4 0-3 0,-4 0 0 0,4 0 0 15,-4 0-3-15,4 0-3 0,0 0-1 0,0 0 0 16,0 0-3-16,0 0-3 0,0 0-1 15,0 0-1-15,0 0-3 0,0 2-3 0,4 0 2 16,-4 0-1-16,4 0-2 0,-4 0 0 0,4 2 1 16,-4 0-1-16,0 0 1 0,0 0 0 0,0 0-1 15,0 0 0-15,0 0 0 0,0 2 0 0,0 0 1 16,0 0-1-16,2 0 1 0,0 0-1 16,0 0 8-16,2-2-6 0,-4 0 5 0,4 0 4 15,-4 0 0-15,4 0 1 0,-4 0 4 0,2 0 2 16,2-2-6-16,0 0 6 0,0 0-2 0,0 0-2 15,0 0-3-15,1 0 2 0,-1 0-4 0,0 0-3 16,2 0-1-16,2-2 1 0,-4 0-3 0,2 0-2 16,2 0 1-16,0 0 0 0,2 0-1 0,-2 0-1 15,-2-2 1-15,2 2 0 0,0-2-1 0,1 0 1 16,-3 0-1-16,2 0 1 0,0 0 1 16,2 0-1-16,-2 0 0 0,2 0 0 0,-2 0 0 15,2 0 1-15,-2 0 0 0,2 0-1 16,-3 0 2-16,-1 0-1 0,2-2 2 0,0 0 0 15,2 1 0-15,-2 1-1 0,-2-2 2 0,2 2-1 16,0 0 0-16,2 0-1 0,-4 0 0 0,2 0 0 16,0 0-1-16,-3 2-1 0,3 0 0 0,-4 0 1 15,2 0-2-15,2 2 1 0,-4 0-1 0,2 0 0 16,2 0 1-16,-4 2-2 0,2 0 3 0,2 0-1 16,-4 0-1-16,0 0 1 0,-2 0 0 15,2 0 0-15,0 0 2 0,0-2 0 0,0 0-3 16,0 0 0-16,-3 0 0 0,3 2 0 15,-4-2 1-15,4 0-2 0,-4 0 2 0,4 0 0 16,-4 0-1-16,2 0 1 0,0 0-1 0,0 0 0 16,-2 0-1-16,0 0 1 0,0 0-1 0,0 0 0 15,0 0 0-15,0 0 1 0,0 0-1 0,0 0 1 16,0 0-1-16,0 0 1 0,0 0 0 0,0 0 0 16,-2 0-1-16,2 0 0 0,-2 0 1 0,0 0 0 15,2 2-1-15,0 0 1 0,-4 0 0 0,4-2-1 16,-4 2 1-16,4 0 0 0,-4 0-1 15,3 0 1-15,-1 0-1 0,0 0 1 0,2 0-1 0,-4 0 0 16,4 0 1-16,-4 0-1 0,4 0 1 16,-4-1 0-16,0-1-1 0,2 2 0 0,2 0 0 15,-4 0 0-15,4 0 0 0,-4 0 0 0,4 0 0 16,-4 0 0-16,4 0 0 0,-4 0 1 16,2 2 0-16,2 0 0 0,-4 0-1 0,4 0 1 15,-4 0-1-15,4 0 0 0,-4 0 0 0,4 0 0 16,0-2 0-16,0 0 0 0,0 2 0 0,0 0 0 15,0 0 0-15,0 0 1 0,0 0-1 0,0 2 0 16,0 0 1-16,0 0-1 0,0-1 1 0,0 1 0 16,0 0 0-16,0 0 0 0,0 0 1 0,0 0-1 15,4 0 1-15,-4 0-2 0,0 0 2 16,0 0-1-16,0 0 0 0,0 0-1 0,0 0 2 16,0 0-2-16,0 0 1 0,0 0 1 0,0-1 0 15,0 1-1-15,-4 0 1 0,4 2 1 16,-4 0-1-16,2 0 0 0,0 0 0 0,0 0 0 15,2 0 2-15,-4 0-1 0,0 0 1 0,0 0-2 16,0-1 2-16,2 1 0 0,-2 0 0 0,0 0-1 16,-2 0 0-16,3 2-1 0,-1-2 1 0,0 0 0 15,0 0-2-15,0 0 1 0,2 0-1 0,-2 0 0 16,0-1 0-16,-2 1 1 0,2 0-1 0,0 0-1 16,0 0 2-16,0 0-1 0,0 0 0 0,2 0-1 15,-2 0 1-15,0 0 0 0,-2 0 0 16,2 0-1-16,0 1 4 0,0-1-4 0,0 2 2 15,0-2-2-15,2 2 1 0,-2-2 0 0,1 2-1 16,-1-2 0-16,-2 0-3 0,6 0 3 0,-4 0 0 16,0 1 0-16,4-1 1 0,-4 0-1 15,4 0 0-15,-4 0 1 0,2 0 2 0,0 0-3 16,0 0 1-16,2 0 0 0,-4 0-1 0,4 0 1 16,0 0-1-16,0-3 4 0,0 1-5 0,0 0 1 15,0 0 0-15,0 0 0 0,0 0 0 0,0 0 1 16,0 0-2-16,0 0-1 0,0 0 2 0,0 2 0 15,0 0 0-15,0 0 0 0,0 0 1 0,0-1-1 16,0 1 1-16,0 0-1 0,0 0 1 16,0 0 0-16,0 0 0 0,0 0 0 0,0 2-1 15,0 0 1-15,0 0 0 0,0 0 3 0,4-1-3 16,-4-1 1-16,0 0 1 0,0 2 1 0,0-2 0 16,0 0 1-16,0 0 0 0,0 0-2 15,0 0 1-15,0 0 0 0,0 0-1 0,0-1 0 16,0 1-1-16,0 0 0 0,0 0 0 0,0-2-1 15,0 0 1-15,0 0 1 0,0 0-2 0,0 0 1 16,0 0-1-16,0 0 1 0,0 0-1 0,0 2 1 16,0 0-1-16,0-1 0 0,0 1 0 0,0 0 0 15,0 0 1-15,0 0-1 0,0 0 0 0,0 0 0 16,0-2 1-16,0 0 0 0,-4 0-1 16,4 0 1-16,0 0-1 0,-4 0 0 0,4 0 0 0,-4-2 0 15,2-1 0-15,2 3 0 0,-2-2 0 16,2 0-1-16,0 2 2 0,0-2 0 0,0 0 0 15,0 0 1-15,0 0 1 0,0 0 0 16,0 0 1-16,0-2 1 0,0 0 1 0,0 0 1 16,0-2 0-16,0 0 1 0,0 0-1 0,0 0 2 15,0-2-1-15,0 0-2 0,0 0 0 0,0 0 0 16,2-2-3-16,0 0-1 0,2 0-1 0,-4 0 0 16,4-2-1-16,-4 0-1 0,4 0 0 0,-4-2-1 15,2 1 0-15,2-1-1 0,0 0-1 0,0 0 0 16,0 2-1-16,0 0-20 0,2 0-27 15,-2 0-14-15,-1 0-34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3T10:17:02.86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17623 5677 634 0,'0'2'107'0,"0"0"-29"16,0 0-18-16,0 0-11 0,0 0 16 0,0 0 69 15,-2 0-116-15,2 0-3 0,-4 2 3 0,4 0-2 16,0 0-4-16,0 0-4 0,0 0 1 0,0 0-3 16,0 0 0-16,0 0 1 0,0 0-5 15,0 0 0-15,4-2-1 0,-4 0 0 16,4 0 0-16,2 0 0 0,-2 0-1 0,0-1 1 15,0 3 0-15,-2 0 0 0,2 0 1 0,0 0 0 16,-1 0 0-16,1 0 1 0,0 0 0 0,2 2 0 16,-2 0 1-16,-4 0-4 0,4 2 4 0,-4 0 0 15,2 0-1-15,0 2-1 0,-2-6-1 0,0 13 1 16,0 1 1-16,0 2 0 0,0 2-1 0,0 2-2 16,0-1 0-16,0 1 0 0,-2 2 2 15,0-1-2-15,-2 1 2 0,0 2-1 0,0-2 0 0,0-1 1 16,-2 1-1-16,3 2 1 0,-5-2 0 15,2-1 1-15,2-1 0 0,-4-2 2 0,2 2 0 16,2-1 0-16,-4-1 1 0,4-4 2 0,2 2-2 16,-2-3 0-16,0-1 1 0,-2 4-2 15,2-2-1-15,0-2 2 0,4-2-5 0,-4 3 1 16,0-3 0-16,2 0-1 0,0 2 1 0,0-4 0 16,2 0 1-16,0-2-1 0,0-2 1 0,-4 1 0 15,4-1 0-15,0-2 1 0,0 2 0 0,0-2 0 16,0 0 0-16,0 0 0 0,0 0 1 0,0-2 0 15,0 2 1-15,0-2 1 0,0 0 0 0,0 0 2 16,0 0 0-16,0 0 1 0,0 0 1 0,0-2 0 16,0 1-1-16,0-1 1 0,0 0-1 0,-4 8 0 15,4 0 0-15,-3-2-2 0,1-2 1 0,0 0 0 16,0 0 0-16,2-2 0 0,-4 0 1 0,4-2-2 16,-4 0-1-16,4-2 1 0,-4 0-2 0,2 0-1 15,2-2-1-15,0 0-1 0,-2 0-1 0,2-2 0 16,0 0-2-16,0 0 2 0,0 0-2 0,0-2 0 15,0 0-3-15,0 0 3 0,0 0-3 0,0 0 1 16,0 0 0-16,0 1-1 0,0-1-1 0,0 0-6 0,0 0-6 16,2 0-14-16,0 0-11 0,2 0-184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3T10:18:12.44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17492 5493 128 0,'0'2'-42'0,"0"0"21"0,0-2 8 0,0 0 5 15,0 0-10-15,0 0 21 0,0 0-31 0,0 0 28 16,0 0 0-16,0 0 0 0,0 0 0 16,0 0 0-16,0 0 0 0,0 0 11 0,0-2 3 15,0 0-2-15,0 0 11 0,0 0 2 0,0 0 4 16,0 0 6-16,0 0-2 0,0 2 4 0,0 0-4 15,0 0 1-15,0 0 1 0,0 2-2 0,0 0 1 16,0 0-2-16,0 0-3 0,0 2 2 16,0-2-1-16,0 2 2 0,0 0-1 0,0 0-2 15,0 0 0-15,0 0 1 0,0 0-3 0,0 0 8 16,0 0 1-16,0 0-1 0,0 0 7 0,0 0-4 16,0 0-1-16,0 0 2 0,0 0-8 0,0-3-7 15,0 1-3-15,0 0-1 0,0 0-10 0,0 0 0 16,0 0-1-16,4 0 0 0,-4 0-2 0,0 0 0 15,2 0-1-15,0 0 2 0,-2 0-1 0,2 0-2 16,2 0-1-16,-4 0 1 0,4 0-2 0,-4 0-1 16,0 0 1-16,4 0 0 0,-4 0 0 15,0 0 4-15,2 0 0 0,0 0 0 0,0 0 4 16,2-2 1-16,-4 0 0 0,4 0 1 16,-4 0-1-16,4-2 0 0,-4 0-2 0,2 0-1 15,0-2-1-15,0 0-1 0,2 0 0 0,-4 0-1 16,4 0-2-16,-4 0-1 0,4 0 1 0,-4 0 0 15,2 2-1-15,0 0 1 0,3 0 0 0,-1 0-1 16,0 1 1-16,-2-1 0 0,2 0 1 16,0 2 1-16,0 0 0 0,0 0 4 0,0 0 0 15,2 0 0-15,2 0 4 0,-4 2-4 0,2 0 1 16,2-1 1-16,-4 1-5 0,6 0-2 0,-2 0-1 16,-2 0 0-16,1 0-2 0,1 0 0 0,2 0-2 15,0-2 2-15,-6 0-2 0,6 0 2 16,2 0-1-16,2 0 0 0,4-2 0 0,-5 2 0 15,-5 0 0-15,6-2 0 0,-2 2-1 0,2 0 1 16,-8 0-1-16,2 0 0 0,-4 0 2 0,4 0-1 16,2 0 1-16,-3 0-1 0,3 0 1 0,0 0-1 15,2 0 2-15,-6 0-2 0,2 2 1 0,0 0-1 16,2 0 2-16,-4 0 1 0,2 0 1 0,2 0 0 16,1 2 1-16,-3 0-1 0,-2-2 3 0,2 0-3 15,-2 0 1-15,2 0-2 0,-4 0-2 0,2 0 2 16,-2-2-3-16,0 0 1 0,0 0 0 0,0 0 0 15,0-2-1-15,-2 0 2 0,2 0-1 16,-4 0 0-16,4 0 0 0,-4 0 1 16,0 0-1-16,0 2-1 0,0 0 0 0,0 0 0 15,0 0 0-15,0 0 0 0,0 0-1 0,0 0 0 16,-4 0 1-16,4-2-1 0,-4 0 0 0,2 2 0 16,-2 0 0-16,0 0 0 0,0 0 0 0,0-2 0 15,0 2 0-15,2-2 0 0,2 0 0 0,-4 0 0 16,0 0 0-16,0-2 0 0,0 0 0 0,2 0 0 15,-2-1 0-15,0-1 0 0,0 0 0 0,-2 0 0 16,2-2 0-16,-4 0 0 0,1 0 0 16,1 0 0-16,-4 0 0 0,2 0 0 0,0 0 1 15,2 2-1-15,-2 0 0 0,-2 1 1 0,6-1 0 16,-4 0 1-16,2 2-1 0,-2 0-1 0,2 0 1 16,3 0 0-16,-5 0-1 0,2 2 0 15,2 0 0-15,-4 0 1 0,4 0 0 0,0 0-1 16,-2 0 0-16,2 0 1 0,0 0-1 0,-2 2 1 15,2 0 1-15,-4 0-2 0,2 0 2 0,2 0-1 16,-4 2-1-16,2 0 1 0,2 0 0 0,-3 0 0 16,1 0-1-16,2 0 0 0,-4 0 1 0,2 0 0 15,-2 2 0-15,0-2-1 0,2 2 0 0,-2 0 0 16,2-2 0-16,2 2 0 0,-4-2 0 0,0 0 0 16,2 0 0-16,-1 0 0 0,1 0 0 0,-2 0 1 15,0-1-1-15,2 1 0 0,2-2-1 16,-4 0 1-16,2 0 0 0,2 0 0 0,-4 0-1 15,2-2-1-15,2 1 2 0,0-1 0 16,0 0-1-16,0 0 0 0,2 0 0 0,-2 0 1 16,0 0 0-16,4 0-1 0,-3-2 1 0,1 0 0 15,0 0 0-15,0 2 0 0,2-2 0 0,-4 0 0 16,4 0 0-16,0 0 0 0,0 0 0 0,0 0 1 16,0 2 0-16,0 0-1 0,0 0 0 0,0 0 2 15,0 0-2-15,0 0 1 0,0 0-1 16,0 0 0-16,0 0 1 0,0 0 0 0,0 2-1 0,0 0 0 15,0 0 0-15,0 0 0 0,0 0 0 16,0 0 0-16,0 0 0 0,0 0 0 16,0 0 0-16,0 0 0 0,0 0 0 0,0 0 0 15,0 2 0-15,0 0 0 0,0 0 0 0,0 0 0 16,0-2 0-16,4 0 0 0,-4 2 0 0,2 0 0 0,0 0 0 16,0-2 0-16,1 0 0 0,-3 0 0 15,4 2 0-15,-4-2-1 0,4 0 0 0,-4 0 0 16,2 0 1-16,0 0 0 0,0 0 0 0,2 0 0 15,0 0 0-15,0 0 0 0,0 0 0 0,2 0 0 16,-2 0 0-16,0-2 0 0,0 2-1 0,2 0 1 16,2-2 0-16,-4 2 0 0,2-2 0 0,2 0-1 15,-4 0 1-15,2 0 0 0,1 0 0 0,-3 0 0 16,6 0 0-16,-6 0 1 0,4 0-1 16,2 0 0-16,-4 0 0 0,2 0 0 0,0 0 0 15,2 0 0-15,-2 0 0 0,-2 0-1 16,2 0 0-16,-1 1 1 0,3-1-1 0,-4 0 0 15,2 0 1-15,0-2 0 0,2 0-1 0,-2 0 1 16,-4 0 0-16,2 0 0 0,2 0 0 0,-4 0 1 16,0 0 0-16,2 0-1 0,-2 0 1 0,-4 2 1 15,4 0-1-15,-4 0-1 0,1 0 2 0,1 0-1 16,-2 0 0-16,0 0 1 0,0 0-2 16,0 2 0-16,0 0 0 0,0 0 0 0,0 0 1 0,-2 0-1 15,1 0-1-15,1 0 1 0,-4 0 0 16,0 0 0-16,-4 0 0 0,2 0 0 0,-2 0 1 15,2 0 0-15,-2 0-1 0,-4 0 0 0,2 0 0 16,0 0 0-16,2 0 0 0,-2 0 0 16,-1 0 1-16,5 0-1 0,-2 2 0 0,-2 0 1 15,2 0 0-15,0 0 0 0,2 0-1 0,2 0 0 16,-4 0 0-16,2 0 0 0,2 0 0 0,-4 0 0 16,2 0 0-16,3 0 0 0,-1-2-1 0,0 0 1 15,2 0 0-15,-6 0-1 0,4 0 1 0,0 0-1 16,0 0 0-16,2 0 0 0,-2 0 0 0,0 0 0 15,-2 0 1-15,2 0-1 0,4 0 1 0,-4-2 0 16,4 2 0-16,-4-2 0 0,4 0 0 0,-4 2 0 16,2-2 0-16,0 0 0 0,0 0 1 15,-2 0-1-15,0 0 0 0,-2 0 0 0,2 0 0 16,0 0 0-16,0 2 1 0,1-2-1 0,-1 2 2 16,2 0-2-16,-2 0 1 0,0 0 0 15,-2 0 0-15,2 0 0 0,0 0-1 0,4 0 0 16,-4 0-1-16,4 0-1 0,-4 2 2 0,2 0-1 15,0 0 0-15,0 0 0 0,2 0 0 0,-4-2 1 16,4 2 0-16,-4-2 0 0,4 2 0 0,0-2 0 16,0 0 0-16,0 0 0 0,0 0-1 0,0 0 1 15,0 0 0-15,0 0 0 0,0 0 0 0,0 0 0 16,0 0-1-16,0 0 1 0,0 0 0 0,0 0-1 16,0 0 1-16,0 0 0 0,0 0 0 15,0 0 0-15,0 0 0 0,4 0 0 0,-4 0 0 16,0 0 0-16,0 0 0 0,0 0 1 0,0 0-1 15,0 0 0-15,0 0 1 0,0 0-1 16,0 0 0-16,0 0 0 0,4 0 0 0,-4 0 0 16,0 0 0-16,2 0 0 0,0 0 0 0,0 0 0 15,2 0 0-15,-4 0-1 0,4 0 1 0,-4 0-1 16,4 0-1-16,-4 0 1 0,2 0-1 0,0 0 1 16,0 0-1-16,2 0-1 0,-4 0 0 0,0 0-9 15,4 0-10-15,-4 0 2 0,0 0-15 0,4-2-25 16,-4 0-16-16,0 0-6 0,2 2-33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3T10:18:31.18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16875 5438 340 0,'0'0'25'0,"-4"0"-3"16,4 0 2-16,-4 0-2 0,4 0 1 0,-4 0 29 16,2 0-9-16,0 0-6 0,0-2 5 0,2 0-6 15,-4 0 0-15,4 2 2 0,-4 0-8 0,4 0 8 16,-4 0-2-16,4 0-5 0,-4 0 9 0,2 0-6 15,2 0 0-15,-4 0 3 0,4 0-10 0,0 0-3 16,0 0-2-16,0 0 0 0,0 0-4 0,0 0-1 16,0 0 1-16,0 0-1 0,0 0 0 0,0 0 1 15,4 2-2-15,-4-2 1 0,2 0 0 0,2 2 0 16,-4-2-1-16,4 0 1 0,-4 0-2 16,4 2-2-16,0 0 0 0,2 0 0 0,2 0-3 15,-4 0-1-15,2 0 0 0,2 0-1 16,-3 0-1-16,3 0 0 0,-4 0 2 0,2 0-1 15,2 0 2-15,-4-1 1 0,2 1 1 0,2 0 0 16,-4-2 2-16,0 0 0 0,-2 0 0 0,2 0 0 16,0 2-1-16,0 0-4 0,0 0 1 0,0 0 0 15,2 0-4-15,-2 0-1 0,0 0-1 0,-1 0 0 16,-1 0 0-16,2 2-2 0,0 0 0 0,0 0-1 16,0 0 0-16,-2 0 0 0,2 0-1 0,0 0 1 15,0 2-1-15,2-2 0 0,2 0 0 16,-4 0 1-16,2 0 0 0,2 0-1 0,-4-2 0 15,2 0 0-15,2 0 0 0,-4 0 0 0,2 0 0 16,1-2 0-16,-3 0-1 0,2 0 1 0,2 0 0 16,0 0 0-16,-4 0 1 0,6-2-1 15,-4 0 0-15,2 0 0 0,0 0 0 0,2 2 0 16,-2 0 0-16,-2 0 0 0,1 0 0 0,1 0 0 16,2 0 1-16,-2 0 0 0,-2 0-1 0,2 0 0 15,0 0 1-15,-2 0-1 0,2 0-1 0,-4-2 1 16,2 0 0-16,-2 0 0 0,0 0 0 0,0 0 0 15,2 0 0-15,-2 0 1 0,-1 0-1 0,-1 0 0 16,0 0 0-16,4 0 1 0,-6 0-1 0,4 0 0 16,-4 0 0-16,4 0 0 0,-4 0 0 15,2 0 0-15,0 0 0 0,0 0 0 0,2 0 0 16,-4 0 1-16,4 0-1 0,-4 0 1 16,4 0-1-16,-4 0 0 0,0 0 1 0,0 0-1 15,0 0 1-15,0 0-1 0,0 0 1 0,0 0 0 16,0 2 1-16,0 0-1 0,0 0-1 0,0 0 1 15,0 0-1-15,0 0 0 0,0 0-1 0,0 0-1 16,0 0 1-16,0 0 0 0,0 0 0 0,4 0 1 16,-4 0 0-16,2 0 0 0,2 0-1 0,-4-2 1 15,4 2 0-15,-4-2 0 0,4 0 0 0,-4 0 0 16,4 0 0-16,-4 0 0 0,2 0 0 16,2 0 0-16,-4 1 0 0,4-1 0 0,-4 0 0 15,4 0 0-15,-4 0 0 0,4 2 0 0,-4-2 1 16,2 0 0-16,-2 0 0 0,0 0 0 15,0 0 1-15,0 0-2 0,0 0 2 0,0 0-2 16,0 2 1-16,0-2-1 0,0 0 1 0,0 2 0 16,0-2-1-16,0 0 0 0,0 0 0 0,-2 0-1 15,2 0 1-15,-4 0 0 0,4 0 0 0,-4 0 0 16,4 0 0-16,-4 0 0 0,4 0 0 0,-4 0 0 16,2 0 0-16,2 0 0 0,-4 0-1 0,0 0 1 15,0 0 0-15,0 0 0 0,2 0 0 0,-2 0 0 16,0 0 0-16,0 0 0 0,-2 0 0 0,2 0 0 15,0 0 0-15,0 2 0 0,0 0 0 16,0 0 0-16,2 0 0 0,-1-2 0 0,-1 0 0 16,-2 2 0-16,4 0-1 0,0-2 1 15,2 0 0-15,-4 0 0 0,0 0-1 0,4 0 1 16,-4 0 0-16,2-1-1 0,0-1 0 0,0 0 1 16,2 0-1-16,-4 0 1 0,4 0 0 0,-4 0 0 15,4 0 0-15,-4 0 0 0,2 2 1 0,2 0 0 16,-2 0 0-16,0 0-1 0,2 0 0 0,-4 0 1 15,0 0 0-15,4 0-1 0,-6 0 2 0,2 2-2 16,0 0 1-16,0 0-1 0,-2 0 0 0,2 0 0 16,-4 0 0-16,1 2 0 0,1 0 0 15,-2 0 0-15,-2 0 0 0,6-2 2 0,-6 2-1 16,-2 2 0-16,-6 0 0 0,0 2 4 0,1-2-5 16,-7 0 0-16,8 0 0 0,2-2-1 15,-8 2 1-15,9-2 0 0,-1 0-1 0,-4 0-3 16,2-2 4-16,6 0 0 0,-4 0-1 0,4 0 1 15,-1 0-1-15,1 0-1 0,-2 0 1 0,2 0 1 16,6 0 0-16,-4 0-1 0,2 0 0 0,-2 0 0 16,2 0 0-16,2-2 0 0,-4 2 0 0,2 0-1 15,2 0-1-15,-3 0 2 0,3 0-2 0,-2 0-5 16,2 0-3-16,0 0-1 0,0 0-6 0,2 0-14 16,0 0-5-16,0 0-2 0,-2 0-16 0,4 0-25 15,-4 0-5-15,-6 9-2 0,10-7-25 16,-12 14-51-16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3T10:18:33.95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16920 6394 483 0,'4'2'64'0,"-4"2"-19"16,4 0-15-16,-4-1-6 0,2-1 11 0,-2 2 40 15,0 0-73-15,0-2 0 0,0 0-1 0,0 0 0 16,2 0 1-16,0 0-1 0,2-2 0 0,-4 0-1 16,4 0 0-16,0 0 0 0,-2-2 0 0,2 0 0 15,0 0 1-15,0 0 0 0,0 0 2 0,0-2 7 16,2 2 3-16,-2 0-3 0,0 0 10 0,-1 0-4 16,-1 1 2-16,2-1 2 0,-4 0-6 0,4 0 3 15,-4 0-2-15,4 0 0 0,-4 0 1 16,4 0 5-16,-4 0-1 0,0 0 1 15,0 0 3-15,2 0-5 0,-2 2 1 0,4 0 0 0,-4 0-6 16,0 2 5-16,4 0-3 0,-4 0-1 16,4 0 1-16,-4 0-3 0,4 0-3 0,0 0 4 15,2 0-8-15,-2 2-2 0,2-1-1 0,2 1 0 16,-4 0-3-16,2 0 0 0,2 0 1 0,0 0 0 16,-3 0 0-16,3 0 0 0,0-2 0 0,2 2 1 15,0 0 0-15,2 0 0 0,-12-4 0 0,10 2-1 16,2 0 2-16,-2 0 0 0,-2-2 1 0,-2 0 0 15,-3 0 0-15,1 0 0 0,4 0 0 16,2 0 1-16,-2-2-1 0,2 0 0 0,-6 0 1 16,2-2 1-16,-2 0-1 0,0 0 2 0,0-2 1 15,-2 0 0-15,0 0 1 0,-2-2 0 0,0 1-1 16,0-1 2-16,-2 0-2 0,0 0 0 16,-2 0 0-16,0 0-1 0,-2 0 0 0,2 0 0 15,-4-2 0-15,-2 0 1 0,2 0-1 0,-2 1-1 16,6 7 1-16,-7-8 0 0,1 8-2 0,-4-10 1 15,2 2 0-15,2 2 1 0,6-2 0 0,-6 2 4 16,6 0 0-16,-4 2 1 0,4 2 4 0,2-2-3 16,2 2 1-16,-4-1 0 0,0-1-4 0,-3-2 1 15,1 0-4-15,6 2 0 0,-4-2-1 0,0 0-3 16,2 0-2-16,0 0 2 0,2 0-3 0,0 0 0 16,0 0 1-16,0 1-1 0,0-1 0 15,0 0 0-15,0 2 1 0,0 0 1 16,2-2-1-16,-2 2 1 0,2-2-1 0,-2 4 0 15,4-4 1-15,-4 4 0 0,0 0-1 0,0 0 1 16,0 0-1-16,0 2 1 0,0-2 0 0,0 2-1 16,0 0 1-16,4-2 1 0,-4 2 0 0,0-3 1 15,4 1-1-15,-4-2 0 0,2 0-1 0,0 0 2 16,3-4-2-16,-1 0 0 0,0 0 0 0,0-2-2 16,2 2 1-16,-2-2 0 0,0 3 0 0,-2-5 1 15,2 2-1-15,0 2-1 0,-4 0 1 0,4 0 1 16,-4 0-1-16,4 0 2 0,-4 2-2 15,2 3 0-15,-2-1 1 0,0 2 0 0,0-2 1 16,0 2-1-16,0 0 0 0,0-2-1 0,0 2 0 16,0-10 2-16,0 8-3 0,0-6 0 15,0 0 0-15,-2 0 0 0,2-3 0 0,-4-1-1 16,4 2 1-16,0 2 0 0,0-6 0 0,0 0-1 16,0 3-2-16,0-3 3 0,0 0-2 0,4 0 2 15,-2-4-1-15,2 5-1 0,0-1 2 0,0 0 0 16,0 0 2-16,2 0-2 0,-2 3 1 0,0 1 0 15,0 0 0-15,0 2 1 0,2 0-1 0,-6 2 0 16,3 2-1-16,-3 2 2 0,0 0-1 0,0 0 0 16,0 4 2-16,0-2-1 0,4-5 2 0,-4 1-2 15,4 0 2-15,-4 2-2 0,0 0 1 16,0 2-1-16,0 0 0 0,-4 2-1 0,4 0 0 16,-4 2 1-16,4 0-2 0,-3 2 0 15,3 0 0-15,0 0 0 0,0 0 0 0,0 2 0 16,0 0 0-16,0-2 1 0,0 0-1 0,0 0 0 15,-4 0 0-15,2 0 1 0,2 0-1 0,0 0 1 16,-4 0 0-16,4 2 0 0,0 0 0 0,-4 0 0 16,4 0 0-16,0-1 0 0,0 3 0 0,-4 0 0 15,4 0 0-15,-4 0-1 0,2 2 1 0,-2 0-1 16,0 0 1-16,0 0 1 0,0 0-1 0,0 0-1 16,2 0 1-16,2 2-1 0,-4-1 0 15,4-1 1-15,-4 0-1 0,4 0-1 0,-6 0 0 16,4 0 1-16,0 0 0 0,2 0-1 0,-4 0 1 15,4 0 0-15,-4 0 0 0,4-1 0 0,-4 1 0 16,2 0 0-16,0 0 0 0,2 0 0 0,0 0 0 16,0 2 1-16,0 0 0 0,0 0-1 0,0 0 1 15,0 0 0-15,0-6 0 0,0 5-1 0,0 3 0 16,-2 0 0-16,2 0 1 0,-4 0-1 16,4 0 0-16,-4 0 0 0,4-2 0 0,-4-1 0 15,4 1-1-15,0 0-1 0,0-2 1 0,0 0-1 16,0 2 0-16,0-2-3 0,0 0 0 0,0 2-53 15,0-2-32-15,0 0-12 0,0-1-69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sk-SK"/>
              <a:t>K. Jelemenská, FIIT STU Bratislava: NMDS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86FCF6-C165-410F-A75B-0878459889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539696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sk-SK" altLang="sk-SK" sz="1200" b="0" smtClean="0">
                <a:solidFill>
                  <a:schemeClr val="tx1"/>
                </a:solidFill>
              </a:rPr>
              <a:t>K. Jelemenská, FIIT STU Bratislava: NMDS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fld id="{7696736A-99A4-4F23-A0FB-A7A87523FD90}" type="slidenum">
              <a:rPr lang="sk-SK" altLang="sk-SK" sz="1200" b="0" smtClean="0">
                <a:solidFill>
                  <a:schemeClr val="tx1"/>
                </a:solidFill>
              </a:rPr>
              <a:pPr/>
              <a:t>1</a:t>
            </a:fld>
            <a:endParaRPr lang="sk-SK" altLang="sk-SK" sz="1200" b="0" smtClean="0">
              <a:solidFill>
                <a:schemeClr val="tx1"/>
              </a:solidFill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sk-SK" dirty="0" smtClean="0"/>
              <a:t>SISD - procesor s jedným prúdom inštrukcií a jedným prúdom údajov</a:t>
            </a:r>
          </a:p>
          <a:p>
            <a:pPr marL="628650" lvl="1" indent="-171450">
              <a:buFontTx/>
              <a:buChar char="-"/>
            </a:pPr>
            <a:r>
              <a:rPr lang="sk-SK" altLang="sk-SK" dirty="0" smtClean="0"/>
              <a:t>nerobí to p</a:t>
            </a:r>
            <a:r>
              <a:rPr lang="sk-SK" dirty="0" smtClean="0"/>
              <a:t>rogramátor, ale RJ procesora</a:t>
            </a:r>
            <a:endParaRPr lang="sk-SK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97082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sk-SK" altLang="sk-SK" sz="1200" b="0" smtClean="0">
                <a:solidFill>
                  <a:schemeClr val="tx1"/>
                </a:solidFill>
              </a:rPr>
              <a:t>K. Jelemenská, FIIT STU Bratislava: NMDS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fld id="{7696736A-99A4-4F23-A0FB-A7A87523FD90}" type="slidenum">
              <a:rPr lang="sk-SK" altLang="sk-SK" sz="1200" b="0" smtClean="0">
                <a:solidFill>
                  <a:schemeClr val="tx1"/>
                </a:solidFill>
              </a:rPr>
              <a:pPr/>
              <a:t>2</a:t>
            </a:fld>
            <a:endParaRPr lang="sk-SK" altLang="sk-SK" sz="1200" b="0" smtClean="0">
              <a:solidFill>
                <a:schemeClr val="tx1"/>
              </a:solidFill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sk-SK" dirty="0" smtClean="0"/>
              <a:t>SISD - procesor s jedným prúdom inštrukcií a jedným prúdom údajov</a:t>
            </a:r>
          </a:p>
          <a:p>
            <a:pPr marL="628650" lvl="1" indent="-171450">
              <a:buFontTx/>
              <a:buChar char="-"/>
            </a:pPr>
            <a:r>
              <a:rPr lang="sk-SK" altLang="sk-SK" dirty="0" smtClean="0"/>
              <a:t>nerobí to p</a:t>
            </a:r>
            <a:r>
              <a:rPr lang="sk-SK" dirty="0" smtClean="0"/>
              <a:t>rogramátor, ale RJ procesora</a:t>
            </a:r>
            <a:endParaRPr lang="sk-SK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97082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ADDI  R1, R2,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konšt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         R1 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/>
              </a:rPr>
              <a:t>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R2 +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konšt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sk-SK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   R1, R2, R3               R1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/>
              </a:rPr>
              <a:t>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R2 + R3</a:t>
            </a:r>
            <a:endParaRPr lang="sk-SK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K. Jelemenská, FIIT STU Bratislava: NMDS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86FCF6-C165-410F-A75B-0878459889E3}" type="slidenum">
              <a:rPr lang="sk-SK" smtClean="0"/>
              <a:pPr>
                <a:defRPr/>
              </a:pPr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K. Jelemenská, FIIT STU Bratislava: NMDS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86FCF6-C165-410F-A75B-0878459889E3}" type="slidenum">
              <a:rPr lang="sk-SK" smtClean="0"/>
              <a:pPr>
                <a:defRPr/>
              </a:pPr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1"/>
            <a:ext cx="10972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72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886200"/>
            <a:ext cx="85344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948267" y="6229350"/>
            <a:ext cx="2573867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35F3D24C-EE0A-42EC-B1D2-EC50C78C450C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99467" y="6229350"/>
            <a:ext cx="3793067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805333" y="6229350"/>
            <a:ext cx="2438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FADC9F09-0CD6-44B9-9148-18434C4A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B8B0D-2F1D-4C48-AD29-C89BC5480A53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233C0-84CD-4490-89D1-8B83CC26D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228600"/>
            <a:ext cx="27432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228600"/>
            <a:ext cx="8026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02F43-7080-47B9-A069-09FFA944DCA1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1C481-A6A4-4070-BE9F-8238E8B47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62374-DF1F-4DC7-808B-CFAB7B7554EA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3FD28-10A2-4659-9086-9FDC52C0D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A81F5-FDEA-4D51-A76A-0A0E499D72F2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642D1-DD30-480B-A70E-6937D4388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6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50933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4" y="990600"/>
            <a:ext cx="5350933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BF1F1-A339-4158-B31E-4038B741AB11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C045E-A363-47EF-B67B-FAC74BC01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8CEA6-2DC2-479B-813C-D0F8584D4EA4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267E-3501-422C-9DDB-5F534A0DB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0BC23-9FEC-43FF-B519-DEEBED53D0D5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E080F-A6C2-48F6-B4B0-D7A008F3B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EAD78-1DAD-4276-AAA9-7801C2220BA1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FC2B-916D-4D64-AEDD-100BC0629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8EBDC-74F5-4493-8B2D-4552C5A4F0DE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9186F-7407-4767-93F4-ADD2D2487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72A32-87B0-442B-8C3B-AC91AD86566A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9613-BCC5-4E1E-BB5B-C9A509C92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1867" y="2286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0506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3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959D898-8BED-4EB8-B6C4-2E4742EAB7B3}" type="datetime1">
              <a:rPr lang="sk-SK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935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Princípy počítačového inžinierstva - K. Jelemenská</a:t>
            </a:r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4667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60C9B71-5362-433F-82DC-65E39A4B8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85801"/>
            <a:ext cx="10972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8.emf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BDBB479-FE43-43A7-AF34-9FCAC288A47E}" type="datetime1">
              <a:rPr kumimoji="0" lang="sk-SK" altLang="sk-SK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22. 11. 2021</a:t>
            </a:fld>
            <a:endParaRPr kumimoji="0" lang="en-US" altLang="sk-SK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19736" y="6229350"/>
            <a:ext cx="496855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Princípy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počítačového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inžinierstva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- K.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Jelemenská</a:t>
            </a:r>
            <a:endParaRPr kumimoji="0" lang="en-US" altLang="sk-SK" sz="14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2E1BFF4-C7CD-4954-A0C9-1E80CDC2CDE8}" type="slidenum">
              <a:rPr kumimoji="0" lang="en-US" altLang="sk-SK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kumimoji="0" lang="en-US" altLang="sk-SK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775520" y="303040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ts val="600"/>
              </a:spcBef>
              <a:buClrTx/>
              <a:buNone/>
            </a:pP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Prúdové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spracovanie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inštrukcií</a:t>
            </a:r>
            <a:r>
              <a:rPr lang="sk-SK" altLang="sk-SK" sz="2400" dirty="0">
                <a:latin typeface="Calibri" pitchFamily="34" charset="0"/>
                <a:cs typeface="Calibri" pitchFamily="34" charset="0"/>
              </a:rPr>
              <a:t> – Zadanie 5 – Simulátor MIPSIM</a:t>
            </a:r>
            <a:endParaRPr lang="en-US" altLang="sk-SK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31504" y="980729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1085850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sk-SK" sz="2400" b="0" dirty="0">
                <a:latin typeface="Calibri" pitchFamily="34" charset="0"/>
                <a:cs typeface="Calibri" pitchFamily="34" charset="0"/>
              </a:rPr>
              <a:t>zadanú úlohu </a:t>
            </a:r>
            <a:r>
              <a:rPr lang="en-US" sz="2400" b="0" dirty="0" err="1" smtClean="0">
                <a:latin typeface="Calibri" pitchFamily="34" charset="0"/>
                <a:cs typeface="Calibri" pitchFamily="34" charset="0"/>
              </a:rPr>
              <a:t>rie</a:t>
            </a:r>
            <a:r>
              <a:rPr lang="sk-SK" sz="2400" b="0" dirty="0" err="1" smtClean="0">
                <a:latin typeface="Calibri" pitchFamily="34" charset="0"/>
                <a:cs typeface="Calibri" pitchFamily="34" charset="0"/>
              </a:rPr>
              <a:t>šte</a:t>
            </a:r>
            <a:r>
              <a:rPr lang="sk-SK" sz="2400" b="0" dirty="0" smtClean="0">
                <a:latin typeface="Calibri" pitchFamily="34" charset="0"/>
                <a:cs typeface="Calibri" pitchFamily="34" charset="0"/>
              </a:rPr>
              <a:t> v</a:t>
            </a:r>
            <a:r>
              <a:rPr lang="sk-SK" sz="2400" b="0" dirty="0">
                <a:latin typeface="Calibri" pitchFamily="34" charset="0"/>
                <a:cs typeface="Calibri" pitchFamily="34" charset="0"/>
              </a:rPr>
              <a:t> simulátore </a:t>
            </a:r>
            <a:r>
              <a:rPr lang="sk-SK" sz="2400" b="0" dirty="0" smtClean="0">
                <a:latin typeface="Calibri" pitchFamily="34" charset="0"/>
                <a:cs typeface="Calibri" pitchFamily="34" charset="0"/>
              </a:rPr>
              <a:t>MIPSIM – max </a:t>
            </a:r>
            <a:r>
              <a:rPr lang="sk-SK" sz="2400" b="0" smtClean="0">
                <a:latin typeface="Calibri" pitchFamily="34" charset="0"/>
                <a:cs typeface="Calibri" pitchFamily="34" charset="0"/>
              </a:rPr>
              <a:t>5 bodov</a:t>
            </a:r>
            <a:endParaRPr lang="en-US" altLang="sk-SK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631504" y="1340769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1085850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sk-SK" sz="2400" b="0" dirty="0" smtClean="0">
                <a:latin typeface="Calibri" pitchFamily="34" charset="0"/>
                <a:cs typeface="Calibri" pitchFamily="34" charset="0"/>
              </a:rPr>
              <a:t>funk</a:t>
            </a:r>
            <a:r>
              <a:rPr lang="sk-SK" altLang="sk-SK" sz="2400" b="0" dirty="0" smtClean="0">
                <a:latin typeface="Calibri" pitchFamily="34" charset="0"/>
                <a:cs typeface="Calibri" pitchFamily="34" charset="0"/>
              </a:rPr>
              <a:t>čnosť riešenia</a:t>
            </a:r>
            <a:endParaRPr lang="en-US" altLang="sk-SK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31504" y="1743199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1085850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sk-SK" altLang="sk-SK" sz="2400" b="0" dirty="0">
                <a:latin typeface="Calibri" pitchFamily="34" charset="0"/>
                <a:cs typeface="Calibri" pitchFamily="34" charset="0"/>
              </a:rPr>
              <a:t>efektívnosť využitia prúdového spracovania inštrukcií</a:t>
            </a:r>
            <a:endParaRPr lang="en-US" altLang="sk-SK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31504" y="2175247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1085850" lvl="1" indent="-3429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sk-SK" altLang="sk-SK" sz="2400" b="0" dirty="0" smtClean="0">
                <a:latin typeface="Calibri" pitchFamily="34" charset="0"/>
                <a:cs typeface="Calibri" pitchFamily="34" charset="0"/>
              </a:rPr>
              <a:t>dokumentácia</a:t>
            </a:r>
            <a:endParaRPr lang="en-US" altLang="sk-SK" sz="24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7994" y="283152"/>
            <a:ext cx="8600517" cy="62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6248400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5807968" y="3595520"/>
            <a:ext cx="720080" cy="21602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6528048" y="4243592"/>
            <a:ext cx="720080" cy="21602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rot="10800000">
            <a:off x="7176120" y="3955562"/>
            <a:ext cx="720080" cy="21602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10800000">
            <a:off x="7176120" y="5467727"/>
            <a:ext cx="504056" cy="14401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00769" y="242906"/>
            <a:ext cx="8554964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7904584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42531" y="242906"/>
            <a:ext cx="8471440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7904584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8472264" y="4437112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8760296" y="5373215"/>
            <a:ext cx="504056" cy="14401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08101" y="242906"/>
            <a:ext cx="8540303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9200728" y="260647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7789" y="260648"/>
            <a:ext cx="8480927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9200728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9120336" y="4437112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4079776" y="3933057"/>
            <a:ext cx="504056" cy="14401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4151784" y="4221088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47528" y="260648"/>
            <a:ext cx="8486034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60848"/>
            <a:ext cx="244624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 rot="10800000">
            <a:off x="9200728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9120336" y="4437112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4079776" y="3933055"/>
            <a:ext cx="504056" cy="14401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rot="10800000">
            <a:off x="4151784" y="4221088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10800000">
            <a:off x="4079776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0800000">
            <a:off x="4007769" y="3429001"/>
            <a:ext cx="504056" cy="14401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0800000">
            <a:off x="5303912" y="3501008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0800000">
            <a:off x="5303913" y="3933056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0800000">
            <a:off x="4007769" y="3645025"/>
            <a:ext cx="504056" cy="14401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391026" y="836712"/>
            <a:ext cx="2441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</a:t>
            </a: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číta nové hodnoty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>
            <a:stCxn id="10" idx="1"/>
          </p:cNvCxnSpPr>
          <p:nvPr/>
        </p:nvCxnSpPr>
        <p:spPr bwMode="auto">
          <a:xfrm>
            <a:off x="5056024" y="690888"/>
            <a:ext cx="1328009" cy="361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>
            <a:endCxn id="13" idx="3"/>
          </p:cNvCxnSpPr>
          <p:nvPr/>
        </p:nvCxnSpPr>
        <p:spPr bwMode="auto">
          <a:xfrm flipH="1">
            <a:off x="5918540" y="1052737"/>
            <a:ext cx="461577" cy="24904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6030986" y="1052736"/>
            <a:ext cx="360040" cy="30243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039099" y="836712"/>
            <a:ext cx="2009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nezávislé inštrukcie</a:t>
            </a:r>
            <a:endParaRPr lang="pt-BR" sz="1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Up Arrow 1"/>
          <p:cNvSpPr/>
          <p:nvPr/>
        </p:nvSpPr>
        <p:spPr bwMode="auto">
          <a:xfrm>
            <a:off x="7111107" y="692696"/>
            <a:ext cx="144016" cy="216024"/>
          </a:xfrm>
          <a:prstGeom prst="upArrow">
            <a:avLst/>
          </a:prstGeom>
          <a:solidFill>
            <a:srgbClr val="FF33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Up Arrow 16"/>
          <p:cNvSpPr/>
          <p:nvPr/>
        </p:nvSpPr>
        <p:spPr bwMode="auto">
          <a:xfrm>
            <a:off x="8839299" y="692696"/>
            <a:ext cx="144016" cy="216024"/>
          </a:xfrm>
          <a:prstGeom prst="upArrow">
            <a:avLst/>
          </a:prstGeom>
          <a:solidFill>
            <a:srgbClr val="FF33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8" grpId="0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EAD78-1DAD-4276-AAA9-7801C2220BA1}" type="datetime1">
              <a:rPr lang="sk-SK" smtClean="0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DFC2B-916D-4D64-AEDD-100BC0629A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75520" y="303040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ts val="600"/>
              </a:spcBef>
              <a:buClrTx/>
              <a:buNone/>
            </a:pP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Prúdové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spracovanie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inštrukcií</a:t>
            </a:r>
            <a:r>
              <a:rPr lang="sk-SK" altLang="sk-SK" sz="2400" dirty="0">
                <a:latin typeface="Calibri" pitchFamily="34" charset="0"/>
                <a:cs typeface="Calibri" pitchFamily="34" charset="0"/>
              </a:rPr>
              <a:t> – Zadanie 5 – Simulátor MIPSIM</a:t>
            </a:r>
            <a:endParaRPr lang="en-US" altLang="sk-SK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19736" y="6229350"/>
            <a:ext cx="496855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Princípy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počítačového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inžinierstva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- K.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Jelemenská</a:t>
            </a:r>
            <a:endParaRPr kumimoji="0" lang="en-US" altLang="sk-SK" sz="1400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908721"/>
            <a:ext cx="7416824" cy="545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 bwMode="auto">
          <a:xfrm rot="10800000">
            <a:off x="4007769" y="1844824"/>
            <a:ext cx="1575792" cy="216023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7789" y="287834"/>
            <a:ext cx="8480927" cy="622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6176392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6456040" y="3573015"/>
            <a:ext cx="720080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6528049" y="4221087"/>
            <a:ext cx="720080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7176120" y="3789040"/>
            <a:ext cx="360040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rot="10800000">
            <a:off x="5951984" y="2636911"/>
            <a:ext cx="720080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10800000">
            <a:off x="6240016" y="3068959"/>
            <a:ext cx="576064" cy="216025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0800000">
            <a:off x="6960096" y="2852936"/>
            <a:ext cx="720080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7789" y="260649"/>
            <a:ext cx="8480927" cy="628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979548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7904584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7896200" y="1844824"/>
            <a:ext cx="720080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1847528" y="1988840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2351584" y="476672"/>
            <a:ext cx="5256584" cy="288033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rot="10800000">
            <a:off x="8328248" y="2143159"/>
            <a:ext cx="288032" cy="20572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7789" y="287834"/>
            <a:ext cx="8480927" cy="622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9200728" y="260648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2287960" y="260649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1991544" y="3861048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BDBB479-FE43-43A7-AF34-9FCAC288A47E}" type="datetime1">
              <a:rPr kumimoji="0" lang="sk-SK" altLang="sk-SK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22. 11. 2021</a:t>
            </a:fld>
            <a:endParaRPr kumimoji="0" lang="en-US" altLang="sk-SK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19736" y="6229350"/>
            <a:ext cx="496855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Princípy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počítačového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inžinierstva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- K.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Jelemenská</a:t>
            </a:r>
            <a:endParaRPr kumimoji="0" lang="en-US" altLang="sk-SK" sz="14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2E1BFF4-C7CD-4954-A0C9-1E80CDC2CDE8}" type="slidenum">
              <a:rPr kumimoji="0" lang="en-US" altLang="sk-SK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sk-SK" sz="14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775520" y="303040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ts val="600"/>
              </a:spcBef>
              <a:buClrTx/>
              <a:buNone/>
            </a:pP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Prúdové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spracovanie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inštrukcií</a:t>
            </a:r>
            <a:r>
              <a:rPr lang="sk-SK" altLang="sk-SK" sz="2400" dirty="0">
                <a:latin typeface="Calibri" pitchFamily="34" charset="0"/>
                <a:cs typeface="Calibri" pitchFamily="34" charset="0"/>
              </a:rPr>
              <a:t> – Zadanie 5 – Simulátor MIPSIM</a:t>
            </a:r>
            <a:endParaRPr lang="en-US" altLang="sk-SK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208" y="908720"/>
            <a:ext cx="9134793" cy="585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 bwMode="auto">
          <a:xfrm>
            <a:off x="3503712" y="2276872"/>
            <a:ext cx="360040" cy="2160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63952" y="2276872"/>
            <a:ext cx="360040" cy="2160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608168" y="2204864"/>
            <a:ext cx="504056" cy="2160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552384" y="2204864"/>
            <a:ext cx="504056" cy="2160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 flipH="1">
            <a:off x="9552384" y="1727810"/>
            <a:ext cx="108012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ts val="1500"/>
              </a:lnSpc>
              <a:spcBef>
                <a:spcPts val="0"/>
              </a:spcBef>
              <a:buClrTx/>
              <a:buNone/>
            </a:pPr>
            <a:r>
              <a:rPr lang="sk-SK" sz="2000" b="0" dirty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prúdové</a:t>
            </a:r>
          </a:p>
          <a:p>
            <a:pPr>
              <a:lnSpc>
                <a:spcPts val="1500"/>
              </a:lnSpc>
              <a:spcBef>
                <a:spcPts val="0"/>
              </a:spcBef>
              <a:buClrTx/>
              <a:buNone/>
            </a:pPr>
            <a:r>
              <a:rPr lang="sk-SK" sz="2000" b="0" dirty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registre</a:t>
            </a:r>
            <a:endParaRPr lang="en-US" altLang="sk-SK" sz="2000" b="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1491680" y="3577207"/>
            <a:ext cx="783704" cy="360040"/>
          </a:xfrm>
          <a:prstGeom prst="ellipse">
            <a:avLst/>
          </a:prstGeom>
          <a:noFill/>
          <a:ln w="28575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0800000">
            <a:off x="2427784" y="3933056"/>
            <a:ext cx="783704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 rot="16200000">
            <a:off x="2207568" y="2420888"/>
            <a:ext cx="1152128" cy="57606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rot="16200000">
            <a:off x="2427784" y="1488976"/>
            <a:ext cx="783704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 flipH="1">
            <a:off x="2711624" y="3288324"/>
            <a:ext cx="10081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ts val="1500"/>
              </a:lnSpc>
              <a:spcBef>
                <a:spcPts val="0"/>
              </a:spcBef>
              <a:buClrTx/>
              <a:buNone/>
            </a:pPr>
            <a:r>
              <a:rPr lang="sk-SK" altLang="sk-SK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INC PC</a:t>
            </a:r>
            <a:endParaRPr lang="en-US" altLang="sk-SK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 flipH="1">
            <a:off x="2207568" y="980729"/>
            <a:ext cx="10081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ts val="1500"/>
              </a:lnSpc>
              <a:spcBef>
                <a:spcPts val="0"/>
              </a:spcBef>
              <a:buClrTx/>
              <a:buNone/>
            </a:pPr>
            <a:r>
              <a:rPr lang="sk-SK" altLang="sk-SK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skok</a:t>
            </a:r>
            <a:endParaRPr lang="en-US" altLang="sk-SK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 rot="10800000">
            <a:off x="4511824" y="3933056"/>
            <a:ext cx="783704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 rot="10800000">
            <a:off x="4088160" y="4941168"/>
            <a:ext cx="783704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 flipH="1">
            <a:off x="4439816" y="4725145"/>
            <a:ext cx="10081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ts val="1500"/>
              </a:lnSpc>
              <a:spcBef>
                <a:spcPts val="0"/>
              </a:spcBef>
              <a:buClrTx/>
              <a:buNone/>
            </a:pPr>
            <a:r>
              <a:rPr lang="sk-SK" altLang="sk-SK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const</a:t>
            </a:r>
            <a:endParaRPr lang="en-US" altLang="sk-SK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rot="10800000">
            <a:off x="4151785" y="3573015"/>
            <a:ext cx="783704" cy="288033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 flipH="1">
            <a:off x="3791744" y="3356993"/>
            <a:ext cx="10081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ts val="1500"/>
              </a:lnSpc>
              <a:spcBef>
                <a:spcPts val="0"/>
              </a:spcBef>
              <a:buClrTx/>
              <a:buNone/>
            </a:pPr>
            <a:r>
              <a:rPr lang="sk-SK" altLang="sk-SK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reg1</a:t>
            </a:r>
            <a:endParaRPr lang="en-US" altLang="sk-SK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 flipH="1">
            <a:off x="3719736" y="3772759"/>
            <a:ext cx="10081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ts val="1500"/>
              </a:lnSpc>
              <a:spcBef>
                <a:spcPts val="0"/>
              </a:spcBef>
              <a:buClrTx/>
              <a:buNone/>
            </a:pPr>
            <a:r>
              <a:rPr lang="sk-SK" altLang="sk-SK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reg2</a:t>
            </a:r>
            <a:endParaRPr lang="en-US" altLang="sk-SK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 rot="10800000">
            <a:off x="4079777" y="5445224"/>
            <a:ext cx="783704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 rot="10800000">
            <a:off x="4079776" y="5877272"/>
            <a:ext cx="783704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 rot="10800000">
            <a:off x="6672063" y="4005064"/>
            <a:ext cx="504056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 rot="10800000">
            <a:off x="6456040" y="2852936"/>
            <a:ext cx="504056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 rot="10800000">
            <a:off x="8616280" y="4077072"/>
            <a:ext cx="648072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9" grpId="0" animBg="1"/>
      <p:bldP spid="10" grpId="0" animBg="1"/>
      <p:bldP spid="11" grpId="0" animBg="1"/>
      <p:bldP spid="12" grpId="0" animBg="1"/>
      <p:bldP spid="13" grpId="0"/>
      <p:bldP spid="14" grpId="1" animBg="1"/>
      <p:bldP spid="15" grpId="0" animBg="1"/>
      <p:bldP spid="16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7789" y="267929"/>
            <a:ext cx="8480927" cy="626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7789" y="280565"/>
            <a:ext cx="8480927" cy="624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89246"/>
            <a:ext cx="244624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EAD78-1DAD-4276-AAA9-7801C2220BA1}" type="datetime1">
              <a:rPr lang="sk-SK" smtClean="0"/>
              <a:pPr>
                <a:defRPr/>
              </a:pPr>
              <a:t>22. 11. 2021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DFC2B-916D-4D64-AEDD-100BC0629A6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75520" y="303040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ts val="600"/>
              </a:spcBef>
              <a:buClrTx/>
              <a:buNone/>
            </a:pP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Prúdové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spracovanie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inštrukcií</a:t>
            </a:r>
            <a:r>
              <a:rPr lang="sk-SK" altLang="sk-SK" sz="2400" dirty="0">
                <a:latin typeface="Calibri" pitchFamily="34" charset="0"/>
                <a:cs typeface="Calibri" pitchFamily="34" charset="0"/>
              </a:rPr>
              <a:t> – Zadanie 5 – Simulátor MIPSIM</a:t>
            </a:r>
            <a:endParaRPr lang="en-US" altLang="sk-SK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19736" y="6229350"/>
            <a:ext cx="496855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Princípy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počítačového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inžinierstva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- K.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Jelemenská</a:t>
            </a:r>
            <a:endParaRPr kumimoji="0" lang="en-US" altLang="sk-SK" sz="14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631504" y="5373217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1085850" lvl="1" indent="-342900">
              <a:spcBef>
                <a:spcPts val="600"/>
              </a:spcBef>
              <a:buClrTx/>
              <a:buNone/>
            </a:pPr>
            <a:r>
              <a:rPr lang="pt-BR" sz="2400" b="0" dirty="0">
                <a:latin typeface="Calibri" pitchFamily="34" charset="0"/>
                <a:cs typeface="Calibri" pitchFamily="34" charset="0"/>
              </a:rPr>
              <a:t>ADDI  R1, R2, </a:t>
            </a:r>
            <a:r>
              <a:rPr lang="sk-SK" sz="2400" b="0" dirty="0">
                <a:latin typeface="Calibri" pitchFamily="34" charset="0"/>
                <a:cs typeface="Calibri" pitchFamily="34" charset="0"/>
              </a:rPr>
              <a:t>const</a:t>
            </a:r>
            <a:r>
              <a:rPr lang="pt-BR" sz="2400" b="0" dirty="0">
                <a:latin typeface="Calibri" pitchFamily="34" charset="0"/>
                <a:cs typeface="Calibri" pitchFamily="34" charset="0"/>
              </a:rPr>
              <a:t>.          R1  </a:t>
            </a:r>
            <a:r>
              <a:rPr lang="sk-SK" sz="2400" b="0" dirty="0">
                <a:latin typeface="Calibri" pitchFamily="34" charset="0"/>
                <a:cs typeface="Calibri" pitchFamily="34" charset="0"/>
                <a:sym typeface="Wingdings" pitchFamily="2" charset="2"/>
              </a:rPr>
              <a:t></a:t>
            </a:r>
            <a:r>
              <a:rPr lang="pt-BR" sz="2400" b="0" dirty="0">
                <a:latin typeface="Calibri" pitchFamily="34" charset="0"/>
                <a:cs typeface="Calibri" pitchFamily="34" charset="0"/>
              </a:rPr>
              <a:t>  R2 + </a:t>
            </a:r>
            <a:r>
              <a:rPr lang="sk-SK" sz="2400" b="0" dirty="0">
                <a:latin typeface="Calibri" pitchFamily="34" charset="0"/>
                <a:cs typeface="Calibri" pitchFamily="34" charset="0"/>
              </a:rPr>
              <a:t>const</a:t>
            </a:r>
            <a:r>
              <a:rPr lang="pt-BR" sz="2400" b="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6146" y="980729"/>
            <a:ext cx="7900295" cy="441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631504" y="5733257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1085850" lvl="1" indent="-342900">
              <a:spcBef>
                <a:spcPts val="600"/>
              </a:spcBef>
              <a:buClrTx/>
              <a:buNone/>
            </a:pPr>
            <a:r>
              <a:rPr lang="pt-BR" sz="2400" b="0" dirty="0">
                <a:latin typeface="Calibri" pitchFamily="34" charset="0"/>
                <a:cs typeface="Calibri" pitchFamily="34" charset="0"/>
              </a:rPr>
              <a:t>ADD  R1, R2, </a:t>
            </a:r>
            <a:r>
              <a:rPr lang="sk-SK" sz="2400" b="0" dirty="0">
                <a:latin typeface="Calibri" pitchFamily="34" charset="0"/>
                <a:cs typeface="Calibri" pitchFamily="34" charset="0"/>
              </a:rPr>
              <a:t>R3       </a:t>
            </a:r>
            <a:r>
              <a:rPr lang="pt-BR" sz="2400" b="0" dirty="0">
                <a:latin typeface="Calibri" pitchFamily="34" charset="0"/>
                <a:cs typeface="Calibri" pitchFamily="34" charset="0"/>
              </a:rPr>
              <a:t>          R1  </a:t>
            </a:r>
            <a:r>
              <a:rPr lang="sk-SK" sz="2400" b="0" dirty="0">
                <a:latin typeface="Calibri" pitchFamily="34" charset="0"/>
                <a:cs typeface="Calibri" pitchFamily="34" charset="0"/>
                <a:sym typeface="Wingdings" pitchFamily="2" charset="2"/>
              </a:rPr>
              <a:t></a:t>
            </a:r>
            <a:r>
              <a:rPr lang="pt-BR" sz="2400" b="0" dirty="0">
                <a:latin typeface="Calibri" pitchFamily="34" charset="0"/>
                <a:cs typeface="Calibri" pitchFamily="34" charset="0"/>
              </a:rPr>
              <a:t>  R2 + </a:t>
            </a:r>
            <a:r>
              <a:rPr lang="sk-SK" sz="2400" b="0" dirty="0">
                <a:latin typeface="Calibri" pitchFamily="34" charset="0"/>
                <a:cs typeface="Calibri" pitchFamily="34" charset="0"/>
              </a:rPr>
              <a:t>R3</a:t>
            </a:r>
            <a:endParaRPr lang="pt-BR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0800000">
            <a:off x="4160168" y="1700808"/>
            <a:ext cx="1575792" cy="36004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 rot="10800000">
            <a:off x="2071936" y="1988840"/>
            <a:ext cx="1575792" cy="224408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>
            <a:off x="4007769" y="2348881"/>
            <a:ext cx="1575792" cy="288031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EAD78-1DAD-4276-AAA9-7801C2220BA1}" type="datetime1">
              <a:rPr lang="sk-SK" smtClean="0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DFC2B-916D-4D64-AEDD-100BC0629A6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1052736"/>
            <a:ext cx="2664296" cy="52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75520" y="303040"/>
            <a:ext cx="864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ts val="600"/>
              </a:spcBef>
              <a:buClrTx/>
              <a:buNone/>
            </a:pP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Prúdové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spracovanie</a:t>
            </a:r>
            <a:r>
              <a:rPr lang="en-US" altLang="sk-SK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sk-SK" sz="2400" dirty="0" err="1">
                <a:latin typeface="Calibri" pitchFamily="34" charset="0"/>
                <a:cs typeface="Calibri" pitchFamily="34" charset="0"/>
              </a:rPr>
              <a:t>inštrukcií</a:t>
            </a:r>
            <a:r>
              <a:rPr lang="sk-SK" altLang="sk-SK" sz="2400" dirty="0">
                <a:latin typeface="Calibri" pitchFamily="34" charset="0"/>
                <a:cs typeface="Calibri" pitchFamily="34" charset="0"/>
              </a:rPr>
              <a:t> – Zadanie 5 – Simulátor MIPSIM</a:t>
            </a:r>
            <a:endParaRPr lang="en-US" altLang="sk-SK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19736" y="6229350"/>
            <a:ext cx="496855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Princípy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počítačového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inžinierstva</a:t>
            </a:r>
            <a:r>
              <a:rPr kumimoji="0" lang="en-US" altLang="sk-SK" sz="1400" dirty="0">
                <a:solidFill>
                  <a:schemeClr val="bg2"/>
                </a:solidFill>
                <a:latin typeface="Arial" charset="0"/>
              </a:rPr>
              <a:t> - K. </a:t>
            </a:r>
            <a:r>
              <a:rPr kumimoji="0" lang="en-US" altLang="sk-SK" sz="1400" dirty="0" err="1">
                <a:solidFill>
                  <a:schemeClr val="bg2"/>
                </a:solidFill>
                <a:latin typeface="Arial" charset="0"/>
              </a:rPr>
              <a:t>Jelemenská</a:t>
            </a:r>
            <a:endParaRPr kumimoji="0" lang="en-US" altLang="sk-SK" sz="1400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1864" y="1052736"/>
            <a:ext cx="495620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14490" y="2092786"/>
            <a:ext cx="446588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dresy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3 2 1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	7 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5 4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 A 9 8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sk-SK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Písanie rukou 2"/>
              <p14:cNvContentPartPr/>
              <p14:nvPr/>
            </p14:nvContentPartPr>
            <p14:xfrm>
              <a:off x="6624992" y="1900610"/>
              <a:ext cx="152280" cy="503280"/>
            </p14:xfrm>
          </p:contentPart>
        </mc:Choice>
        <mc:Fallback xmlns="">
          <p:pic>
            <p:nvPicPr>
              <p:cNvPr id="3" name="Písanie rukou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7352" y="1847330"/>
                <a:ext cx="18756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Písanie rukou 4"/>
              <p14:cNvContentPartPr/>
              <p14:nvPr/>
            </p14:nvContentPartPr>
            <p14:xfrm>
              <a:off x="6445174" y="1894808"/>
              <a:ext cx="164880" cy="444240"/>
            </p14:xfrm>
          </p:contentPart>
        </mc:Choice>
        <mc:Fallback xmlns="">
          <p:pic>
            <p:nvPicPr>
              <p:cNvPr id="5" name="Písanie rukou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4374" y="1842968"/>
                <a:ext cx="18900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Skupina 13"/>
          <p:cNvGrpSpPr/>
          <p:nvPr/>
        </p:nvGrpSpPr>
        <p:grpSpPr>
          <a:xfrm>
            <a:off x="6292050" y="1890997"/>
            <a:ext cx="190800" cy="521280"/>
            <a:chOff x="6297120" y="1909080"/>
            <a:chExt cx="19080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Písanie rukou 5"/>
                <p14:cNvContentPartPr/>
                <p14:nvPr/>
              </p14:nvContentPartPr>
              <p14:xfrm>
                <a:off x="6312240" y="2043720"/>
                <a:ext cx="53640" cy="386640"/>
              </p14:xfrm>
            </p:contentPart>
          </mc:Choice>
          <mc:Fallback xmlns="">
            <p:pic>
              <p:nvPicPr>
                <p:cNvPr id="6" name="Písanie rukou 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98560" y="2005920"/>
                  <a:ext cx="788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Písanie rukou 6"/>
                <p14:cNvContentPartPr/>
                <p14:nvPr/>
              </p14:nvContentPartPr>
              <p14:xfrm>
                <a:off x="6297120" y="1909080"/>
                <a:ext cx="190800" cy="107280"/>
              </p14:xfrm>
            </p:contentPart>
          </mc:Choice>
          <mc:Fallback xmlns="">
            <p:pic>
              <p:nvPicPr>
                <p:cNvPr id="7" name="Písanie rukou 6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7040" y="1856520"/>
                  <a:ext cx="2138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Skupina 14"/>
          <p:cNvGrpSpPr/>
          <p:nvPr/>
        </p:nvGrpSpPr>
        <p:grpSpPr>
          <a:xfrm>
            <a:off x="6055116" y="1810208"/>
            <a:ext cx="222840" cy="580869"/>
            <a:chOff x="10366842" y="3185443"/>
            <a:chExt cx="222840" cy="5808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Písanie rukou 11"/>
                <p14:cNvContentPartPr/>
                <p14:nvPr/>
              </p14:nvContentPartPr>
              <p14:xfrm>
                <a:off x="10366842" y="3185443"/>
                <a:ext cx="222840" cy="84600"/>
              </p14:xfrm>
            </p:contentPart>
          </mc:Choice>
          <mc:Fallback xmlns="">
            <p:pic>
              <p:nvPicPr>
                <p:cNvPr id="12" name="Písanie rukou 1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57842" y="3131443"/>
                  <a:ext cx="245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Písanie rukou 12"/>
                <p14:cNvContentPartPr/>
                <p14:nvPr/>
              </p14:nvContentPartPr>
              <p14:xfrm>
                <a:off x="10419942" y="3356992"/>
                <a:ext cx="116640" cy="409320"/>
              </p14:xfrm>
            </p:contentPart>
          </mc:Choice>
          <mc:Fallback xmlns="">
            <p:pic>
              <p:nvPicPr>
                <p:cNvPr id="13" name="Písanie rukou 12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13102" y="3300832"/>
                  <a:ext cx="135360" cy="511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EAD78-1DAD-4276-AAA9-7801C2220BA1}" type="datetime1">
              <a:rPr lang="sk-SK" smtClean="0"/>
              <a:pPr>
                <a:defRPr/>
              </a:pPr>
              <a:t>22. 11. 2021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Princípy počítačového inžinierstva - K. Jelemenská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DFC2B-916D-4D64-AEDD-100BC0629A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024" y="254088"/>
            <a:ext cx="8676456" cy="66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10800000">
            <a:off x="2063552" y="260648"/>
            <a:ext cx="1575792" cy="504056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60464" y="242906"/>
            <a:ext cx="8635577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1919536" y="3861047"/>
            <a:ext cx="792088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2927648" y="2996951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2927648" y="3861048"/>
            <a:ext cx="720080" cy="28803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2063552" y="260648"/>
            <a:ext cx="1575792" cy="504056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40024" y="242906"/>
            <a:ext cx="8676456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3791744" y="260648"/>
            <a:ext cx="1575792" cy="432048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50106" y="242906"/>
            <a:ext cx="8456292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4295800" y="3356992"/>
            <a:ext cx="504056" cy="216025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0800000">
            <a:off x="4295800" y="3573017"/>
            <a:ext cx="504056" cy="216025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10800000">
            <a:off x="3719737" y="4725144"/>
            <a:ext cx="504056" cy="216025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rot="10800000">
            <a:off x="3791745" y="5229199"/>
            <a:ext cx="504056" cy="14401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10800000">
            <a:off x="5240288" y="3501008"/>
            <a:ext cx="855712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0800000">
            <a:off x="5303913" y="3933055"/>
            <a:ext cx="855712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0800000">
            <a:off x="5159897" y="4725143"/>
            <a:ext cx="855712" cy="216024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0800000">
            <a:off x="4439815" y="2060847"/>
            <a:ext cx="1800200" cy="720080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0800000">
            <a:off x="3791744" y="260648"/>
            <a:ext cx="1575792" cy="432048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7994" y="242906"/>
            <a:ext cx="8600517" cy="6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90154" y="1844824"/>
            <a:ext cx="864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None/>
            </a:pPr>
            <a:r>
              <a:rPr lang="sk-SK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                IF/ID                                     ID/EX                        EX/MEM             MEM/WB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 rot="10800000">
            <a:off x="6248400" y="188641"/>
            <a:ext cx="1143744" cy="504057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rot="10800000">
            <a:off x="6816080" y="3284983"/>
            <a:ext cx="576064" cy="1368152"/>
          </a:xfrm>
          <a:prstGeom prst="ellipse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sk-SK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0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0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9964</TotalTime>
  <Words>357</Words>
  <Application>Microsoft Office PowerPoint</Application>
  <PresentationFormat>Widescreen</PresentationFormat>
  <Paragraphs>69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Monotype Sorts</vt:lpstr>
      <vt:lpstr>Tahoma</vt:lpstr>
      <vt:lpstr>Times New Roman</vt:lpstr>
      <vt:lpstr>Wingdings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Jelemenska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jazyka VHDL</dc:title>
  <dc:creator>Katarína</dc:creator>
  <cp:lastModifiedBy>Katarina Jelemenska</cp:lastModifiedBy>
  <cp:revision>617</cp:revision>
  <dcterms:created xsi:type="dcterms:W3CDTF">2002-09-06T09:27:38Z</dcterms:created>
  <dcterms:modified xsi:type="dcterms:W3CDTF">2021-11-22T19:14:55Z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azyk">
    <vt:lpwstr>Slovenský</vt:lpwstr>
  </property>
</Properties>
</file>