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A732-2FF6-B053-01AD-BDD34F2D9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7CCA-AAA2-AE87-2D3C-39B8AC3B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AEF5-D866-123D-9EEC-DAF7D7B1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D0DB-DF25-C26A-F590-8471C138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67BC-458F-C142-3FC1-38F4CDA6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901B-CD70-A6C6-ECE3-EE150B5D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CC758-0ED9-967E-2148-CC9346277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5C74-F119-1985-794C-2DCF6C0F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4006-7967-3C9D-168A-E71B10D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D20C-8B7A-3DC3-4157-C8475622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4DAB7-F5E2-5112-EE29-AB5D06434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CC62-3F61-7E6A-B44F-F959D99B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29DE-45F5-9E00-9FB3-6A94D434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ABE0-F3EF-BC1D-3E3A-3BFFA62A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3C7F-D77A-E2AA-6DE8-F7D850F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A1A1-F341-AB1C-CDD3-A916309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00EB-069D-5108-9F4A-3D7936004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B4E8-60D0-F090-B98F-79F23E0C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5B7A-91A8-AFAE-AC51-B139F21D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546F-C347-359E-0798-1420BB7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FBA-0987-6F96-A50D-FA06E452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93F-D08B-85E2-F929-38EF55DD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3746-930F-04F3-663F-7FCB3BCA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3CE3-FAE7-8AE5-A9C2-45AA1A19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4391-95CE-0A18-991B-C25B7999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C47B-F392-A085-8794-CE52BF36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5410-25C0-BF5C-5325-A4761479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733C-6AFE-4B39-9BB5-867B9F8C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BE48-9B35-9E7E-29BE-EC6540F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4EA5-14B1-C056-F1EF-1F857B89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C99C-4470-B2B6-83B5-D6B66545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978A-6E03-1C32-363A-105D50F2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F8EA-48E0-0F5B-51F9-B1A41FFC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79E4E-1438-30D0-6097-60862275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08988-1076-C703-0DE1-B51C9B9F9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9B0F6-BED4-B62C-7ABA-521649EE0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0F3A0-4414-3CDF-8E13-A87318FA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65D37-8BC4-C2E1-12DA-19CA9529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6C501-4F24-9AD1-5096-2785BF05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E2DA-921B-F9BF-3419-0B7D1BB8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A57C8-0D2A-D994-3045-6DF71559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133B5-F895-2B62-1F87-71217602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F588-A081-C364-B7E2-2A9B8B95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97FC5-D254-AC9C-EC9A-2AF3A9C1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DE4DA-A887-A76C-4B5F-C5FB6279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18C57-444E-26D9-893F-52DB015E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1BEF-CEE3-90F3-CD8D-BBF3D58E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D87B-8CFA-650D-8699-EE0F4ACD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5D05D-0CE8-EE3F-3C21-21ECBE799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9FAB-F42A-B58A-F7A5-3C0D1C5B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E250-4875-FD9D-3FA2-84D10D95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F0ED-6665-8196-EC08-41EFA112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FEC0-56DE-A080-FD2C-5DF39DF1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1C6D3-39A7-CD60-DCDE-E184C036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38592-6D23-4CD9-C94E-00CB7056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08D5-3C30-84EF-0CBF-FCB1A547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A291-F83D-81BC-D020-8C295B6C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959D-3EF2-FD46-0DB5-CAEDCD63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EB986-9BA1-2FA2-9717-53537AD8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AB06-343E-946C-734D-66308695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9D19-7919-2175-BB66-D3F587952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53FA-DBAB-4576-923D-BC81E5DEB28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DBF8-C083-404B-CFB7-9104DF60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F20F-205F-3C50-4D66-A1019231B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9938-047B-42FC-983D-5AD5E66C4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_Copilot" TargetMode="External"/><Relationship Id="rId2" Type="http://schemas.openxmlformats.org/officeDocument/2006/relationships/hyperlink" Target="https://copilot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github.com/github/copilot-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34371D-2B0B-839A-23EA-46101A39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5333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C49F2-A75A-5947-797F-199B6EB6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4FA0-B83E-8B10-6AE7-63887226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Norbert </a:t>
            </a:r>
            <a:r>
              <a:rPr lang="en-US" dirty="0" err="1">
                <a:solidFill>
                  <a:srgbClr val="FFFFFF"/>
                </a:solidFill>
              </a:rPr>
              <a:t>Matuška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FIIT STU 2021/2022</a:t>
            </a:r>
          </a:p>
        </p:txBody>
      </p:sp>
    </p:spTree>
    <p:extLst>
      <p:ext uri="{BB962C8B-B14F-4D97-AF65-F5344CB8AC3E}">
        <p14:creationId xmlns:p14="http://schemas.microsoft.com/office/powerpoint/2010/main" val="286869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E0256-2D2F-7D99-2F81-CD253161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What is GitHub Copilot?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9743-12D8-E976-9384-1BBC0BDB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AI tool created by GitHub and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OpenAI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Currently only a technical preview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Works best for Python, JavaScript, TypeScript and so 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02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0761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12D-BD1E-69E9-EEDD-B339ABC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225" y="371389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Powered by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OpenAI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Codex – modified GPT-3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When provided with a programming problem in “natural language”, it is capable of generating solution code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Trained on the English language, GitHub repositories, public source code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159 GB of Python code from 54 million repositories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EA6DFC-E7D9-84EA-E2A9-716A40FFB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0"/>
            <a:ext cx="7685313" cy="36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2831D-8B2F-74F8-98F9-696E228AE04C}"/>
              </a:ext>
            </a:extLst>
          </p:cNvPr>
          <p:cNvSpPr txBox="1"/>
          <p:nvPr/>
        </p:nvSpPr>
        <p:spPr>
          <a:xfrm>
            <a:off x="3293705" y="0"/>
            <a:ext cx="1212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Diagram of how Copilot basically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2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12D-BD1E-69E9-EEDD-B339ABC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Conversion of code comments to runnable code, autocomplete for chunks of code, entire methods and/or functions</a:t>
            </a:r>
          </a:p>
          <a:p>
            <a:r>
              <a:rPr lang="en-US" sz="2000" dirty="0"/>
              <a:t>Autocomplete feature accurate roughly half of the time</a:t>
            </a:r>
          </a:p>
          <a:p>
            <a:r>
              <a:rPr lang="en-US" sz="2000" dirty="0"/>
              <a:t>Allows programmers navigate unfamiliar coding frameworks</a:t>
            </a:r>
          </a:p>
          <a:p>
            <a:r>
              <a:rPr lang="en-US" sz="2000" dirty="0"/>
              <a:t>GitHub Copilot is here to stay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8BF625F-4038-C40C-0473-601DB4C9D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236477"/>
            <a:ext cx="6253212" cy="345489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ABDFCE-2A3E-6640-0F3B-E8B0B2123157}"/>
              </a:ext>
            </a:extLst>
          </p:cNvPr>
          <p:cNvSpPr txBox="1"/>
          <p:nvPr/>
        </p:nvSpPr>
        <p:spPr>
          <a:xfrm>
            <a:off x="10776956" y="560216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*2021</a:t>
            </a:r>
          </a:p>
        </p:txBody>
      </p:sp>
    </p:spTree>
    <p:extLst>
      <p:ext uri="{BB962C8B-B14F-4D97-AF65-F5344CB8AC3E}">
        <p14:creationId xmlns:p14="http://schemas.microsoft.com/office/powerpoint/2010/main" val="1497047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Controversies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12D-BD1E-69E9-EEDD-B339ABC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88637"/>
            <a:ext cx="8740775" cy="375387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Licensing controversy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small proportion is copied verbatim-&gt;fears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Copilot on untested legal ground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Security concerns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Study across 89 different scenarios and 1,689 programs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39.33% of top suggestions and 40.73% of total suggestions lead to code vulnerabilities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Education concerns 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Codex, on average, performed better than most students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its performance decreased on questions that limited what features could be used in the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27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12D-BD1E-69E9-EEDD-B339ABC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Would you like to see this AI completed someday?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Do you have any concerns? If so, what are those?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If this AI was near perfect, would you use it?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4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 for me?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BDA74-CE7C-9627-6D50-4D0E559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512D-BD1E-69E9-EEDD-B339ABC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https://copilot.github.com/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https://en.wikipedia.org/wiki/GitHub_Copilot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https://github.com/github/copilot-docs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5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271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Github Copilot</vt:lpstr>
      <vt:lpstr>What is GitHub Copilot?</vt:lpstr>
      <vt:lpstr>Features</vt:lpstr>
      <vt:lpstr>Features</vt:lpstr>
      <vt:lpstr>Controversies and concerns</vt:lpstr>
      <vt:lpstr>Questions</vt:lpstr>
      <vt:lpstr>Questions for me?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</dc:title>
  <dc:creator>421904072277</dc:creator>
  <cp:lastModifiedBy>421904072277</cp:lastModifiedBy>
  <cp:revision>4</cp:revision>
  <dcterms:created xsi:type="dcterms:W3CDTF">2022-05-03T20:01:57Z</dcterms:created>
  <dcterms:modified xsi:type="dcterms:W3CDTF">2022-05-07T15:26:39Z</dcterms:modified>
</cp:coreProperties>
</file>