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security.org/wiki/TestDisk" TargetMode="External"/><Relationship Id="rId3" Type="http://schemas.openxmlformats.org/officeDocument/2006/relationships/hyperlink" Target="https://www.file-recovery.com/recovery-NTFS-data-recoverability-and-integrity.htm" TargetMode="External"/><Relationship Id="rId7" Type="http://schemas.openxmlformats.org/officeDocument/2006/relationships/hyperlink" Target="https://en.wikipedia.org/wiki/TestDisk" TargetMode="External"/><Relationship Id="rId12" Type="http://schemas.openxmlformats.org/officeDocument/2006/relationships/hyperlink" Target="https://superuser.com/questions/1193468/how-the-photorec-works-internally-and-how-to-use-it-in-ubuntu14-04" TargetMode="External"/><Relationship Id="rId2" Type="http://schemas.openxmlformats.org/officeDocument/2006/relationships/hyperlink" Target="https://en.wikipedia.org/wiki/File_Allocation_Table" TargetMode="External"/><Relationship Id="rId1" Type="http://schemas.openxmlformats.org/officeDocument/2006/relationships/hyperlink" Target="https://answers.microsoft.com/en-us/windows/forum/all/what-is-the-maximum-file-size-fat-fat32-ntfs-file/1663db6b-490e-4021-9e36-f7a6976ac0c0" TargetMode="External"/><Relationship Id="rId6" Type="http://schemas.openxmlformats.org/officeDocument/2006/relationships/hyperlink" Target="https://docs.redhat.com/en/documentation/red_hat_enterprise_linux/6/html/storage_administration_guide/ch-ext4" TargetMode="External"/><Relationship Id="rId11" Type="http://schemas.openxmlformats.org/officeDocument/2006/relationships/hyperlink" Target="https://en.wikipedia.org/wiki/PhotoRec" TargetMode="External"/><Relationship Id="rId5" Type="http://schemas.openxmlformats.org/officeDocument/2006/relationships/hyperlink" Target="https://wiki.archlinux.org/title/Ext4" TargetMode="External"/><Relationship Id="rId10" Type="http://schemas.openxmlformats.org/officeDocument/2006/relationships/hyperlink" Target="https://support.ccleaner.com/s/article/how-does-recuva-works?language=en_US" TargetMode="External"/><Relationship Id="rId4" Type="http://schemas.openxmlformats.org/officeDocument/2006/relationships/hyperlink" Target="https://en.wikipedia.org/wiki/NTFS" TargetMode="External"/><Relationship Id="rId9" Type="http://schemas.openxmlformats.org/officeDocument/2006/relationships/hyperlink" Target="https://en.wikipedia.org/wiki/Recuva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security.org/wiki/TestDisk" TargetMode="External"/><Relationship Id="rId3" Type="http://schemas.openxmlformats.org/officeDocument/2006/relationships/hyperlink" Target="https://www.file-recovery.com/recovery-NTFS-data-recoverability-and-integrity.htm" TargetMode="External"/><Relationship Id="rId7" Type="http://schemas.openxmlformats.org/officeDocument/2006/relationships/hyperlink" Target="https://en.wikipedia.org/wiki/TestDisk" TargetMode="External"/><Relationship Id="rId12" Type="http://schemas.openxmlformats.org/officeDocument/2006/relationships/hyperlink" Target="https://superuser.com/questions/1193468/how-the-photorec-works-internally-and-how-to-use-it-in-ubuntu14-04" TargetMode="External"/><Relationship Id="rId2" Type="http://schemas.openxmlformats.org/officeDocument/2006/relationships/hyperlink" Target="https://en.wikipedia.org/wiki/File_Allocation_Table" TargetMode="External"/><Relationship Id="rId1" Type="http://schemas.openxmlformats.org/officeDocument/2006/relationships/hyperlink" Target="https://answers.microsoft.com/en-us/windows/forum/all/what-is-the-maximum-file-size-fat-fat32-ntfs-file/1663db6b-490e-4021-9e36-f7a6976ac0c0" TargetMode="External"/><Relationship Id="rId6" Type="http://schemas.openxmlformats.org/officeDocument/2006/relationships/hyperlink" Target="https://docs.redhat.com/en/documentation/red_hat_enterprise_linux/6/html/storage_administration_guide/ch-ext4" TargetMode="External"/><Relationship Id="rId11" Type="http://schemas.openxmlformats.org/officeDocument/2006/relationships/hyperlink" Target="https://en.wikipedia.org/wiki/PhotoRec" TargetMode="External"/><Relationship Id="rId5" Type="http://schemas.openxmlformats.org/officeDocument/2006/relationships/hyperlink" Target="https://wiki.archlinux.org/title/Ext4" TargetMode="External"/><Relationship Id="rId10" Type="http://schemas.openxmlformats.org/officeDocument/2006/relationships/hyperlink" Target="https://support.ccleaner.com/s/article/how-does-recuva-works?language=en_US" TargetMode="External"/><Relationship Id="rId4" Type="http://schemas.openxmlformats.org/officeDocument/2006/relationships/hyperlink" Target="https://en.wikipedia.org/wiki/NTFS" TargetMode="External"/><Relationship Id="rId9" Type="http://schemas.openxmlformats.org/officeDocument/2006/relationships/hyperlink" Target="https://en.wikipedia.org/wiki/Recuv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94B86-6E9D-4B64-AE09-F0D7CBD66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B22535-8E07-4C68-8A6C-D295EDE9658E}">
      <dgm:prSet/>
      <dgm:spPr/>
      <dgm:t>
        <a:bodyPr/>
        <a:lstStyle/>
        <a:p>
          <a:r>
            <a:rPr lang="en-US"/>
            <a:t>Súborové systémy</a:t>
          </a:r>
        </a:p>
      </dgm:t>
    </dgm:pt>
    <dgm:pt modelId="{6BEAB520-903D-4A23-8F41-3A8DE85F16CA}" type="parTrans" cxnId="{B6C36465-54DA-4C14-9A57-8F8E94CAACD7}">
      <dgm:prSet/>
      <dgm:spPr/>
      <dgm:t>
        <a:bodyPr/>
        <a:lstStyle/>
        <a:p>
          <a:endParaRPr lang="en-US"/>
        </a:p>
      </dgm:t>
    </dgm:pt>
    <dgm:pt modelId="{A24F4DD0-E3B5-474E-BDA9-04EE2893A7A4}" type="sibTrans" cxnId="{B6C36465-54DA-4C14-9A57-8F8E94CAACD7}">
      <dgm:prSet/>
      <dgm:spPr/>
      <dgm:t>
        <a:bodyPr/>
        <a:lstStyle/>
        <a:p>
          <a:endParaRPr lang="en-US"/>
        </a:p>
      </dgm:t>
    </dgm:pt>
    <dgm:pt modelId="{2756D98D-5D7D-41FD-A18F-F358DF2AB742}">
      <dgm:prSet/>
      <dgm:spPr/>
      <dgm:t>
        <a:bodyPr/>
        <a:lstStyle/>
        <a:p>
          <a:r>
            <a:rPr lang="en-US"/>
            <a:t>Základné informácie</a:t>
          </a:r>
        </a:p>
      </dgm:t>
    </dgm:pt>
    <dgm:pt modelId="{28B5B2DE-85AB-4763-AACC-79CB31BEF8EE}" type="parTrans" cxnId="{381B845A-85B9-4760-946D-63A7E222F21F}">
      <dgm:prSet/>
      <dgm:spPr/>
      <dgm:t>
        <a:bodyPr/>
        <a:lstStyle/>
        <a:p>
          <a:endParaRPr lang="en-US"/>
        </a:p>
      </dgm:t>
    </dgm:pt>
    <dgm:pt modelId="{3C976A33-27C1-4B5B-9451-6225107A2AF5}" type="sibTrans" cxnId="{381B845A-85B9-4760-946D-63A7E222F21F}">
      <dgm:prSet/>
      <dgm:spPr/>
      <dgm:t>
        <a:bodyPr/>
        <a:lstStyle/>
        <a:p>
          <a:endParaRPr lang="en-US"/>
        </a:p>
      </dgm:t>
    </dgm:pt>
    <dgm:pt modelId="{CB8FAA15-24B6-4626-956A-AC9EED790EA8}">
      <dgm:prSet/>
      <dgm:spPr/>
      <dgm:t>
        <a:bodyPr/>
        <a:lstStyle/>
        <a:p>
          <a:r>
            <a:rPr lang="en-US"/>
            <a:t>Proces mazania dát</a:t>
          </a:r>
        </a:p>
      </dgm:t>
    </dgm:pt>
    <dgm:pt modelId="{0B45ABEB-CFDA-4358-B089-981E78857C7C}" type="parTrans" cxnId="{4E01B358-7F7C-4806-826A-E0B106B1AE63}">
      <dgm:prSet/>
      <dgm:spPr/>
      <dgm:t>
        <a:bodyPr/>
        <a:lstStyle/>
        <a:p>
          <a:endParaRPr lang="en-US"/>
        </a:p>
      </dgm:t>
    </dgm:pt>
    <dgm:pt modelId="{E3965DC8-04F3-4D9E-8CC5-B5A9E1DF2614}" type="sibTrans" cxnId="{4E01B358-7F7C-4806-826A-E0B106B1AE63}">
      <dgm:prSet/>
      <dgm:spPr/>
      <dgm:t>
        <a:bodyPr/>
        <a:lstStyle/>
        <a:p>
          <a:endParaRPr lang="en-US"/>
        </a:p>
      </dgm:t>
    </dgm:pt>
    <dgm:pt modelId="{C3DD007C-1499-45BB-8CBA-17FD7188D50E}">
      <dgm:prSet/>
      <dgm:spPr/>
      <dgm:t>
        <a:bodyPr/>
        <a:lstStyle/>
        <a:p>
          <a:r>
            <a:rPr lang="en-US"/>
            <a:t>Proces obnovy dát</a:t>
          </a:r>
        </a:p>
      </dgm:t>
    </dgm:pt>
    <dgm:pt modelId="{B7CF7407-C1A4-4C42-9562-F22081367970}" type="parTrans" cxnId="{4A50739F-F4CD-465A-91EA-20BE831147D3}">
      <dgm:prSet/>
      <dgm:spPr/>
      <dgm:t>
        <a:bodyPr/>
        <a:lstStyle/>
        <a:p>
          <a:endParaRPr lang="en-US"/>
        </a:p>
      </dgm:t>
    </dgm:pt>
    <dgm:pt modelId="{15D59730-5D09-4A8A-8B42-5C7E71026741}" type="sibTrans" cxnId="{4A50739F-F4CD-465A-91EA-20BE831147D3}">
      <dgm:prSet/>
      <dgm:spPr/>
      <dgm:t>
        <a:bodyPr/>
        <a:lstStyle/>
        <a:p>
          <a:endParaRPr lang="en-US"/>
        </a:p>
      </dgm:t>
    </dgm:pt>
    <dgm:pt modelId="{412B4C4A-B2A6-4F03-9723-F74AE52EB317}">
      <dgm:prSet/>
      <dgm:spPr/>
      <dgm:t>
        <a:bodyPr/>
        <a:lstStyle/>
        <a:p>
          <a:r>
            <a:rPr lang="en-US"/>
            <a:t>Nástroje</a:t>
          </a:r>
        </a:p>
      </dgm:t>
    </dgm:pt>
    <dgm:pt modelId="{50562173-AE4D-40F6-AF53-5865E368B349}" type="parTrans" cxnId="{C05EE62A-1250-48D5-AC64-36D26A098F79}">
      <dgm:prSet/>
      <dgm:spPr/>
      <dgm:t>
        <a:bodyPr/>
        <a:lstStyle/>
        <a:p>
          <a:endParaRPr lang="en-US"/>
        </a:p>
      </dgm:t>
    </dgm:pt>
    <dgm:pt modelId="{6ACEFC5E-5023-4788-A762-6F1CCD29B0B9}" type="sibTrans" cxnId="{C05EE62A-1250-48D5-AC64-36D26A098F79}">
      <dgm:prSet/>
      <dgm:spPr/>
      <dgm:t>
        <a:bodyPr/>
        <a:lstStyle/>
        <a:p>
          <a:endParaRPr lang="en-US"/>
        </a:p>
      </dgm:t>
    </dgm:pt>
    <dgm:pt modelId="{BE55B994-AE8B-46AA-AAA9-09F6C0E341DE}">
      <dgm:prSet/>
      <dgm:spPr/>
      <dgm:t>
        <a:bodyPr/>
        <a:lstStyle/>
        <a:p>
          <a:r>
            <a:rPr lang="en-US"/>
            <a:t>Testdisk</a:t>
          </a:r>
        </a:p>
      </dgm:t>
    </dgm:pt>
    <dgm:pt modelId="{D7F7C121-82F2-4D0F-AF16-E640B88AFB23}" type="parTrans" cxnId="{84D06A33-4A8E-433D-93F6-10A7BC0D4FA9}">
      <dgm:prSet/>
      <dgm:spPr/>
      <dgm:t>
        <a:bodyPr/>
        <a:lstStyle/>
        <a:p>
          <a:endParaRPr lang="en-US"/>
        </a:p>
      </dgm:t>
    </dgm:pt>
    <dgm:pt modelId="{4F91A8D8-A40B-4A7B-A8D7-3ED110E98537}" type="sibTrans" cxnId="{84D06A33-4A8E-433D-93F6-10A7BC0D4FA9}">
      <dgm:prSet/>
      <dgm:spPr/>
      <dgm:t>
        <a:bodyPr/>
        <a:lstStyle/>
        <a:p>
          <a:endParaRPr lang="en-US"/>
        </a:p>
      </dgm:t>
    </dgm:pt>
    <dgm:pt modelId="{4BF66F77-9E86-4495-9FCB-D063D6A41505}">
      <dgm:prSet/>
      <dgm:spPr/>
      <dgm:t>
        <a:bodyPr/>
        <a:lstStyle/>
        <a:p>
          <a:r>
            <a:rPr lang="en-US"/>
            <a:t>Recuva</a:t>
          </a:r>
        </a:p>
      </dgm:t>
    </dgm:pt>
    <dgm:pt modelId="{68E8A665-DED7-4BA2-8BFF-031F604E19EC}" type="parTrans" cxnId="{8CD89D7D-CE8B-410A-9D8D-9787B404D629}">
      <dgm:prSet/>
      <dgm:spPr/>
      <dgm:t>
        <a:bodyPr/>
        <a:lstStyle/>
        <a:p>
          <a:endParaRPr lang="en-US"/>
        </a:p>
      </dgm:t>
    </dgm:pt>
    <dgm:pt modelId="{F233947F-8A5E-4AF6-8657-C27BB7E35EEC}" type="sibTrans" cxnId="{8CD89D7D-CE8B-410A-9D8D-9787B404D629}">
      <dgm:prSet/>
      <dgm:spPr/>
      <dgm:t>
        <a:bodyPr/>
        <a:lstStyle/>
        <a:p>
          <a:endParaRPr lang="en-US"/>
        </a:p>
      </dgm:t>
    </dgm:pt>
    <dgm:pt modelId="{FFBAAC02-AC9E-47E5-B47E-FA44CAF1E19E}">
      <dgm:prSet/>
      <dgm:spPr/>
      <dgm:t>
        <a:bodyPr/>
        <a:lstStyle/>
        <a:p>
          <a:r>
            <a:rPr lang="en-US"/>
            <a:t>Photorec</a:t>
          </a:r>
        </a:p>
      </dgm:t>
    </dgm:pt>
    <dgm:pt modelId="{88930C80-4B57-44A6-98A5-3022AF627EA8}" type="parTrans" cxnId="{6377E523-25DF-4849-8EF9-3C998CB08036}">
      <dgm:prSet/>
      <dgm:spPr/>
      <dgm:t>
        <a:bodyPr/>
        <a:lstStyle/>
        <a:p>
          <a:endParaRPr lang="en-US"/>
        </a:p>
      </dgm:t>
    </dgm:pt>
    <dgm:pt modelId="{F4B3EE40-8E71-4193-AE4D-2997B8AA4221}" type="sibTrans" cxnId="{6377E523-25DF-4849-8EF9-3C998CB08036}">
      <dgm:prSet/>
      <dgm:spPr/>
      <dgm:t>
        <a:bodyPr/>
        <a:lstStyle/>
        <a:p>
          <a:endParaRPr lang="en-US"/>
        </a:p>
      </dgm:t>
    </dgm:pt>
    <dgm:pt modelId="{2BCE3944-86F8-419A-B35A-A73BB0CFC543}">
      <dgm:prSet/>
      <dgm:spPr/>
      <dgm:t>
        <a:bodyPr/>
        <a:lstStyle/>
        <a:p>
          <a:r>
            <a:rPr lang="en-US"/>
            <a:t>Budúce plány</a:t>
          </a:r>
        </a:p>
      </dgm:t>
    </dgm:pt>
    <dgm:pt modelId="{9DA16F72-9E1B-4B2B-803D-328B1D414BE7}" type="parTrans" cxnId="{D9341D4C-5FDF-4FA7-9EC8-8A00B4CDD169}">
      <dgm:prSet/>
      <dgm:spPr/>
      <dgm:t>
        <a:bodyPr/>
        <a:lstStyle/>
        <a:p>
          <a:endParaRPr lang="en-US"/>
        </a:p>
      </dgm:t>
    </dgm:pt>
    <dgm:pt modelId="{B61E8270-01F4-4E04-9765-F8ADAE11A599}" type="sibTrans" cxnId="{D9341D4C-5FDF-4FA7-9EC8-8A00B4CDD169}">
      <dgm:prSet/>
      <dgm:spPr/>
      <dgm:t>
        <a:bodyPr/>
        <a:lstStyle/>
        <a:p>
          <a:endParaRPr lang="en-US"/>
        </a:p>
      </dgm:t>
    </dgm:pt>
    <dgm:pt modelId="{3A4FED76-3F03-49AC-8C3B-44D56681250B}" type="pres">
      <dgm:prSet presAssocID="{98A94B86-6E9D-4B64-AE09-F0D7CBD6696B}" presName="linear" presStyleCnt="0">
        <dgm:presLayoutVars>
          <dgm:animLvl val="lvl"/>
          <dgm:resizeHandles val="exact"/>
        </dgm:presLayoutVars>
      </dgm:prSet>
      <dgm:spPr/>
    </dgm:pt>
    <dgm:pt modelId="{1A4EC843-8F57-47B8-8C03-C43B6952449D}" type="pres">
      <dgm:prSet presAssocID="{1DB22535-8E07-4C68-8A6C-D295EDE965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7A8FF7-ECF2-4874-B0A8-424A80A523F1}" type="pres">
      <dgm:prSet presAssocID="{1DB22535-8E07-4C68-8A6C-D295EDE9658E}" presName="childText" presStyleLbl="revTx" presStyleIdx="0" presStyleCnt="2">
        <dgm:presLayoutVars>
          <dgm:bulletEnabled val="1"/>
        </dgm:presLayoutVars>
      </dgm:prSet>
      <dgm:spPr/>
    </dgm:pt>
    <dgm:pt modelId="{080BA907-A123-4962-8DEE-AAB0CE17D964}" type="pres">
      <dgm:prSet presAssocID="{412B4C4A-B2A6-4F03-9723-F74AE52EB3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1FFD10-9797-4E01-BD79-A0420A0289FE}" type="pres">
      <dgm:prSet presAssocID="{412B4C4A-B2A6-4F03-9723-F74AE52EB317}" presName="childText" presStyleLbl="revTx" presStyleIdx="1" presStyleCnt="2">
        <dgm:presLayoutVars>
          <dgm:bulletEnabled val="1"/>
        </dgm:presLayoutVars>
      </dgm:prSet>
      <dgm:spPr/>
    </dgm:pt>
    <dgm:pt modelId="{F8198D3A-20D3-4EE5-AC53-310473155ABE}" type="pres">
      <dgm:prSet presAssocID="{2BCE3944-86F8-419A-B35A-A73BB0CFC5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4FE0E-919E-40F4-92EC-ACC3D2F35F5A}" type="presOf" srcId="{CB8FAA15-24B6-4626-956A-AC9EED790EA8}" destId="{DE7A8FF7-ECF2-4874-B0A8-424A80A523F1}" srcOrd="0" destOrd="1" presId="urn:microsoft.com/office/officeart/2005/8/layout/vList2"/>
    <dgm:cxn modelId="{4357B723-9880-48DF-9A2F-5E9899FF227C}" type="presOf" srcId="{412B4C4A-B2A6-4F03-9723-F74AE52EB317}" destId="{080BA907-A123-4962-8DEE-AAB0CE17D964}" srcOrd="0" destOrd="0" presId="urn:microsoft.com/office/officeart/2005/8/layout/vList2"/>
    <dgm:cxn modelId="{6377E523-25DF-4849-8EF9-3C998CB08036}" srcId="{412B4C4A-B2A6-4F03-9723-F74AE52EB317}" destId="{FFBAAC02-AC9E-47E5-B47E-FA44CAF1E19E}" srcOrd="2" destOrd="0" parTransId="{88930C80-4B57-44A6-98A5-3022AF627EA8}" sibTransId="{F4B3EE40-8E71-4193-AE4D-2997B8AA4221}"/>
    <dgm:cxn modelId="{C05EE62A-1250-48D5-AC64-36D26A098F79}" srcId="{98A94B86-6E9D-4B64-AE09-F0D7CBD6696B}" destId="{412B4C4A-B2A6-4F03-9723-F74AE52EB317}" srcOrd="1" destOrd="0" parTransId="{50562173-AE4D-40F6-AF53-5865E368B349}" sibTransId="{6ACEFC5E-5023-4788-A762-6F1CCD29B0B9}"/>
    <dgm:cxn modelId="{84D06A33-4A8E-433D-93F6-10A7BC0D4FA9}" srcId="{412B4C4A-B2A6-4F03-9723-F74AE52EB317}" destId="{BE55B994-AE8B-46AA-AAA9-09F6C0E341DE}" srcOrd="0" destOrd="0" parTransId="{D7F7C121-82F2-4D0F-AF16-E640B88AFB23}" sibTransId="{4F91A8D8-A40B-4A7B-A8D7-3ED110E98537}"/>
    <dgm:cxn modelId="{B6C36465-54DA-4C14-9A57-8F8E94CAACD7}" srcId="{98A94B86-6E9D-4B64-AE09-F0D7CBD6696B}" destId="{1DB22535-8E07-4C68-8A6C-D295EDE9658E}" srcOrd="0" destOrd="0" parTransId="{6BEAB520-903D-4A23-8F41-3A8DE85F16CA}" sibTransId="{A24F4DD0-E3B5-474E-BDA9-04EE2893A7A4}"/>
    <dgm:cxn modelId="{48881E68-AE15-435C-B094-D434FC6FE1A6}" type="presOf" srcId="{2756D98D-5D7D-41FD-A18F-F358DF2AB742}" destId="{DE7A8FF7-ECF2-4874-B0A8-424A80A523F1}" srcOrd="0" destOrd="0" presId="urn:microsoft.com/office/officeart/2005/8/layout/vList2"/>
    <dgm:cxn modelId="{D9341D4C-5FDF-4FA7-9EC8-8A00B4CDD169}" srcId="{98A94B86-6E9D-4B64-AE09-F0D7CBD6696B}" destId="{2BCE3944-86F8-419A-B35A-A73BB0CFC543}" srcOrd="2" destOrd="0" parTransId="{9DA16F72-9E1B-4B2B-803D-328B1D414BE7}" sibTransId="{B61E8270-01F4-4E04-9765-F8ADAE11A599}"/>
    <dgm:cxn modelId="{BC708A4F-016D-43AD-A45E-05A01DE4AF9F}" type="presOf" srcId="{BE55B994-AE8B-46AA-AAA9-09F6C0E341DE}" destId="{FB1FFD10-9797-4E01-BD79-A0420A0289FE}" srcOrd="0" destOrd="0" presId="urn:microsoft.com/office/officeart/2005/8/layout/vList2"/>
    <dgm:cxn modelId="{4E01B358-7F7C-4806-826A-E0B106B1AE63}" srcId="{1DB22535-8E07-4C68-8A6C-D295EDE9658E}" destId="{CB8FAA15-24B6-4626-956A-AC9EED790EA8}" srcOrd="1" destOrd="0" parTransId="{0B45ABEB-CFDA-4358-B089-981E78857C7C}" sibTransId="{E3965DC8-04F3-4D9E-8CC5-B5A9E1DF2614}"/>
    <dgm:cxn modelId="{89FA5B79-E21F-4EAD-9221-0DFF583BC7DB}" type="presOf" srcId="{1DB22535-8E07-4C68-8A6C-D295EDE9658E}" destId="{1A4EC843-8F57-47B8-8C03-C43B6952449D}" srcOrd="0" destOrd="0" presId="urn:microsoft.com/office/officeart/2005/8/layout/vList2"/>
    <dgm:cxn modelId="{381B845A-85B9-4760-946D-63A7E222F21F}" srcId="{1DB22535-8E07-4C68-8A6C-D295EDE9658E}" destId="{2756D98D-5D7D-41FD-A18F-F358DF2AB742}" srcOrd="0" destOrd="0" parTransId="{28B5B2DE-85AB-4763-AACC-79CB31BEF8EE}" sibTransId="{3C976A33-27C1-4B5B-9451-6225107A2AF5}"/>
    <dgm:cxn modelId="{AEC7747B-1325-4446-A977-4D230E8B0C88}" type="presOf" srcId="{4BF66F77-9E86-4495-9FCB-D063D6A41505}" destId="{FB1FFD10-9797-4E01-BD79-A0420A0289FE}" srcOrd="0" destOrd="1" presId="urn:microsoft.com/office/officeart/2005/8/layout/vList2"/>
    <dgm:cxn modelId="{8CD89D7D-CE8B-410A-9D8D-9787B404D629}" srcId="{412B4C4A-B2A6-4F03-9723-F74AE52EB317}" destId="{4BF66F77-9E86-4495-9FCB-D063D6A41505}" srcOrd="1" destOrd="0" parTransId="{68E8A665-DED7-4BA2-8BFF-031F604E19EC}" sibTransId="{F233947F-8A5E-4AF6-8657-C27BB7E35EEC}"/>
    <dgm:cxn modelId="{4A50739F-F4CD-465A-91EA-20BE831147D3}" srcId="{1DB22535-8E07-4C68-8A6C-D295EDE9658E}" destId="{C3DD007C-1499-45BB-8CBA-17FD7188D50E}" srcOrd="2" destOrd="0" parTransId="{B7CF7407-C1A4-4C42-9562-F22081367970}" sibTransId="{15D59730-5D09-4A8A-8B42-5C7E71026741}"/>
    <dgm:cxn modelId="{BCF0A8A1-298C-4984-B922-D667925E8375}" type="presOf" srcId="{C3DD007C-1499-45BB-8CBA-17FD7188D50E}" destId="{DE7A8FF7-ECF2-4874-B0A8-424A80A523F1}" srcOrd="0" destOrd="2" presId="urn:microsoft.com/office/officeart/2005/8/layout/vList2"/>
    <dgm:cxn modelId="{724B6BB8-D27C-41B5-BB42-F24359E230E3}" type="presOf" srcId="{FFBAAC02-AC9E-47E5-B47E-FA44CAF1E19E}" destId="{FB1FFD10-9797-4E01-BD79-A0420A0289FE}" srcOrd="0" destOrd="2" presId="urn:microsoft.com/office/officeart/2005/8/layout/vList2"/>
    <dgm:cxn modelId="{4AAF3AC4-4B55-422C-AA82-AB895841C9A8}" type="presOf" srcId="{2BCE3944-86F8-419A-B35A-A73BB0CFC543}" destId="{F8198D3A-20D3-4EE5-AC53-310473155ABE}" srcOrd="0" destOrd="0" presId="urn:microsoft.com/office/officeart/2005/8/layout/vList2"/>
    <dgm:cxn modelId="{5F94B0EA-D794-4B71-B224-CD7BF17BA974}" type="presOf" srcId="{98A94B86-6E9D-4B64-AE09-F0D7CBD6696B}" destId="{3A4FED76-3F03-49AC-8C3B-44D56681250B}" srcOrd="0" destOrd="0" presId="urn:microsoft.com/office/officeart/2005/8/layout/vList2"/>
    <dgm:cxn modelId="{48448886-3121-4537-868A-9543CFEF7027}" type="presParOf" srcId="{3A4FED76-3F03-49AC-8C3B-44D56681250B}" destId="{1A4EC843-8F57-47B8-8C03-C43B6952449D}" srcOrd="0" destOrd="0" presId="urn:microsoft.com/office/officeart/2005/8/layout/vList2"/>
    <dgm:cxn modelId="{4375C4D6-2B35-44FC-95AD-5E4815DDFDD1}" type="presParOf" srcId="{3A4FED76-3F03-49AC-8C3B-44D56681250B}" destId="{DE7A8FF7-ECF2-4874-B0A8-424A80A523F1}" srcOrd="1" destOrd="0" presId="urn:microsoft.com/office/officeart/2005/8/layout/vList2"/>
    <dgm:cxn modelId="{32ED97A2-CF4F-4FB5-8792-B18D852E5DFF}" type="presParOf" srcId="{3A4FED76-3F03-49AC-8C3B-44D56681250B}" destId="{080BA907-A123-4962-8DEE-AAB0CE17D964}" srcOrd="2" destOrd="0" presId="urn:microsoft.com/office/officeart/2005/8/layout/vList2"/>
    <dgm:cxn modelId="{20C98DD5-6448-43C2-B840-D3D54EB6AC34}" type="presParOf" srcId="{3A4FED76-3F03-49AC-8C3B-44D56681250B}" destId="{FB1FFD10-9797-4E01-BD79-A0420A0289FE}" srcOrd="3" destOrd="0" presId="urn:microsoft.com/office/officeart/2005/8/layout/vList2"/>
    <dgm:cxn modelId="{1C6104A0-B624-499E-970D-30040FF30B2C}" type="presParOf" srcId="{3A4FED76-3F03-49AC-8C3B-44D56681250B}" destId="{F8198D3A-20D3-4EE5-AC53-310473155A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465D4-A8DA-4D77-800C-8464F3EC95F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6E8B37-79A5-4F24-B7E5-5142B7F2449F}">
      <dgm:prSet/>
      <dgm:spPr/>
      <dgm:t>
        <a:bodyPr/>
        <a:lstStyle/>
        <a:p>
          <a:r>
            <a:rPr lang="en-US"/>
            <a:t>Mazanie vo FAT32</a:t>
          </a:r>
        </a:p>
      </dgm:t>
    </dgm:pt>
    <dgm:pt modelId="{B279DF2C-55F8-42FC-A486-BF46D2C9B24E}" type="parTrans" cxnId="{C1AEE9AC-7033-40A3-A2AB-E900BEB4E403}">
      <dgm:prSet/>
      <dgm:spPr/>
      <dgm:t>
        <a:bodyPr/>
        <a:lstStyle/>
        <a:p>
          <a:endParaRPr lang="en-US"/>
        </a:p>
      </dgm:t>
    </dgm:pt>
    <dgm:pt modelId="{023B7332-3F82-44C7-B397-7A526ADF7D94}" type="sibTrans" cxnId="{C1AEE9AC-7033-40A3-A2AB-E900BEB4E403}">
      <dgm:prSet/>
      <dgm:spPr/>
      <dgm:t>
        <a:bodyPr/>
        <a:lstStyle/>
        <a:p>
          <a:endParaRPr lang="en-US"/>
        </a:p>
      </dgm:t>
    </dgm:pt>
    <dgm:pt modelId="{761326FC-51CA-4C63-BF69-5AD02141034D}">
      <dgm:prSet/>
      <dgm:spPr/>
      <dgm:t>
        <a:bodyPr/>
        <a:lstStyle/>
        <a:p>
          <a:r>
            <a:rPr lang="en-US"/>
            <a:t>Maže sa iba odkaz v tabuľke</a:t>
          </a:r>
        </a:p>
      </dgm:t>
    </dgm:pt>
    <dgm:pt modelId="{13CA024E-7414-4B03-A7DC-5B69EF79119E}" type="parTrans" cxnId="{56CD95F2-C755-4264-A43E-62295D7E10BA}">
      <dgm:prSet/>
      <dgm:spPr/>
      <dgm:t>
        <a:bodyPr/>
        <a:lstStyle/>
        <a:p>
          <a:endParaRPr lang="en-US"/>
        </a:p>
      </dgm:t>
    </dgm:pt>
    <dgm:pt modelId="{0DA57AC6-634F-4F92-88E6-3AD87E3E2172}" type="sibTrans" cxnId="{56CD95F2-C755-4264-A43E-62295D7E10BA}">
      <dgm:prSet/>
      <dgm:spPr/>
      <dgm:t>
        <a:bodyPr/>
        <a:lstStyle/>
        <a:p>
          <a:endParaRPr lang="en-US"/>
        </a:p>
      </dgm:t>
    </dgm:pt>
    <dgm:pt modelId="{8F90841F-AD5F-4094-8715-0BA99A22EF66}">
      <dgm:prSet/>
      <dgm:spPr/>
      <dgm:t>
        <a:bodyPr/>
        <a:lstStyle/>
        <a:p>
          <a:r>
            <a:rPr lang="en-US"/>
            <a:t>Mazanie v NTFS</a:t>
          </a:r>
        </a:p>
      </dgm:t>
    </dgm:pt>
    <dgm:pt modelId="{BE9DDC6A-E583-4E8B-8586-32BE53930148}" type="parTrans" cxnId="{EF573C92-FE54-46E2-921F-6483378F45F4}">
      <dgm:prSet/>
      <dgm:spPr/>
      <dgm:t>
        <a:bodyPr/>
        <a:lstStyle/>
        <a:p>
          <a:endParaRPr lang="en-US"/>
        </a:p>
      </dgm:t>
    </dgm:pt>
    <dgm:pt modelId="{C9D1832B-CF52-4A38-B2C7-CF2B45425EFF}" type="sibTrans" cxnId="{EF573C92-FE54-46E2-921F-6483378F45F4}">
      <dgm:prSet/>
      <dgm:spPr/>
      <dgm:t>
        <a:bodyPr/>
        <a:lstStyle/>
        <a:p>
          <a:endParaRPr lang="en-US"/>
        </a:p>
      </dgm:t>
    </dgm:pt>
    <dgm:pt modelId="{BEAD91A9-2406-4521-A148-038FF51CEA8F}">
      <dgm:prSet/>
      <dgm:spPr/>
      <dgm:t>
        <a:bodyPr/>
        <a:lstStyle/>
        <a:p>
          <a:r>
            <a:rPr lang="en-US"/>
            <a:t>Záznam je označený ako nepoužitý</a:t>
          </a:r>
        </a:p>
      </dgm:t>
    </dgm:pt>
    <dgm:pt modelId="{462524CA-1144-4966-AE9C-4B45C69C39AF}" type="parTrans" cxnId="{19DA64D1-9C5C-4B0A-A590-D778DA7533E7}">
      <dgm:prSet/>
      <dgm:spPr/>
      <dgm:t>
        <a:bodyPr/>
        <a:lstStyle/>
        <a:p>
          <a:endParaRPr lang="en-US"/>
        </a:p>
      </dgm:t>
    </dgm:pt>
    <dgm:pt modelId="{612BC1EF-03B1-47C5-8826-861F2422E926}" type="sibTrans" cxnId="{19DA64D1-9C5C-4B0A-A590-D778DA7533E7}">
      <dgm:prSet/>
      <dgm:spPr/>
      <dgm:t>
        <a:bodyPr/>
        <a:lstStyle/>
        <a:p>
          <a:endParaRPr lang="en-US"/>
        </a:p>
      </dgm:t>
    </dgm:pt>
    <dgm:pt modelId="{EE5E9B0B-4557-48FE-B065-3D2928384C00}">
      <dgm:prSet/>
      <dgm:spPr/>
      <dgm:t>
        <a:bodyPr/>
        <a:lstStyle/>
        <a:p>
          <a:r>
            <a:rPr lang="en-US"/>
            <a:t>Mazanie v EXT4</a:t>
          </a:r>
        </a:p>
      </dgm:t>
    </dgm:pt>
    <dgm:pt modelId="{19BE3489-1426-4459-867F-F31214B5391C}" type="parTrans" cxnId="{23180A8A-C213-4F0C-9791-495788071216}">
      <dgm:prSet/>
      <dgm:spPr/>
      <dgm:t>
        <a:bodyPr/>
        <a:lstStyle/>
        <a:p>
          <a:endParaRPr lang="en-US"/>
        </a:p>
      </dgm:t>
    </dgm:pt>
    <dgm:pt modelId="{90FC9D9B-7336-4A41-8358-9368BE326277}" type="sibTrans" cxnId="{23180A8A-C213-4F0C-9791-495788071216}">
      <dgm:prSet/>
      <dgm:spPr/>
      <dgm:t>
        <a:bodyPr/>
        <a:lstStyle/>
        <a:p>
          <a:endParaRPr lang="en-US"/>
        </a:p>
      </dgm:t>
    </dgm:pt>
    <dgm:pt modelId="{A102393C-DD2A-45BB-9C90-0BBE60BE9DAA}">
      <dgm:prSet/>
      <dgm:spPr/>
      <dgm:t>
        <a:bodyPr/>
        <a:lstStyle/>
        <a:p>
          <a:r>
            <a:rPr lang="en-US"/>
            <a:t>Bloky sa označia ako voľné</a:t>
          </a:r>
        </a:p>
      </dgm:t>
    </dgm:pt>
    <dgm:pt modelId="{1E1E65D2-291F-465B-BFC7-607BBC8E57F9}" type="parTrans" cxnId="{373CAF75-EBA6-4F74-B5F7-4FA66D7C490F}">
      <dgm:prSet/>
      <dgm:spPr/>
      <dgm:t>
        <a:bodyPr/>
        <a:lstStyle/>
        <a:p>
          <a:endParaRPr lang="en-US"/>
        </a:p>
      </dgm:t>
    </dgm:pt>
    <dgm:pt modelId="{20266185-AF37-492D-9E7D-975BF3C30CBB}" type="sibTrans" cxnId="{373CAF75-EBA6-4F74-B5F7-4FA66D7C490F}">
      <dgm:prSet/>
      <dgm:spPr/>
      <dgm:t>
        <a:bodyPr/>
        <a:lstStyle/>
        <a:p>
          <a:endParaRPr lang="en-US"/>
        </a:p>
      </dgm:t>
    </dgm:pt>
    <dgm:pt modelId="{BF28AA00-CD30-4407-9D2D-8A41C0E8EDB9}" type="pres">
      <dgm:prSet presAssocID="{F19465D4-A8DA-4D77-800C-8464F3EC95F5}" presName="Name0" presStyleCnt="0">
        <dgm:presLayoutVars>
          <dgm:dir/>
          <dgm:animLvl val="lvl"/>
          <dgm:resizeHandles val="exact"/>
        </dgm:presLayoutVars>
      </dgm:prSet>
      <dgm:spPr/>
    </dgm:pt>
    <dgm:pt modelId="{2DD8CBFE-7716-45F6-8AA4-1C0DB711CAC1}" type="pres">
      <dgm:prSet presAssocID="{C46E8B37-79A5-4F24-B7E5-5142B7F2449F}" presName="linNode" presStyleCnt="0"/>
      <dgm:spPr/>
    </dgm:pt>
    <dgm:pt modelId="{0E4F1F3B-1479-4620-B85F-225A42865476}" type="pres">
      <dgm:prSet presAssocID="{C46E8B37-79A5-4F24-B7E5-5142B7F2449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B075EA6-F963-4A66-B9C4-A7725EC61B47}" type="pres">
      <dgm:prSet presAssocID="{C46E8B37-79A5-4F24-B7E5-5142B7F2449F}" presName="descendantText" presStyleLbl="alignAccFollowNode1" presStyleIdx="0" presStyleCnt="3">
        <dgm:presLayoutVars>
          <dgm:bulletEnabled val="1"/>
        </dgm:presLayoutVars>
      </dgm:prSet>
      <dgm:spPr/>
    </dgm:pt>
    <dgm:pt modelId="{CD4401D3-26FD-4FCA-BF54-6E24D9134E14}" type="pres">
      <dgm:prSet presAssocID="{023B7332-3F82-44C7-B397-7A526ADF7D94}" presName="sp" presStyleCnt="0"/>
      <dgm:spPr/>
    </dgm:pt>
    <dgm:pt modelId="{7FBEEAA7-B64E-4355-A61B-076B5401E71A}" type="pres">
      <dgm:prSet presAssocID="{8F90841F-AD5F-4094-8715-0BA99A22EF66}" presName="linNode" presStyleCnt="0"/>
      <dgm:spPr/>
    </dgm:pt>
    <dgm:pt modelId="{209CF882-4181-41C5-8169-B67C5E2E467C}" type="pres">
      <dgm:prSet presAssocID="{8F90841F-AD5F-4094-8715-0BA99A22EF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427C6C2-0885-4740-80D4-1CFAAA576CEC}" type="pres">
      <dgm:prSet presAssocID="{8F90841F-AD5F-4094-8715-0BA99A22EF66}" presName="descendantText" presStyleLbl="alignAccFollowNode1" presStyleIdx="1" presStyleCnt="3">
        <dgm:presLayoutVars>
          <dgm:bulletEnabled val="1"/>
        </dgm:presLayoutVars>
      </dgm:prSet>
      <dgm:spPr/>
    </dgm:pt>
    <dgm:pt modelId="{CCF9057B-BB5B-4008-B7F7-6336CF81F5CD}" type="pres">
      <dgm:prSet presAssocID="{C9D1832B-CF52-4A38-B2C7-CF2B45425EFF}" presName="sp" presStyleCnt="0"/>
      <dgm:spPr/>
    </dgm:pt>
    <dgm:pt modelId="{E94319C5-3EA3-4B9F-9CF0-D7B05E9647B6}" type="pres">
      <dgm:prSet presAssocID="{EE5E9B0B-4557-48FE-B065-3D2928384C00}" presName="linNode" presStyleCnt="0"/>
      <dgm:spPr/>
    </dgm:pt>
    <dgm:pt modelId="{F693D5FF-F1DB-4DFB-BDEF-48A68EF04205}" type="pres">
      <dgm:prSet presAssocID="{EE5E9B0B-4557-48FE-B065-3D2928384C0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E6CE8EA-E1C4-4B4E-BB39-13E68E361FCF}" type="pres">
      <dgm:prSet presAssocID="{EE5E9B0B-4557-48FE-B065-3D2928384C0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74FC310-28FE-4518-8044-7AE6AB774396}" type="presOf" srcId="{EE5E9B0B-4557-48FE-B065-3D2928384C00}" destId="{F693D5FF-F1DB-4DFB-BDEF-48A68EF04205}" srcOrd="0" destOrd="0" presId="urn:microsoft.com/office/officeart/2005/8/layout/vList5"/>
    <dgm:cxn modelId="{A912E967-A34B-4394-B67C-602CE1616FB3}" type="presOf" srcId="{8F90841F-AD5F-4094-8715-0BA99A22EF66}" destId="{209CF882-4181-41C5-8169-B67C5E2E467C}" srcOrd="0" destOrd="0" presId="urn:microsoft.com/office/officeart/2005/8/layout/vList5"/>
    <dgm:cxn modelId="{373CAF75-EBA6-4F74-B5F7-4FA66D7C490F}" srcId="{EE5E9B0B-4557-48FE-B065-3D2928384C00}" destId="{A102393C-DD2A-45BB-9C90-0BBE60BE9DAA}" srcOrd="0" destOrd="0" parTransId="{1E1E65D2-291F-465B-BFC7-607BBC8E57F9}" sibTransId="{20266185-AF37-492D-9E7D-975BF3C30CBB}"/>
    <dgm:cxn modelId="{23180A8A-C213-4F0C-9791-495788071216}" srcId="{F19465D4-A8DA-4D77-800C-8464F3EC95F5}" destId="{EE5E9B0B-4557-48FE-B065-3D2928384C00}" srcOrd="2" destOrd="0" parTransId="{19BE3489-1426-4459-867F-F31214B5391C}" sibTransId="{90FC9D9B-7336-4A41-8358-9368BE326277}"/>
    <dgm:cxn modelId="{EF573C92-FE54-46E2-921F-6483378F45F4}" srcId="{F19465D4-A8DA-4D77-800C-8464F3EC95F5}" destId="{8F90841F-AD5F-4094-8715-0BA99A22EF66}" srcOrd="1" destOrd="0" parTransId="{BE9DDC6A-E583-4E8B-8586-32BE53930148}" sibTransId="{C9D1832B-CF52-4A38-B2C7-CF2B45425EFF}"/>
    <dgm:cxn modelId="{10167E98-D97A-4ECF-A8C7-99B4EF0C09A0}" type="presOf" srcId="{A102393C-DD2A-45BB-9C90-0BBE60BE9DAA}" destId="{0E6CE8EA-E1C4-4B4E-BB39-13E68E361FCF}" srcOrd="0" destOrd="0" presId="urn:microsoft.com/office/officeart/2005/8/layout/vList5"/>
    <dgm:cxn modelId="{C1AEE9AC-7033-40A3-A2AB-E900BEB4E403}" srcId="{F19465D4-A8DA-4D77-800C-8464F3EC95F5}" destId="{C46E8B37-79A5-4F24-B7E5-5142B7F2449F}" srcOrd="0" destOrd="0" parTransId="{B279DF2C-55F8-42FC-A486-BF46D2C9B24E}" sibTransId="{023B7332-3F82-44C7-B397-7A526ADF7D94}"/>
    <dgm:cxn modelId="{D75BE8AF-05F5-4C8B-9192-CC60A7D03824}" type="presOf" srcId="{C46E8B37-79A5-4F24-B7E5-5142B7F2449F}" destId="{0E4F1F3B-1479-4620-B85F-225A42865476}" srcOrd="0" destOrd="0" presId="urn:microsoft.com/office/officeart/2005/8/layout/vList5"/>
    <dgm:cxn modelId="{AE7BDCC2-7EF4-43F8-B0BC-7124BA736524}" type="presOf" srcId="{761326FC-51CA-4C63-BF69-5AD02141034D}" destId="{2B075EA6-F963-4A66-B9C4-A7725EC61B47}" srcOrd="0" destOrd="0" presId="urn:microsoft.com/office/officeart/2005/8/layout/vList5"/>
    <dgm:cxn modelId="{C27DD3D0-7F86-4596-A041-F9BFD2D91AE8}" type="presOf" srcId="{BEAD91A9-2406-4521-A148-038FF51CEA8F}" destId="{8427C6C2-0885-4740-80D4-1CFAAA576CEC}" srcOrd="0" destOrd="0" presId="urn:microsoft.com/office/officeart/2005/8/layout/vList5"/>
    <dgm:cxn modelId="{19DA64D1-9C5C-4B0A-A590-D778DA7533E7}" srcId="{8F90841F-AD5F-4094-8715-0BA99A22EF66}" destId="{BEAD91A9-2406-4521-A148-038FF51CEA8F}" srcOrd="0" destOrd="0" parTransId="{462524CA-1144-4966-AE9C-4B45C69C39AF}" sibTransId="{612BC1EF-03B1-47C5-8826-861F2422E926}"/>
    <dgm:cxn modelId="{5FA45DDA-D73E-48F4-8D7C-3F0F3E9E0329}" type="presOf" srcId="{F19465D4-A8DA-4D77-800C-8464F3EC95F5}" destId="{BF28AA00-CD30-4407-9D2D-8A41C0E8EDB9}" srcOrd="0" destOrd="0" presId="urn:microsoft.com/office/officeart/2005/8/layout/vList5"/>
    <dgm:cxn modelId="{56CD95F2-C755-4264-A43E-62295D7E10BA}" srcId="{C46E8B37-79A5-4F24-B7E5-5142B7F2449F}" destId="{761326FC-51CA-4C63-BF69-5AD02141034D}" srcOrd="0" destOrd="0" parTransId="{13CA024E-7414-4B03-A7DC-5B69EF79119E}" sibTransId="{0DA57AC6-634F-4F92-88E6-3AD87E3E2172}"/>
    <dgm:cxn modelId="{BD4F34A9-95EB-404C-8069-8420CCE9B2DE}" type="presParOf" srcId="{BF28AA00-CD30-4407-9D2D-8A41C0E8EDB9}" destId="{2DD8CBFE-7716-45F6-8AA4-1C0DB711CAC1}" srcOrd="0" destOrd="0" presId="urn:microsoft.com/office/officeart/2005/8/layout/vList5"/>
    <dgm:cxn modelId="{DFB562BE-82CF-4E41-8484-0C882B10869C}" type="presParOf" srcId="{2DD8CBFE-7716-45F6-8AA4-1C0DB711CAC1}" destId="{0E4F1F3B-1479-4620-B85F-225A42865476}" srcOrd="0" destOrd="0" presId="urn:microsoft.com/office/officeart/2005/8/layout/vList5"/>
    <dgm:cxn modelId="{EBB4CC9D-B450-4E35-8EEC-B2C10B55E0E1}" type="presParOf" srcId="{2DD8CBFE-7716-45F6-8AA4-1C0DB711CAC1}" destId="{2B075EA6-F963-4A66-B9C4-A7725EC61B47}" srcOrd="1" destOrd="0" presId="urn:microsoft.com/office/officeart/2005/8/layout/vList5"/>
    <dgm:cxn modelId="{5F554E17-0EE7-42AF-B3F9-AE887C4EBCF5}" type="presParOf" srcId="{BF28AA00-CD30-4407-9D2D-8A41C0E8EDB9}" destId="{CD4401D3-26FD-4FCA-BF54-6E24D9134E14}" srcOrd="1" destOrd="0" presId="urn:microsoft.com/office/officeart/2005/8/layout/vList5"/>
    <dgm:cxn modelId="{87E6E0B7-C162-4E51-8F8E-7A432E940514}" type="presParOf" srcId="{BF28AA00-CD30-4407-9D2D-8A41C0E8EDB9}" destId="{7FBEEAA7-B64E-4355-A61B-076B5401E71A}" srcOrd="2" destOrd="0" presId="urn:microsoft.com/office/officeart/2005/8/layout/vList5"/>
    <dgm:cxn modelId="{F2E15218-3777-49CA-94D6-652F9AB35D6F}" type="presParOf" srcId="{7FBEEAA7-B64E-4355-A61B-076B5401E71A}" destId="{209CF882-4181-41C5-8169-B67C5E2E467C}" srcOrd="0" destOrd="0" presId="urn:microsoft.com/office/officeart/2005/8/layout/vList5"/>
    <dgm:cxn modelId="{F8D0B9BB-9BD6-4B55-8F4D-8C6D96F118FD}" type="presParOf" srcId="{7FBEEAA7-B64E-4355-A61B-076B5401E71A}" destId="{8427C6C2-0885-4740-80D4-1CFAAA576CEC}" srcOrd="1" destOrd="0" presId="urn:microsoft.com/office/officeart/2005/8/layout/vList5"/>
    <dgm:cxn modelId="{EF3C0083-56D2-495A-A636-CDB3BE422601}" type="presParOf" srcId="{BF28AA00-CD30-4407-9D2D-8A41C0E8EDB9}" destId="{CCF9057B-BB5B-4008-B7F7-6336CF81F5CD}" srcOrd="3" destOrd="0" presId="urn:microsoft.com/office/officeart/2005/8/layout/vList5"/>
    <dgm:cxn modelId="{4D09C1AC-83B6-4B03-B16F-833427597C83}" type="presParOf" srcId="{BF28AA00-CD30-4407-9D2D-8A41C0E8EDB9}" destId="{E94319C5-3EA3-4B9F-9CF0-D7B05E9647B6}" srcOrd="4" destOrd="0" presId="urn:microsoft.com/office/officeart/2005/8/layout/vList5"/>
    <dgm:cxn modelId="{65ED7068-88BC-4BB4-AD37-C2B37495BABA}" type="presParOf" srcId="{E94319C5-3EA3-4B9F-9CF0-D7B05E9647B6}" destId="{F693D5FF-F1DB-4DFB-BDEF-48A68EF04205}" srcOrd="0" destOrd="0" presId="urn:microsoft.com/office/officeart/2005/8/layout/vList5"/>
    <dgm:cxn modelId="{988FA21B-89D0-4C43-941A-09F020BE001D}" type="presParOf" srcId="{E94319C5-3EA3-4B9F-9CF0-D7B05E9647B6}" destId="{0E6CE8EA-E1C4-4B4E-BB39-13E68E361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E093C-088D-4543-BBB2-B268627F1A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F9AFD0-AA14-44E3-ADA4-992D460B3761}">
      <dgm:prSet/>
      <dgm:spPr/>
      <dgm:t>
        <a:bodyPr/>
        <a:lstStyle/>
        <a:p>
          <a:r>
            <a:rPr lang="en-US" b="1" dirty="0" err="1"/>
            <a:t>TestDisk</a:t>
          </a:r>
          <a:r>
            <a:rPr lang="en-US" dirty="0"/>
            <a:t>: </a:t>
          </a:r>
          <a:r>
            <a:rPr lang="en-US" dirty="0" err="1"/>
            <a:t>Najuniverzálnejší</a:t>
          </a:r>
          <a:r>
            <a:rPr lang="en-US" dirty="0"/>
            <a:t>, </a:t>
          </a:r>
          <a:r>
            <a:rPr lang="en-US" dirty="0" err="1"/>
            <a:t>vhodný</a:t>
          </a:r>
          <a:r>
            <a:rPr lang="en-US" dirty="0"/>
            <a:t> pre </a:t>
          </a:r>
          <a:r>
            <a:rPr lang="en-US" dirty="0" err="1"/>
            <a:t>obnovu</a:t>
          </a:r>
          <a:r>
            <a:rPr lang="en-US" dirty="0"/>
            <a:t> </a:t>
          </a:r>
          <a:r>
            <a:rPr lang="en-US" dirty="0" err="1"/>
            <a:t>súborov</a:t>
          </a:r>
          <a:r>
            <a:rPr lang="en-US" dirty="0"/>
            <a:t> </a:t>
          </a:r>
          <a:r>
            <a:rPr lang="en-US" dirty="0" err="1"/>
            <a:t>aj</a:t>
          </a:r>
          <a:r>
            <a:rPr lang="en-US" dirty="0"/>
            <a:t> </a:t>
          </a:r>
          <a:r>
            <a:rPr lang="en-US" dirty="0" err="1"/>
            <a:t>partícií</a:t>
          </a:r>
          <a:endParaRPr lang="en-US" dirty="0"/>
        </a:p>
      </dgm:t>
    </dgm:pt>
    <dgm:pt modelId="{D99AAE42-9A50-4C56-AAA6-A487977C6892}" type="parTrans" cxnId="{87342661-E17F-4D8E-9A14-4AF8F071281F}">
      <dgm:prSet/>
      <dgm:spPr/>
      <dgm:t>
        <a:bodyPr/>
        <a:lstStyle/>
        <a:p>
          <a:endParaRPr lang="en-US"/>
        </a:p>
      </dgm:t>
    </dgm:pt>
    <dgm:pt modelId="{17DFAEB6-0B9C-4FF2-8444-2923E186CB94}" type="sibTrans" cxnId="{87342661-E17F-4D8E-9A14-4AF8F071281F}">
      <dgm:prSet/>
      <dgm:spPr/>
      <dgm:t>
        <a:bodyPr/>
        <a:lstStyle/>
        <a:p>
          <a:endParaRPr lang="en-US"/>
        </a:p>
      </dgm:t>
    </dgm:pt>
    <dgm:pt modelId="{FFA63F92-76B9-4FCD-A9CC-AF8BBA7D2790}">
      <dgm:prSet/>
      <dgm:spPr/>
      <dgm:t>
        <a:bodyPr/>
        <a:lstStyle/>
        <a:p>
          <a:r>
            <a:rPr lang="en-US" b="1" dirty="0" err="1"/>
            <a:t>Recuva</a:t>
          </a:r>
          <a:r>
            <a:rPr lang="en-US" dirty="0"/>
            <a:t>: </a:t>
          </a:r>
          <a:r>
            <a:rPr lang="en-US" dirty="0" err="1"/>
            <a:t>Najjednoduchší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použitie</a:t>
          </a:r>
          <a:r>
            <a:rPr lang="en-US" dirty="0"/>
            <a:t> pre </a:t>
          </a:r>
          <a:r>
            <a:rPr lang="en-US" dirty="0" err="1"/>
            <a:t>bežných</a:t>
          </a:r>
          <a:r>
            <a:rPr lang="en-US" dirty="0"/>
            <a:t> </a:t>
          </a:r>
          <a:r>
            <a:rPr lang="en-US" dirty="0" err="1"/>
            <a:t>používateľov</a:t>
          </a:r>
          <a:r>
            <a:rPr lang="en-US" dirty="0"/>
            <a:t>, </a:t>
          </a:r>
          <a:r>
            <a:rPr lang="en-US" dirty="0" err="1"/>
            <a:t>rýchla</a:t>
          </a:r>
          <a:r>
            <a:rPr lang="en-US" dirty="0"/>
            <a:t> </a:t>
          </a:r>
          <a:r>
            <a:rPr lang="en-US" dirty="0" err="1"/>
            <a:t>obnova</a:t>
          </a:r>
          <a:r>
            <a:rPr lang="en-US" dirty="0"/>
            <a:t> z Windows </a:t>
          </a:r>
          <a:r>
            <a:rPr lang="en-US" dirty="0" err="1"/>
            <a:t>zariadení</a:t>
          </a:r>
          <a:endParaRPr lang="en-US" dirty="0"/>
        </a:p>
      </dgm:t>
    </dgm:pt>
    <dgm:pt modelId="{B46DA375-CA58-4A35-9FEB-B03032273805}" type="parTrans" cxnId="{2747E293-4C0E-43A0-8815-45A0B4474CC0}">
      <dgm:prSet/>
      <dgm:spPr/>
      <dgm:t>
        <a:bodyPr/>
        <a:lstStyle/>
        <a:p>
          <a:endParaRPr lang="en-US"/>
        </a:p>
      </dgm:t>
    </dgm:pt>
    <dgm:pt modelId="{CDC85BE1-7E18-4FDF-B026-1481A8C1CDF6}" type="sibTrans" cxnId="{2747E293-4C0E-43A0-8815-45A0B4474CC0}">
      <dgm:prSet/>
      <dgm:spPr/>
      <dgm:t>
        <a:bodyPr/>
        <a:lstStyle/>
        <a:p>
          <a:endParaRPr lang="en-US"/>
        </a:p>
      </dgm:t>
    </dgm:pt>
    <dgm:pt modelId="{C2CE12DC-8439-4D38-AA43-96F9AA2B0C2F}">
      <dgm:prSet/>
      <dgm:spPr/>
      <dgm:t>
        <a:bodyPr/>
        <a:lstStyle/>
        <a:p>
          <a:r>
            <a:rPr lang="en-US" b="1" dirty="0" err="1"/>
            <a:t>PhotoRec</a:t>
          </a:r>
          <a:r>
            <a:rPr lang="en-US" dirty="0"/>
            <a:t>: </a:t>
          </a:r>
          <a:r>
            <a:rPr lang="en-US" dirty="0" err="1"/>
            <a:t>Silný</a:t>
          </a:r>
          <a:r>
            <a:rPr lang="en-US" dirty="0"/>
            <a:t> </a:t>
          </a:r>
          <a:r>
            <a:rPr lang="en-US" dirty="0" err="1"/>
            <a:t>nástroj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obnovu</a:t>
          </a:r>
          <a:r>
            <a:rPr lang="en-US" dirty="0"/>
            <a:t> </a:t>
          </a:r>
          <a:r>
            <a:rPr lang="en-US" dirty="0" err="1"/>
            <a:t>multimediálnych</a:t>
          </a:r>
          <a:r>
            <a:rPr lang="en-US" dirty="0"/>
            <a:t> </a:t>
          </a:r>
          <a:r>
            <a:rPr lang="en-US" dirty="0" err="1"/>
            <a:t>súborov</a:t>
          </a:r>
          <a:r>
            <a:rPr lang="en-US" dirty="0"/>
            <a:t>, </a:t>
          </a:r>
          <a:r>
            <a:rPr lang="en-US" dirty="0" err="1"/>
            <a:t>najlepší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poškodené</a:t>
          </a:r>
          <a:r>
            <a:rPr lang="en-US" dirty="0"/>
            <a:t> </a:t>
          </a:r>
          <a:r>
            <a:rPr lang="en-US" dirty="0" err="1"/>
            <a:t>disky</a:t>
          </a:r>
          <a:endParaRPr lang="en-US" dirty="0"/>
        </a:p>
      </dgm:t>
    </dgm:pt>
    <dgm:pt modelId="{0950651B-2896-4785-9515-C2AE5981E1FE}" type="parTrans" cxnId="{AA4D06A4-E617-4CFD-8B20-110B66E90D93}">
      <dgm:prSet/>
      <dgm:spPr/>
      <dgm:t>
        <a:bodyPr/>
        <a:lstStyle/>
        <a:p>
          <a:endParaRPr lang="en-US"/>
        </a:p>
      </dgm:t>
    </dgm:pt>
    <dgm:pt modelId="{46FE23FD-BD8C-44AA-B077-83A477FE2716}" type="sibTrans" cxnId="{AA4D06A4-E617-4CFD-8B20-110B66E90D93}">
      <dgm:prSet/>
      <dgm:spPr/>
      <dgm:t>
        <a:bodyPr/>
        <a:lstStyle/>
        <a:p>
          <a:endParaRPr lang="en-US"/>
        </a:p>
      </dgm:t>
    </dgm:pt>
    <dgm:pt modelId="{D9F1D2E3-19B6-4FCB-828B-F10567BE80B0}" type="pres">
      <dgm:prSet presAssocID="{FC8E093C-088D-4543-BBB2-B268627F1A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F3CA60-45DD-4474-AE30-BE87FA76F3A7}" type="pres">
      <dgm:prSet presAssocID="{7FF9AFD0-AA14-44E3-ADA4-992D460B3761}" presName="hierRoot1" presStyleCnt="0"/>
      <dgm:spPr/>
    </dgm:pt>
    <dgm:pt modelId="{742F37C9-C43E-40E1-970B-1F6A5B192A02}" type="pres">
      <dgm:prSet presAssocID="{7FF9AFD0-AA14-44E3-ADA4-992D460B3761}" presName="composite" presStyleCnt="0"/>
      <dgm:spPr/>
    </dgm:pt>
    <dgm:pt modelId="{5276E2AD-1029-4726-97C2-A16C0ADA00E9}" type="pres">
      <dgm:prSet presAssocID="{7FF9AFD0-AA14-44E3-ADA4-992D460B3761}" presName="background" presStyleLbl="node0" presStyleIdx="0" presStyleCnt="3"/>
      <dgm:spPr/>
    </dgm:pt>
    <dgm:pt modelId="{9AC0F30B-9EB2-433E-A973-3CE9D539E760}" type="pres">
      <dgm:prSet presAssocID="{7FF9AFD0-AA14-44E3-ADA4-992D460B3761}" presName="text" presStyleLbl="fgAcc0" presStyleIdx="0" presStyleCnt="3">
        <dgm:presLayoutVars>
          <dgm:chPref val="3"/>
        </dgm:presLayoutVars>
      </dgm:prSet>
      <dgm:spPr/>
    </dgm:pt>
    <dgm:pt modelId="{B9027995-9052-47E8-BEA1-3DBEF8045056}" type="pres">
      <dgm:prSet presAssocID="{7FF9AFD0-AA14-44E3-ADA4-992D460B3761}" presName="hierChild2" presStyleCnt="0"/>
      <dgm:spPr/>
    </dgm:pt>
    <dgm:pt modelId="{5FCFAB79-3571-4F24-864D-BF67DCE46D95}" type="pres">
      <dgm:prSet presAssocID="{FFA63F92-76B9-4FCD-A9CC-AF8BBA7D2790}" presName="hierRoot1" presStyleCnt="0"/>
      <dgm:spPr/>
    </dgm:pt>
    <dgm:pt modelId="{7FAE70D7-BD7B-41FB-ACCF-D2B2694E59CB}" type="pres">
      <dgm:prSet presAssocID="{FFA63F92-76B9-4FCD-A9CC-AF8BBA7D2790}" presName="composite" presStyleCnt="0"/>
      <dgm:spPr/>
    </dgm:pt>
    <dgm:pt modelId="{458EAAFA-AFE8-4585-B226-48A37D9AC485}" type="pres">
      <dgm:prSet presAssocID="{FFA63F92-76B9-4FCD-A9CC-AF8BBA7D2790}" presName="background" presStyleLbl="node0" presStyleIdx="1" presStyleCnt="3"/>
      <dgm:spPr/>
    </dgm:pt>
    <dgm:pt modelId="{E0B09F22-7176-4309-9254-7487A9C3089C}" type="pres">
      <dgm:prSet presAssocID="{FFA63F92-76B9-4FCD-A9CC-AF8BBA7D2790}" presName="text" presStyleLbl="fgAcc0" presStyleIdx="1" presStyleCnt="3">
        <dgm:presLayoutVars>
          <dgm:chPref val="3"/>
        </dgm:presLayoutVars>
      </dgm:prSet>
      <dgm:spPr/>
    </dgm:pt>
    <dgm:pt modelId="{FAFFFE75-EC2D-43B7-BC3A-0680F5ED5530}" type="pres">
      <dgm:prSet presAssocID="{FFA63F92-76B9-4FCD-A9CC-AF8BBA7D2790}" presName="hierChild2" presStyleCnt="0"/>
      <dgm:spPr/>
    </dgm:pt>
    <dgm:pt modelId="{4D494A87-8589-4FBB-9731-EB7304635303}" type="pres">
      <dgm:prSet presAssocID="{C2CE12DC-8439-4D38-AA43-96F9AA2B0C2F}" presName="hierRoot1" presStyleCnt="0"/>
      <dgm:spPr/>
    </dgm:pt>
    <dgm:pt modelId="{C07A3DFC-EF7E-4A43-9C83-4015576A9D16}" type="pres">
      <dgm:prSet presAssocID="{C2CE12DC-8439-4D38-AA43-96F9AA2B0C2F}" presName="composite" presStyleCnt="0"/>
      <dgm:spPr/>
    </dgm:pt>
    <dgm:pt modelId="{4FE182F7-F316-47EB-9701-B306596EE0AE}" type="pres">
      <dgm:prSet presAssocID="{C2CE12DC-8439-4D38-AA43-96F9AA2B0C2F}" presName="background" presStyleLbl="node0" presStyleIdx="2" presStyleCnt="3"/>
      <dgm:spPr/>
    </dgm:pt>
    <dgm:pt modelId="{F197CC16-9050-43CB-BA4B-02C903218A8B}" type="pres">
      <dgm:prSet presAssocID="{C2CE12DC-8439-4D38-AA43-96F9AA2B0C2F}" presName="text" presStyleLbl="fgAcc0" presStyleIdx="2" presStyleCnt="3">
        <dgm:presLayoutVars>
          <dgm:chPref val="3"/>
        </dgm:presLayoutVars>
      </dgm:prSet>
      <dgm:spPr/>
    </dgm:pt>
    <dgm:pt modelId="{DCC82AF6-B8BC-4CEF-B779-446762A70885}" type="pres">
      <dgm:prSet presAssocID="{C2CE12DC-8439-4D38-AA43-96F9AA2B0C2F}" presName="hierChild2" presStyleCnt="0"/>
      <dgm:spPr/>
    </dgm:pt>
  </dgm:ptLst>
  <dgm:cxnLst>
    <dgm:cxn modelId="{51739F5E-A0BB-4564-BA39-A75FA8795234}" type="presOf" srcId="{FC8E093C-088D-4543-BBB2-B268627F1A12}" destId="{D9F1D2E3-19B6-4FCB-828B-F10567BE80B0}" srcOrd="0" destOrd="0" presId="urn:microsoft.com/office/officeart/2005/8/layout/hierarchy1"/>
    <dgm:cxn modelId="{C62F7160-7760-435E-BF45-916D3270A221}" type="presOf" srcId="{FFA63F92-76B9-4FCD-A9CC-AF8BBA7D2790}" destId="{E0B09F22-7176-4309-9254-7487A9C3089C}" srcOrd="0" destOrd="0" presId="urn:microsoft.com/office/officeart/2005/8/layout/hierarchy1"/>
    <dgm:cxn modelId="{87342661-E17F-4D8E-9A14-4AF8F071281F}" srcId="{FC8E093C-088D-4543-BBB2-B268627F1A12}" destId="{7FF9AFD0-AA14-44E3-ADA4-992D460B3761}" srcOrd="0" destOrd="0" parTransId="{D99AAE42-9A50-4C56-AAA6-A487977C6892}" sibTransId="{17DFAEB6-0B9C-4FF2-8444-2923E186CB94}"/>
    <dgm:cxn modelId="{ECF5776C-831B-4557-B928-CD0E52434126}" type="presOf" srcId="{7FF9AFD0-AA14-44E3-ADA4-992D460B3761}" destId="{9AC0F30B-9EB2-433E-A973-3CE9D539E760}" srcOrd="0" destOrd="0" presId="urn:microsoft.com/office/officeart/2005/8/layout/hierarchy1"/>
    <dgm:cxn modelId="{A9BFD257-3CF1-4670-9BC0-64DBE4C57BAF}" type="presOf" srcId="{C2CE12DC-8439-4D38-AA43-96F9AA2B0C2F}" destId="{F197CC16-9050-43CB-BA4B-02C903218A8B}" srcOrd="0" destOrd="0" presId="urn:microsoft.com/office/officeart/2005/8/layout/hierarchy1"/>
    <dgm:cxn modelId="{2747E293-4C0E-43A0-8815-45A0B4474CC0}" srcId="{FC8E093C-088D-4543-BBB2-B268627F1A12}" destId="{FFA63F92-76B9-4FCD-A9CC-AF8BBA7D2790}" srcOrd="1" destOrd="0" parTransId="{B46DA375-CA58-4A35-9FEB-B03032273805}" sibTransId="{CDC85BE1-7E18-4FDF-B026-1481A8C1CDF6}"/>
    <dgm:cxn modelId="{AA4D06A4-E617-4CFD-8B20-110B66E90D93}" srcId="{FC8E093C-088D-4543-BBB2-B268627F1A12}" destId="{C2CE12DC-8439-4D38-AA43-96F9AA2B0C2F}" srcOrd="2" destOrd="0" parTransId="{0950651B-2896-4785-9515-C2AE5981E1FE}" sibTransId="{46FE23FD-BD8C-44AA-B077-83A477FE2716}"/>
    <dgm:cxn modelId="{E29E5AEB-C3F4-47E0-9FF4-64E0BAAD81AB}" type="presParOf" srcId="{D9F1D2E3-19B6-4FCB-828B-F10567BE80B0}" destId="{98F3CA60-45DD-4474-AE30-BE87FA76F3A7}" srcOrd="0" destOrd="0" presId="urn:microsoft.com/office/officeart/2005/8/layout/hierarchy1"/>
    <dgm:cxn modelId="{0D395E30-F4C8-4BA2-A211-A05DBDFFDB5A}" type="presParOf" srcId="{98F3CA60-45DD-4474-AE30-BE87FA76F3A7}" destId="{742F37C9-C43E-40E1-970B-1F6A5B192A02}" srcOrd="0" destOrd="0" presId="urn:microsoft.com/office/officeart/2005/8/layout/hierarchy1"/>
    <dgm:cxn modelId="{305A15CA-47CC-405B-B745-33F343C470E9}" type="presParOf" srcId="{742F37C9-C43E-40E1-970B-1F6A5B192A02}" destId="{5276E2AD-1029-4726-97C2-A16C0ADA00E9}" srcOrd="0" destOrd="0" presId="urn:microsoft.com/office/officeart/2005/8/layout/hierarchy1"/>
    <dgm:cxn modelId="{18E1C2DE-40D2-45EB-9315-CF46E682E509}" type="presParOf" srcId="{742F37C9-C43E-40E1-970B-1F6A5B192A02}" destId="{9AC0F30B-9EB2-433E-A973-3CE9D539E760}" srcOrd="1" destOrd="0" presId="urn:microsoft.com/office/officeart/2005/8/layout/hierarchy1"/>
    <dgm:cxn modelId="{353FF416-D6CB-4BCD-B4E0-82F473D19340}" type="presParOf" srcId="{98F3CA60-45DD-4474-AE30-BE87FA76F3A7}" destId="{B9027995-9052-47E8-BEA1-3DBEF8045056}" srcOrd="1" destOrd="0" presId="urn:microsoft.com/office/officeart/2005/8/layout/hierarchy1"/>
    <dgm:cxn modelId="{5CE44F37-469B-4B84-88F0-11A614121221}" type="presParOf" srcId="{D9F1D2E3-19B6-4FCB-828B-F10567BE80B0}" destId="{5FCFAB79-3571-4F24-864D-BF67DCE46D95}" srcOrd="1" destOrd="0" presId="urn:microsoft.com/office/officeart/2005/8/layout/hierarchy1"/>
    <dgm:cxn modelId="{AFF3D58E-C211-4199-8B9F-B57CC0D5EE7A}" type="presParOf" srcId="{5FCFAB79-3571-4F24-864D-BF67DCE46D95}" destId="{7FAE70D7-BD7B-41FB-ACCF-D2B2694E59CB}" srcOrd="0" destOrd="0" presId="urn:microsoft.com/office/officeart/2005/8/layout/hierarchy1"/>
    <dgm:cxn modelId="{4BA1AA28-A9FD-4C19-A4D1-AF65CFAC6EDD}" type="presParOf" srcId="{7FAE70D7-BD7B-41FB-ACCF-D2B2694E59CB}" destId="{458EAAFA-AFE8-4585-B226-48A37D9AC485}" srcOrd="0" destOrd="0" presId="urn:microsoft.com/office/officeart/2005/8/layout/hierarchy1"/>
    <dgm:cxn modelId="{C7E22948-ED9E-4527-BE36-39AED1D405E9}" type="presParOf" srcId="{7FAE70D7-BD7B-41FB-ACCF-D2B2694E59CB}" destId="{E0B09F22-7176-4309-9254-7487A9C3089C}" srcOrd="1" destOrd="0" presId="urn:microsoft.com/office/officeart/2005/8/layout/hierarchy1"/>
    <dgm:cxn modelId="{948F63DC-9649-4840-A61E-418A4DDFE83F}" type="presParOf" srcId="{5FCFAB79-3571-4F24-864D-BF67DCE46D95}" destId="{FAFFFE75-EC2D-43B7-BC3A-0680F5ED5530}" srcOrd="1" destOrd="0" presId="urn:microsoft.com/office/officeart/2005/8/layout/hierarchy1"/>
    <dgm:cxn modelId="{1C4242CA-5180-4D5D-844C-80560664F4A4}" type="presParOf" srcId="{D9F1D2E3-19B6-4FCB-828B-F10567BE80B0}" destId="{4D494A87-8589-4FBB-9731-EB7304635303}" srcOrd="2" destOrd="0" presId="urn:microsoft.com/office/officeart/2005/8/layout/hierarchy1"/>
    <dgm:cxn modelId="{C239A34C-A7B5-49A0-826B-9936BF798FE8}" type="presParOf" srcId="{4D494A87-8589-4FBB-9731-EB7304635303}" destId="{C07A3DFC-EF7E-4A43-9C83-4015576A9D16}" srcOrd="0" destOrd="0" presId="urn:microsoft.com/office/officeart/2005/8/layout/hierarchy1"/>
    <dgm:cxn modelId="{DD16208F-4669-4DA1-A3FB-7DB5EA8A0502}" type="presParOf" srcId="{C07A3DFC-EF7E-4A43-9C83-4015576A9D16}" destId="{4FE182F7-F316-47EB-9701-B306596EE0AE}" srcOrd="0" destOrd="0" presId="urn:microsoft.com/office/officeart/2005/8/layout/hierarchy1"/>
    <dgm:cxn modelId="{B5C4709C-FB05-4CEE-A85A-3823DA7DE9B5}" type="presParOf" srcId="{C07A3DFC-EF7E-4A43-9C83-4015576A9D16}" destId="{F197CC16-9050-43CB-BA4B-02C903218A8B}" srcOrd="1" destOrd="0" presId="urn:microsoft.com/office/officeart/2005/8/layout/hierarchy1"/>
    <dgm:cxn modelId="{7A785A1C-6275-4618-BC6F-820D1AF21445}" type="presParOf" srcId="{4D494A87-8589-4FBB-9731-EB7304635303}" destId="{DCC82AF6-B8BC-4CEF-B779-446762A708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F12D0C-8227-4248-A278-B4D059B4DC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7F11C1-D902-48F6-828D-6A3CC8D0DC31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https://answers.microsoft.com/en-us/windows/forum/all/what-is-the-maximum-file-size-fat-fat32-ntfs-file/1663db6b-490e-4021-9e36-f7a6976ac0c0</a:t>
          </a:r>
          <a:endParaRPr lang="en-US"/>
        </a:p>
      </dgm:t>
    </dgm:pt>
    <dgm:pt modelId="{A2CEE685-CAEE-40BF-98C0-0B7522B3A9F8}" type="parTrans" cxnId="{E8B23C6F-B97F-4354-8F66-C04F1F555C64}">
      <dgm:prSet/>
      <dgm:spPr/>
      <dgm:t>
        <a:bodyPr/>
        <a:lstStyle/>
        <a:p>
          <a:endParaRPr lang="en-US"/>
        </a:p>
      </dgm:t>
    </dgm:pt>
    <dgm:pt modelId="{E2553765-F0FC-481C-AA75-3126B91A2604}" type="sibTrans" cxnId="{E8B23C6F-B97F-4354-8F66-C04F1F555C64}">
      <dgm:prSet/>
      <dgm:spPr/>
      <dgm:t>
        <a:bodyPr/>
        <a:lstStyle/>
        <a:p>
          <a:endParaRPr lang="en-US"/>
        </a:p>
      </dgm:t>
    </dgm:pt>
    <dgm:pt modelId="{156C2CF3-8604-41FB-B6F2-815ABE813E7C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https://en.wikipedia.org/wiki/File_Allocation_Table</a:t>
          </a:r>
          <a:endParaRPr lang="en-US"/>
        </a:p>
      </dgm:t>
    </dgm:pt>
    <dgm:pt modelId="{0C777A38-45DB-4F1E-94EA-0DFDA3B40D0E}" type="parTrans" cxnId="{E4583EED-E985-4885-BA47-92C0AE13CBC0}">
      <dgm:prSet/>
      <dgm:spPr/>
      <dgm:t>
        <a:bodyPr/>
        <a:lstStyle/>
        <a:p>
          <a:endParaRPr lang="en-US"/>
        </a:p>
      </dgm:t>
    </dgm:pt>
    <dgm:pt modelId="{4F9DD927-60A5-4C1E-9A38-98E3213ECD62}" type="sibTrans" cxnId="{E4583EED-E985-4885-BA47-92C0AE13CBC0}">
      <dgm:prSet/>
      <dgm:spPr/>
      <dgm:t>
        <a:bodyPr/>
        <a:lstStyle/>
        <a:p>
          <a:endParaRPr lang="en-US"/>
        </a:p>
      </dgm:t>
    </dgm:pt>
    <dgm:pt modelId="{70F0A762-5591-4068-8951-C140DCE70CAB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https://www.file-recovery.com/recovery-NTFS-data-recoverability-and-integrity.htm</a:t>
          </a:r>
          <a:endParaRPr lang="en-US"/>
        </a:p>
      </dgm:t>
    </dgm:pt>
    <dgm:pt modelId="{C11BB863-ABE0-4A67-9E8C-F9199741A9FE}" type="parTrans" cxnId="{86F1F598-F594-4979-B689-C07928D56ABA}">
      <dgm:prSet/>
      <dgm:spPr/>
      <dgm:t>
        <a:bodyPr/>
        <a:lstStyle/>
        <a:p>
          <a:endParaRPr lang="en-US"/>
        </a:p>
      </dgm:t>
    </dgm:pt>
    <dgm:pt modelId="{C1A638CC-688D-431F-9320-6BA2CBE386EC}" type="sibTrans" cxnId="{86F1F598-F594-4979-B689-C07928D56ABA}">
      <dgm:prSet/>
      <dgm:spPr/>
      <dgm:t>
        <a:bodyPr/>
        <a:lstStyle/>
        <a:p>
          <a:endParaRPr lang="en-US"/>
        </a:p>
      </dgm:t>
    </dgm:pt>
    <dgm:pt modelId="{0FDA993E-4069-4625-8D8E-0B5F3FCC5084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https://en.wikipedia.org/wiki/NTFS</a:t>
          </a:r>
          <a:endParaRPr lang="en-US"/>
        </a:p>
      </dgm:t>
    </dgm:pt>
    <dgm:pt modelId="{439F3759-5BFA-40EF-A0D8-155E1872F59A}" type="parTrans" cxnId="{9DDB8871-0860-4CDB-B214-BC6FDFC0DE8D}">
      <dgm:prSet/>
      <dgm:spPr/>
      <dgm:t>
        <a:bodyPr/>
        <a:lstStyle/>
        <a:p>
          <a:endParaRPr lang="en-US"/>
        </a:p>
      </dgm:t>
    </dgm:pt>
    <dgm:pt modelId="{0D40E38A-0CBC-4384-A151-4FE954578262}" type="sibTrans" cxnId="{9DDB8871-0860-4CDB-B214-BC6FDFC0DE8D}">
      <dgm:prSet/>
      <dgm:spPr/>
      <dgm:t>
        <a:bodyPr/>
        <a:lstStyle/>
        <a:p>
          <a:endParaRPr lang="en-US"/>
        </a:p>
      </dgm:t>
    </dgm:pt>
    <dgm:pt modelId="{715E9D1C-9905-4909-8627-3ECE1C4506AE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/>
            </a:rPr>
            <a:t>https://wiki.archlinux.org/title/Ext4</a:t>
          </a:r>
          <a:endParaRPr lang="en-US"/>
        </a:p>
      </dgm:t>
    </dgm:pt>
    <dgm:pt modelId="{9BBE85A1-447F-4489-80D7-CDCC3FD45596}" type="parTrans" cxnId="{47D0B1C6-3F35-46F9-99B2-1DBB7B01D0EA}">
      <dgm:prSet/>
      <dgm:spPr/>
      <dgm:t>
        <a:bodyPr/>
        <a:lstStyle/>
        <a:p>
          <a:endParaRPr lang="en-US"/>
        </a:p>
      </dgm:t>
    </dgm:pt>
    <dgm:pt modelId="{E056AD5A-A7AA-4D88-92E7-278AFF5A0D57}" type="sibTrans" cxnId="{47D0B1C6-3F35-46F9-99B2-1DBB7B01D0EA}">
      <dgm:prSet/>
      <dgm:spPr/>
      <dgm:t>
        <a:bodyPr/>
        <a:lstStyle/>
        <a:p>
          <a:endParaRPr lang="en-US"/>
        </a:p>
      </dgm:t>
    </dgm:pt>
    <dgm:pt modelId="{29590326-10D2-4C23-B6D2-91FBE5D5B82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/>
            </a:rPr>
            <a:t>https://docs.redhat.com/en/documentation/red_hat_enterprise_linux/6/html/storage_administration_guide/ch-ext4#ext4creating</a:t>
          </a:r>
          <a:endParaRPr lang="en-US"/>
        </a:p>
      </dgm:t>
    </dgm:pt>
    <dgm:pt modelId="{D8067B33-730F-4D30-A1DD-33B50E3A14B5}" type="parTrans" cxnId="{530257E8-5C79-4C34-A810-954E7497A267}">
      <dgm:prSet/>
      <dgm:spPr/>
      <dgm:t>
        <a:bodyPr/>
        <a:lstStyle/>
        <a:p>
          <a:endParaRPr lang="en-US"/>
        </a:p>
      </dgm:t>
    </dgm:pt>
    <dgm:pt modelId="{4643EA2C-2B73-4650-B9AA-232F6539CD8D}" type="sibTrans" cxnId="{530257E8-5C79-4C34-A810-954E7497A267}">
      <dgm:prSet/>
      <dgm:spPr/>
      <dgm:t>
        <a:bodyPr/>
        <a:lstStyle/>
        <a:p>
          <a:endParaRPr lang="en-US"/>
        </a:p>
      </dgm:t>
    </dgm:pt>
    <dgm:pt modelId="{E40FDC56-80E5-4636-896D-F329C1567CE6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7"/>
            </a:rPr>
            <a:t>https://en.wikipedia.org/wiki/TestDisk</a:t>
          </a:r>
          <a:endParaRPr lang="en-US"/>
        </a:p>
      </dgm:t>
    </dgm:pt>
    <dgm:pt modelId="{6F862D0B-F8D3-4563-92D7-AF62C5CB4390}" type="parTrans" cxnId="{5707C6B9-B30B-40CB-8ABB-5F5E9636A269}">
      <dgm:prSet/>
      <dgm:spPr/>
      <dgm:t>
        <a:bodyPr/>
        <a:lstStyle/>
        <a:p>
          <a:endParaRPr lang="en-US"/>
        </a:p>
      </dgm:t>
    </dgm:pt>
    <dgm:pt modelId="{7FA3E037-C376-44EB-87A8-F0F777BECF84}" type="sibTrans" cxnId="{5707C6B9-B30B-40CB-8ABB-5F5E9636A269}">
      <dgm:prSet/>
      <dgm:spPr/>
      <dgm:t>
        <a:bodyPr/>
        <a:lstStyle/>
        <a:p>
          <a:endParaRPr lang="en-US"/>
        </a:p>
      </dgm:t>
    </dgm:pt>
    <dgm:pt modelId="{03C83A65-EC89-4B5B-AAAD-05250248AA9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8"/>
            </a:rPr>
            <a:t>https://www.cgsecurity.org/wiki/TestDisk</a:t>
          </a:r>
          <a:endParaRPr lang="en-US"/>
        </a:p>
      </dgm:t>
    </dgm:pt>
    <dgm:pt modelId="{D342205C-159A-4C03-88C5-5961F149222F}" type="parTrans" cxnId="{C50E2F3D-8D8C-4B83-9F41-AF28AD4CC8A7}">
      <dgm:prSet/>
      <dgm:spPr/>
      <dgm:t>
        <a:bodyPr/>
        <a:lstStyle/>
        <a:p>
          <a:endParaRPr lang="en-US"/>
        </a:p>
      </dgm:t>
    </dgm:pt>
    <dgm:pt modelId="{C16926C5-BD14-41EF-B28D-A86F420881C2}" type="sibTrans" cxnId="{C50E2F3D-8D8C-4B83-9F41-AF28AD4CC8A7}">
      <dgm:prSet/>
      <dgm:spPr/>
      <dgm:t>
        <a:bodyPr/>
        <a:lstStyle/>
        <a:p>
          <a:endParaRPr lang="en-US"/>
        </a:p>
      </dgm:t>
    </dgm:pt>
    <dgm:pt modelId="{337CFD1C-ED78-45C2-955A-725A20B92CE0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9"/>
            </a:rPr>
            <a:t>https://en.wikipedia.org/wiki/Recuva</a:t>
          </a:r>
          <a:endParaRPr lang="en-US"/>
        </a:p>
      </dgm:t>
    </dgm:pt>
    <dgm:pt modelId="{56334BCB-7101-4F55-B038-875537A39D31}" type="parTrans" cxnId="{474458FC-8980-4AF6-95E4-35CE250A6A57}">
      <dgm:prSet/>
      <dgm:spPr/>
      <dgm:t>
        <a:bodyPr/>
        <a:lstStyle/>
        <a:p>
          <a:endParaRPr lang="en-US"/>
        </a:p>
      </dgm:t>
    </dgm:pt>
    <dgm:pt modelId="{83E22AC5-A3D7-4CFB-B554-123D34FA49A2}" type="sibTrans" cxnId="{474458FC-8980-4AF6-95E4-35CE250A6A57}">
      <dgm:prSet/>
      <dgm:spPr/>
      <dgm:t>
        <a:bodyPr/>
        <a:lstStyle/>
        <a:p>
          <a:endParaRPr lang="en-US"/>
        </a:p>
      </dgm:t>
    </dgm:pt>
    <dgm:pt modelId="{63733B5A-A65A-4CFE-93B3-27F159152F6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0"/>
            </a:rPr>
            <a:t>https://support.ccleaner.com/s/article/how-does-recuva-works?language=en_US</a:t>
          </a:r>
          <a:endParaRPr lang="en-US"/>
        </a:p>
      </dgm:t>
    </dgm:pt>
    <dgm:pt modelId="{BC108084-F8FF-489E-A4C6-704697A8C7E3}" type="parTrans" cxnId="{AE5AFAE6-3DF9-4964-BBAB-3F05634C3851}">
      <dgm:prSet/>
      <dgm:spPr/>
      <dgm:t>
        <a:bodyPr/>
        <a:lstStyle/>
        <a:p>
          <a:endParaRPr lang="en-US"/>
        </a:p>
      </dgm:t>
    </dgm:pt>
    <dgm:pt modelId="{24F49799-3BBE-4131-B063-FB66CA3F867D}" type="sibTrans" cxnId="{AE5AFAE6-3DF9-4964-BBAB-3F05634C3851}">
      <dgm:prSet/>
      <dgm:spPr/>
      <dgm:t>
        <a:bodyPr/>
        <a:lstStyle/>
        <a:p>
          <a:endParaRPr lang="en-US"/>
        </a:p>
      </dgm:t>
    </dgm:pt>
    <dgm:pt modelId="{10D2AF55-1C59-4926-95E8-507C03E05971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1"/>
            </a:rPr>
            <a:t>https://en.wikipedia.org/wiki/PhotoRec</a:t>
          </a:r>
          <a:endParaRPr lang="en-US"/>
        </a:p>
      </dgm:t>
    </dgm:pt>
    <dgm:pt modelId="{C4C6C3CB-FF85-4A14-9E99-38B384C80BC2}" type="parTrans" cxnId="{53F11BC9-7356-47E7-B3BA-B848F863C925}">
      <dgm:prSet/>
      <dgm:spPr/>
      <dgm:t>
        <a:bodyPr/>
        <a:lstStyle/>
        <a:p>
          <a:endParaRPr lang="en-US"/>
        </a:p>
      </dgm:t>
    </dgm:pt>
    <dgm:pt modelId="{554B139E-4B5F-4298-988D-B09B221855C6}" type="sibTrans" cxnId="{53F11BC9-7356-47E7-B3BA-B848F863C925}">
      <dgm:prSet/>
      <dgm:spPr/>
      <dgm:t>
        <a:bodyPr/>
        <a:lstStyle/>
        <a:p>
          <a:endParaRPr lang="en-US"/>
        </a:p>
      </dgm:t>
    </dgm:pt>
    <dgm:pt modelId="{0076C191-21DD-4F2A-B061-904ADCA00C8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2"/>
            </a:rPr>
            <a:t>https://superuser.com/questions/1193468/how-the-photorec-works-internally-and-how-to-use-it-in-ubuntu14-04</a:t>
          </a:r>
          <a:endParaRPr lang="en-US"/>
        </a:p>
      </dgm:t>
    </dgm:pt>
    <dgm:pt modelId="{BB1724BA-F8F4-46AC-A170-31D3FD3D6BD4}" type="parTrans" cxnId="{A92E1166-A8E6-4D28-A11A-45D6A9CFAE3E}">
      <dgm:prSet/>
      <dgm:spPr/>
      <dgm:t>
        <a:bodyPr/>
        <a:lstStyle/>
        <a:p>
          <a:endParaRPr lang="en-US"/>
        </a:p>
      </dgm:t>
    </dgm:pt>
    <dgm:pt modelId="{D2A1ED50-56D3-4091-BE4F-521CDBAEC3CC}" type="sibTrans" cxnId="{A92E1166-A8E6-4D28-A11A-45D6A9CFAE3E}">
      <dgm:prSet/>
      <dgm:spPr/>
      <dgm:t>
        <a:bodyPr/>
        <a:lstStyle/>
        <a:p>
          <a:endParaRPr lang="en-US"/>
        </a:p>
      </dgm:t>
    </dgm:pt>
    <dgm:pt modelId="{8AA007D0-C325-4821-94E5-A9DB6E2436BE}" type="pres">
      <dgm:prSet presAssocID="{6AF12D0C-8227-4248-A278-B4D059B4DC34}" presName="vert0" presStyleCnt="0">
        <dgm:presLayoutVars>
          <dgm:dir/>
          <dgm:animOne val="branch"/>
          <dgm:animLvl val="lvl"/>
        </dgm:presLayoutVars>
      </dgm:prSet>
      <dgm:spPr/>
    </dgm:pt>
    <dgm:pt modelId="{13885A09-C410-4338-8797-B7532F7024ED}" type="pres">
      <dgm:prSet presAssocID="{527F11C1-D902-48F6-828D-6A3CC8D0DC31}" presName="thickLine" presStyleLbl="alignNode1" presStyleIdx="0" presStyleCnt="12"/>
      <dgm:spPr/>
    </dgm:pt>
    <dgm:pt modelId="{BA1E04E4-7616-4C08-AB4C-8FE173235415}" type="pres">
      <dgm:prSet presAssocID="{527F11C1-D902-48F6-828D-6A3CC8D0DC31}" presName="horz1" presStyleCnt="0"/>
      <dgm:spPr/>
    </dgm:pt>
    <dgm:pt modelId="{2EAA3593-C6C7-44AE-9830-C5A95AC5983D}" type="pres">
      <dgm:prSet presAssocID="{527F11C1-D902-48F6-828D-6A3CC8D0DC31}" presName="tx1" presStyleLbl="revTx" presStyleIdx="0" presStyleCnt="12"/>
      <dgm:spPr/>
    </dgm:pt>
    <dgm:pt modelId="{B8AD0467-5E62-4B90-B575-BED32E3BC03B}" type="pres">
      <dgm:prSet presAssocID="{527F11C1-D902-48F6-828D-6A3CC8D0DC31}" presName="vert1" presStyleCnt="0"/>
      <dgm:spPr/>
    </dgm:pt>
    <dgm:pt modelId="{5F04E1CA-8E8D-4EC3-942D-20422559E18E}" type="pres">
      <dgm:prSet presAssocID="{156C2CF3-8604-41FB-B6F2-815ABE813E7C}" presName="thickLine" presStyleLbl="alignNode1" presStyleIdx="1" presStyleCnt="12"/>
      <dgm:spPr/>
    </dgm:pt>
    <dgm:pt modelId="{CC409B55-0FE9-4BEA-8E92-1A9FE982405D}" type="pres">
      <dgm:prSet presAssocID="{156C2CF3-8604-41FB-B6F2-815ABE813E7C}" presName="horz1" presStyleCnt="0"/>
      <dgm:spPr/>
    </dgm:pt>
    <dgm:pt modelId="{8B611B23-3B8B-4F02-A7C7-F9DAD235F1F9}" type="pres">
      <dgm:prSet presAssocID="{156C2CF3-8604-41FB-B6F2-815ABE813E7C}" presName="tx1" presStyleLbl="revTx" presStyleIdx="1" presStyleCnt="12"/>
      <dgm:spPr/>
    </dgm:pt>
    <dgm:pt modelId="{B2BC0E5C-D56C-4116-8A25-366428060489}" type="pres">
      <dgm:prSet presAssocID="{156C2CF3-8604-41FB-B6F2-815ABE813E7C}" presName="vert1" presStyleCnt="0"/>
      <dgm:spPr/>
    </dgm:pt>
    <dgm:pt modelId="{8F958DEF-597A-4305-96A8-71A3A08021B5}" type="pres">
      <dgm:prSet presAssocID="{70F0A762-5591-4068-8951-C140DCE70CAB}" presName="thickLine" presStyleLbl="alignNode1" presStyleIdx="2" presStyleCnt="12"/>
      <dgm:spPr/>
    </dgm:pt>
    <dgm:pt modelId="{D74EEF01-DBF8-4A6E-A66B-388A14BAF45A}" type="pres">
      <dgm:prSet presAssocID="{70F0A762-5591-4068-8951-C140DCE70CAB}" presName="horz1" presStyleCnt="0"/>
      <dgm:spPr/>
    </dgm:pt>
    <dgm:pt modelId="{CC8D2E97-70DF-4FFF-BA42-1BB795B72E3D}" type="pres">
      <dgm:prSet presAssocID="{70F0A762-5591-4068-8951-C140DCE70CAB}" presName="tx1" presStyleLbl="revTx" presStyleIdx="2" presStyleCnt="12"/>
      <dgm:spPr/>
    </dgm:pt>
    <dgm:pt modelId="{9B3D04E5-8C3F-4E86-82A0-8ACE116B486E}" type="pres">
      <dgm:prSet presAssocID="{70F0A762-5591-4068-8951-C140DCE70CAB}" presName="vert1" presStyleCnt="0"/>
      <dgm:spPr/>
    </dgm:pt>
    <dgm:pt modelId="{FDA022CA-430F-49EF-911E-8E2226B35A76}" type="pres">
      <dgm:prSet presAssocID="{0FDA993E-4069-4625-8D8E-0B5F3FCC5084}" presName="thickLine" presStyleLbl="alignNode1" presStyleIdx="3" presStyleCnt="12"/>
      <dgm:spPr/>
    </dgm:pt>
    <dgm:pt modelId="{31878BA0-50B8-47FF-9BA5-9D563FAFC9B4}" type="pres">
      <dgm:prSet presAssocID="{0FDA993E-4069-4625-8D8E-0B5F3FCC5084}" presName="horz1" presStyleCnt="0"/>
      <dgm:spPr/>
    </dgm:pt>
    <dgm:pt modelId="{16585BB5-22C5-4428-BB6D-6425463DEC25}" type="pres">
      <dgm:prSet presAssocID="{0FDA993E-4069-4625-8D8E-0B5F3FCC5084}" presName="tx1" presStyleLbl="revTx" presStyleIdx="3" presStyleCnt="12"/>
      <dgm:spPr/>
    </dgm:pt>
    <dgm:pt modelId="{A88B6D6F-045E-433B-A2B9-67140E01588E}" type="pres">
      <dgm:prSet presAssocID="{0FDA993E-4069-4625-8D8E-0B5F3FCC5084}" presName="vert1" presStyleCnt="0"/>
      <dgm:spPr/>
    </dgm:pt>
    <dgm:pt modelId="{9DB989D6-7B7F-477B-9EDC-0542BC8F20C9}" type="pres">
      <dgm:prSet presAssocID="{715E9D1C-9905-4909-8627-3ECE1C4506AE}" presName="thickLine" presStyleLbl="alignNode1" presStyleIdx="4" presStyleCnt="12"/>
      <dgm:spPr/>
    </dgm:pt>
    <dgm:pt modelId="{EAAB46EA-82B5-482D-AAF4-A795D14FA9CB}" type="pres">
      <dgm:prSet presAssocID="{715E9D1C-9905-4909-8627-3ECE1C4506AE}" presName="horz1" presStyleCnt="0"/>
      <dgm:spPr/>
    </dgm:pt>
    <dgm:pt modelId="{F03BC851-5ECF-43E7-A027-3951FDBF54AF}" type="pres">
      <dgm:prSet presAssocID="{715E9D1C-9905-4909-8627-3ECE1C4506AE}" presName="tx1" presStyleLbl="revTx" presStyleIdx="4" presStyleCnt="12"/>
      <dgm:spPr/>
    </dgm:pt>
    <dgm:pt modelId="{14AD6928-E2BD-4905-9FD6-267A109D6C58}" type="pres">
      <dgm:prSet presAssocID="{715E9D1C-9905-4909-8627-3ECE1C4506AE}" presName="vert1" presStyleCnt="0"/>
      <dgm:spPr/>
    </dgm:pt>
    <dgm:pt modelId="{0401FA70-2BF5-488C-B5C1-4628D0D608DA}" type="pres">
      <dgm:prSet presAssocID="{29590326-10D2-4C23-B6D2-91FBE5D5B82A}" presName="thickLine" presStyleLbl="alignNode1" presStyleIdx="5" presStyleCnt="12"/>
      <dgm:spPr/>
    </dgm:pt>
    <dgm:pt modelId="{01689767-376C-4658-A2FA-CAB64E5AF871}" type="pres">
      <dgm:prSet presAssocID="{29590326-10D2-4C23-B6D2-91FBE5D5B82A}" presName="horz1" presStyleCnt="0"/>
      <dgm:spPr/>
    </dgm:pt>
    <dgm:pt modelId="{A56A6F70-9C88-4CDF-987D-B674BBB057BA}" type="pres">
      <dgm:prSet presAssocID="{29590326-10D2-4C23-B6D2-91FBE5D5B82A}" presName="tx1" presStyleLbl="revTx" presStyleIdx="5" presStyleCnt="12"/>
      <dgm:spPr/>
    </dgm:pt>
    <dgm:pt modelId="{515EE279-F469-43F7-9313-04A63974A744}" type="pres">
      <dgm:prSet presAssocID="{29590326-10D2-4C23-B6D2-91FBE5D5B82A}" presName="vert1" presStyleCnt="0"/>
      <dgm:spPr/>
    </dgm:pt>
    <dgm:pt modelId="{CE595E91-76D3-4ADF-BCC4-094CB3E2081E}" type="pres">
      <dgm:prSet presAssocID="{E40FDC56-80E5-4636-896D-F329C1567CE6}" presName="thickLine" presStyleLbl="alignNode1" presStyleIdx="6" presStyleCnt="12"/>
      <dgm:spPr/>
    </dgm:pt>
    <dgm:pt modelId="{68F4DE2C-FB92-42DA-AEBD-C253F1E53A3A}" type="pres">
      <dgm:prSet presAssocID="{E40FDC56-80E5-4636-896D-F329C1567CE6}" presName="horz1" presStyleCnt="0"/>
      <dgm:spPr/>
    </dgm:pt>
    <dgm:pt modelId="{8C784FAC-03BD-4F93-93A6-7C155B14D851}" type="pres">
      <dgm:prSet presAssocID="{E40FDC56-80E5-4636-896D-F329C1567CE6}" presName="tx1" presStyleLbl="revTx" presStyleIdx="6" presStyleCnt="12"/>
      <dgm:spPr/>
    </dgm:pt>
    <dgm:pt modelId="{2EBCD916-D73D-4784-A987-7CF5CB729CE8}" type="pres">
      <dgm:prSet presAssocID="{E40FDC56-80E5-4636-896D-F329C1567CE6}" presName="vert1" presStyleCnt="0"/>
      <dgm:spPr/>
    </dgm:pt>
    <dgm:pt modelId="{0ED12BDC-968F-40B0-81C3-44B7736A0DA9}" type="pres">
      <dgm:prSet presAssocID="{03C83A65-EC89-4B5B-AAAD-05250248AA9A}" presName="thickLine" presStyleLbl="alignNode1" presStyleIdx="7" presStyleCnt="12"/>
      <dgm:spPr/>
    </dgm:pt>
    <dgm:pt modelId="{DF4712D8-8FD1-431F-9F6A-EA71FA6C6EA0}" type="pres">
      <dgm:prSet presAssocID="{03C83A65-EC89-4B5B-AAAD-05250248AA9A}" presName="horz1" presStyleCnt="0"/>
      <dgm:spPr/>
    </dgm:pt>
    <dgm:pt modelId="{F2187515-9E89-4546-A03B-8FEDDC5AD2A9}" type="pres">
      <dgm:prSet presAssocID="{03C83A65-EC89-4B5B-AAAD-05250248AA9A}" presName="tx1" presStyleLbl="revTx" presStyleIdx="7" presStyleCnt="12"/>
      <dgm:spPr/>
    </dgm:pt>
    <dgm:pt modelId="{7CF4B3A7-56E8-4662-878B-6F54ED526E0C}" type="pres">
      <dgm:prSet presAssocID="{03C83A65-EC89-4B5B-AAAD-05250248AA9A}" presName="vert1" presStyleCnt="0"/>
      <dgm:spPr/>
    </dgm:pt>
    <dgm:pt modelId="{ABDDAE3C-92F7-40CC-AA0B-5037BF7508D2}" type="pres">
      <dgm:prSet presAssocID="{337CFD1C-ED78-45C2-955A-725A20B92CE0}" presName="thickLine" presStyleLbl="alignNode1" presStyleIdx="8" presStyleCnt="12"/>
      <dgm:spPr/>
    </dgm:pt>
    <dgm:pt modelId="{C3F38A11-AC6E-4592-82B9-C64FE773B3B0}" type="pres">
      <dgm:prSet presAssocID="{337CFD1C-ED78-45C2-955A-725A20B92CE0}" presName="horz1" presStyleCnt="0"/>
      <dgm:spPr/>
    </dgm:pt>
    <dgm:pt modelId="{3AE16731-4C54-4259-A2A2-76B19F1DD474}" type="pres">
      <dgm:prSet presAssocID="{337CFD1C-ED78-45C2-955A-725A20B92CE0}" presName="tx1" presStyleLbl="revTx" presStyleIdx="8" presStyleCnt="12"/>
      <dgm:spPr/>
    </dgm:pt>
    <dgm:pt modelId="{BD5EBD4F-9AC1-4E61-BB21-2DCC9DFBBD85}" type="pres">
      <dgm:prSet presAssocID="{337CFD1C-ED78-45C2-955A-725A20B92CE0}" presName="vert1" presStyleCnt="0"/>
      <dgm:spPr/>
    </dgm:pt>
    <dgm:pt modelId="{311A6B3B-07B8-447B-AA59-2F309A2CC6F0}" type="pres">
      <dgm:prSet presAssocID="{63733B5A-A65A-4CFE-93B3-27F159152F6A}" presName="thickLine" presStyleLbl="alignNode1" presStyleIdx="9" presStyleCnt="12"/>
      <dgm:spPr/>
    </dgm:pt>
    <dgm:pt modelId="{A8ABF335-CF25-496F-8982-E1491473926B}" type="pres">
      <dgm:prSet presAssocID="{63733B5A-A65A-4CFE-93B3-27F159152F6A}" presName="horz1" presStyleCnt="0"/>
      <dgm:spPr/>
    </dgm:pt>
    <dgm:pt modelId="{1149DFF4-ADC5-44DE-B6E7-721E774185CF}" type="pres">
      <dgm:prSet presAssocID="{63733B5A-A65A-4CFE-93B3-27F159152F6A}" presName="tx1" presStyleLbl="revTx" presStyleIdx="9" presStyleCnt="12"/>
      <dgm:spPr/>
    </dgm:pt>
    <dgm:pt modelId="{DCD069E5-1D63-4183-856A-8AB149B5D5F9}" type="pres">
      <dgm:prSet presAssocID="{63733B5A-A65A-4CFE-93B3-27F159152F6A}" presName="vert1" presStyleCnt="0"/>
      <dgm:spPr/>
    </dgm:pt>
    <dgm:pt modelId="{A45875D0-33F8-41AA-9931-0DC08C182619}" type="pres">
      <dgm:prSet presAssocID="{10D2AF55-1C59-4926-95E8-507C03E05971}" presName="thickLine" presStyleLbl="alignNode1" presStyleIdx="10" presStyleCnt="12"/>
      <dgm:spPr/>
    </dgm:pt>
    <dgm:pt modelId="{126A8410-0BF9-4B88-99AD-DD730FC0B39F}" type="pres">
      <dgm:prSet presAssocID="{10D2AF55-1C59-4926-95E8-507C03E05971}" presName="horz1" presStyleCnt="0"/>
      <dgm:spPr/>
    </dgm:pt>
    <dgm:pt modelId="{71F36EE4-2836-46F1-B4AF-0DF0221147DB}" type="pres">
      <dgm:prSet presAssocID="{10D2AF55-1C59-4926-95E8-507C03E05971}" presName="tx1" presStyleLbl="revTx" presStyleIdx="10" presStyleCnt="12"/>
      <dgm:spPr/>
    </dgm:pt>
    <dgm:pt modelId="{F7EB2EDF-2972-4DE9-ABF9-9AD366A5070C}" type="pres">
      <dgm:prSet presAssocID="{10D2AF55-1C59-4926-95E8-507C03E05971}" presName="vert1" presStyleCnt="0"/>
      <dgm:spPr/>
    </dgm:pt>
    <dgm:pt modelId="{CE32C8BD-5D81-4FFF-A90C-001443F2AB80}" type="pres">
      <dgm:prSet presAssocID="{0076C191-21DD-4F2A-B061-904ADCA00C82}" presName="thickLine" presStyleLbl="alignNode1" presStyleIdx="11" presStyleCnt="12"/>
      <dgm:spPr/>
    </dgm:pt>
    <dgm:pt modelId="{E20D17C0-B7E1-4F55-8666-F03C8F584A7C}" type="pres">
      <dgm:prSet presAssocID="{0076C191-21DD-4F2A-B061-904ADCA00C82}" presName="horz1" presStyleCnt="0"/>
      <dgm:spPr/>
    </dgm:pt>
    <dgm:pt modelId="{CA75172B-F47D-4DDE-9183-31DDC58540D2}" type="pres">
      <dgm:prSet presAssocID="{0076C191-21DD-4F2A-B061-904ADCA00C82}" presName="tx1" presStyleLbl="revTx" presStyleIdx="11" presStyleCnt="12"/>
      <dgm:spPr/>
    </dgm:pt>
    <dgm:pt modelId="{73624984-DEF3-4A60-B58D-513FFA7BD3C9}" type="pres">
      <dgm:prSet presAssocID="{0076C191-21DD-4F2A-B061-904ADCA00C82}" presName="vert1" presStyleCnt="0"/>
      <dgm:spPr/>
    </dgm:pt>
  </dgm:ptLst>
  <dgm:cxnLst>
    <dgm:cxn modelId="{0CD88102-FC56-4834-A1E6-0EAC913FFD8C}" type="presOf" srcId="{156C2CF3-8604-41FB-B6F2-815ABE813E7C}" destId="{8B611B23-3B8B-4F02-A7C7-F9DAD235F1F9}" srcOrd="0" destOrd="0" presId="urn:microsoft.com/office/officeart/2008/layout/LinedList"/>
    <dgm:cxn modelId="{DC003809-B986-4523-B2D7-EBCE3F64C77D}" type="presOf" srcId="{70F0A762-5591-4068-8951-C140DCE70CAB}" destId="{CC8D2E97-70DF-4FFF-BA42-1BB795B72E3D}" srcOrd="0" destOrd="0" presId="urn:microsoft.com/office/officeart/2008/layout/LinedList"/>
    <dgm:cxn modelId="{CE1B9F09-ED78-41EB-A3A8-4DE037A88506}" type="presOf" srcId="{10D2AF55-1C59-4926-95E8-507C03E05971}" destId="{71F36EE4-2836-46F1-B4AF-0DF0221147DB}" srcOrd="0" destOrd="0" presId="urn:microsoft.com/office/officeart/2008/layout/LinedList"/>
    <dgm:cxn modelId="{11E6E832-7328-4C81-B0AF-F80FD7BAF7DF}" type="presOf" srcId="{63733B5A-A65A-4CFE-93B3-27F159152F6A}" destId="{1149DFF4-ADC5-44DE-B6E7-721E774185CF}" srcOrd="0" destOrd="0" presId="urn:microsoft.com/office/officeart/2008/layout/LinedList"/>
    <dgm:cxn modelId="{C50E2F3D-8D8C-4B83-9F41-AF28AD4CC8A7}" srcId="{6AF12D0C-8227-4248-A278-B4D059B4DC34}" destId="{03C83A65-EC89-4B5B-AAAD-05250248AA9A}" srcOrd="7" destOrd="0" parTransId="{D342205C-159A-4C03-88C5-5961F149222F}" sibTransId="{C16926C5-BD14-41EF-B28D-A86F420881C2}"/>
    <dgm:cxn modelId="{AAF2C062-3897-4EEF-812F-8240E6C7426B}" type="presOf" srcId="{337CFD1C-ED78-45C2-955A-725A20B92CE0}" destId="{3AE16731-4C54-4259-A2A2-76B19F1DD474}" srcOrd="0" destOrd="0" presId="urn:microsoft.com/office/officeart/2008/layout/LinedList"/>
    <dgm:cxn modelId="{A92E1166-A8E6-4D28-A11A-45D6A9CFAE3E}" srcId="{6AF12D0C-8227-4248-A278-B4D059B4DC34}" destId="{0076C191-21DD-4F2A-B061-904ADCA00C82}" srcOrd="11" destOrd="0" parTransId="{BB1724BA-F8F4-46AC-A170-31D3FD3D6BD4}" sibTransId="{D2A1ED50-56D3-4091-BE4F-521CDBAEC3CC}"/>
    <dgm:cxn modelId="{250EFA69-4248-4ADB-9071-C7BFA2A6B706}" type="presOf" srcId="{0076C191-21DD-4F2A-B061-904ADCA00C82}" destId="{CA75172B-F47D-4DDE-9183-31DDC58540D2}" srcOrd="0" destOrd="0" presId="urn:microsoft.com/office/officeart/2008/layout/LinedList"/>
    <dgm:cxn modelId="{7370426A-D133-4E66-8307-D215AFC2B7E5}" type="presOf" srcId="{E40FDC56-80E5-4636-896D-F329C1567CE6}" destId="{8C784FAC-03BD-4F93-93A6-7C155B14D851}" srcOrd="0" destOrd="0" presId="urn:microsoft.com/office/officeart/2008/layout/LinedList"/>
    <dgm:cxn modelId="{E8B23C6F-B97F-4354-8F66-C04F1F555C64}" srcId="{6AF12D0C-8227-4248-A278-B4D059B4DC34}" destId="{527F11C1-D902-48F6-828D-6A3CC8D0DC31}" srcOrd="0" destOrd="0" parTransId="{A2CEE685-CAEE-40BF-98C0-0B7522B3A9F8}" sibTransId="{E2553765-F0FC-481C-AA75-3126B91A2604}"/>
    <dgm:cxn modelId="{9DDB8871-0860-4CDB-B214-BC6FDFC0DE8D}" srcId="{6AF12D0C-8227-4248-A278-B4D059B4DC34}" destId="{0FDA993E-4069-4625-8D8E-0B5F3FCC5084}" srcOrd="3" destOrd="0" parTransId="{439F3759-5BFA-40EF-A0D8-155E1872F59A}" sibTransId="{0D40E38A-0CBC-4384-A151-4FE954578262}"/>
    <dgm:cxn modelId="{3AA6B778-32B1-4FA4-90E2-7613DBA57EC3}" type="presOf" srcId="{03C83A65-EC89-4B5B-AAAD-05250248AA9A}" destId="{F2187515-9E89-4546-A03B-8FEDDC5AD2A9}" srcOrd="0" destOrd="0" presId="urn:microsoft.com/office/officeart/2008/layout/LinedList"/>
    <dgm:cxn modelId="{617AE086-2527-4C09-8D01-B96CC8685E65}" type="presOf" srcId="{527F11C1-D902-48F6-828D-6A3CC8D0DC31}" destId="{2EAA3593-C6C7-44AE-9830-C5A95AC5983D}" srcOrd="0" destOrd="0" presId="urn:microsoft.com/office/officeart/2008/layout/LinedList"/>
    <dgm:cxn modelId="{86F1F598-F594-4979-B689-C07928D56ABA}" srcId="{6AF12D0C-8227-4248-A278-B4D059B4DC34}" destId="{70F0A762-5591-4068-8951-C140DCE70CAB}" srcOrd="2" destOrd="0" parTransId="{C11BB863-ABE0-4A67-9E8C-F9199741A9FE}" sibTransId="{C1A638CC-688D-431F-9320-6BA2CBE386EC}"/>
    <dgm:cxn modelId="{54ED43A6-1A4B-41E7-BE23-4C21BDD4C22C}" type="presOf" srcId="{29590326-10D2-4C23-B6D2-91FBE5D5B82A}" destId="{A56A6F70-9C88-4CDF-987D-B674BBB057BA}" srcOrd="0" destOrd="0" presId="urn:microsoft.com/office/officeart/2008/layout/LinedList"/>
    <dgm:cxn modelId="{5707C6B9-B30B-40CB-8ABB-5F5E9636A269}" srcId="{6AF12D0C-8227-4248-A278-B4D059B4DC34}" destId="{E40FDC56-80E5-4636-896D-F329C1567CE6}" srcOrd="6" destOrd="0" parTransId="{6F862D0B-F8D3-4563-92D7-AF62C5CB4390}" sibTransId="{7FA3E037-C376-44EB-87A8-F0F777BECF84}"/>
    <dgm:cxn modelId="{47D0B1C6-3F35-46F9-99B2-1DBB7B01D0EA}" srcId="{6AF12D0C-8227-4248-A278-B4D059B4DC34}" destId="{715E9D1C-9905-4909-8627-3ECE1C4506AE}" srcOrd="4" destOrd="0" parTransId="{9BBE85A1-447F-4489-80D7-CDCC3FD45596}" sibTransId="{E056AD5A-A7AA-4D88-92E7-278AFF5A0D57}"/>
    <dgm:cxn modelId="{53F11BC9-7356-47E7-B3BA-B848F863C925}" srcId="{6AF12D0C-8227-4248-A278-B4D059B4DC34}" destId="{10D2AF55-1C59-4926-95E8-507C03E05971}" srcOrd="10" destOrd="0" parTransId="{C4C6C3CB-FF85-4A14-9E99-38B384C80BC2}" sibTransId="{554B139E-4B5F-4298-988D-B09B221855C6}"/>
    <dgm:cxn modelId="{C9550FD3-0C36-4982-99D1-9BB7A9CC44B2}" type="presOf" srcId="{0FDA993E-4069-4625-8D8E-0B5F3FCC5084}" destId="{16585BB5-22C5-4428-BB6D-6425463DEC25}" srcOrd="0" destOrd="0" presId="urn:microsoft.com/office/officeart/2008/layout/LinedList"/>
    <dgm:cxn modelId="{B2C7EDD5-BE9B-406B-A30C-790D059D3455}" type="presOf" srcId="{715E9D1C-9905-4909-8627-3ECE1C4506AE}" destId="{F03BC851-5ECF-43E7-A027-3951FDBF54AF}" srcOrd="0" destOrd="0" presId="urn:microsoft.com/office/officeart/2008/layout/LinedList"/>
    <dgm:cxn modelId="{AE5AFAE6-3DF9-4964-BBAB-3F05634C3851}" srcId="{6AF12D0C-8227-4248-A278-B4D059B4DC34}" destId="{63733B5A-A65A-4CFE-93B3-27F159152F6A}" srcOrd="9" destOrd="0" parTransId="{BC108084-F8FF-489E-A4C6-704697A8C7E3}" sibTransId="{24F49799-3BBE-4131-B063-FB66CA3F867D}"/>
    <dgm:cxn modelId="{530257E8-5C79-4C34-A810-954E7497A267}" srcId="{6AF12D0C-8227-4248-A278-B4D059B4DC34}" destId="{29590326-10D2-4C23-B6D2-91FBE5D5B82A}" srcOrd="5" destOrd="0" parTransId="{D8067B33-730F-4D30-A1DD-33B50E3A14B5}" sibTransId="{4643EA2C-2B73-4650-B9AA-232F6539CD8D}"/>
    <dgm:cxn modelId="{E4583EED-E985-4885-BA47-92C0AE13CBC0}" srcId="{6AF12D0C-8227-4248-A278-B4D059B4DC34}" destId="{156C2CF3-8604-41FB-B6F2-815ABE813E7C}" srcOrd="1" destOrd="0" parTransId="{0C777A38-45DB-4F1E-94EA-0DFDA3B40D0E}" sibTransId="{4F9DD927-60A5-4C1E-9A38-98E3213ECD62}"/>
    <dgm:cxn modelId="{70C39FF2-F46E-48A2-BFFD-CC681C15DDEE}" type="presOf" srcId="{6AF12D0C-8227-4248-A278-B4D059B4DC34}" destId="{8AA007D0-C325-4821-94E5-A9DB6E2436BE}" srcOrd="0" destOrd="0" presId="urn:microsoft.com/office/officeart/2008/layout/LinedList"/>
    <dgm:cxn modelId="{474458FC-8980-4AF6-95E4-35CE250A6A57}" srcId="{6AF12D0C-8227-4248-A278-B4D059B4DC34}" destId="{337CFD1C-ED78-45C2-955A-725A20B92CE0}" srcOrd="8" destOrd="0" parTransId="{56334BCB-7101-4F55-B038-875537A39D31}" sibTransId="{83E22AC5-A3D7-4CFB-B554-123D34FA49A2}"/>
    <dgm:cxn modelId="{6C58D2E4-567B-4462-BB4F-E7AC2A4043A5}" type="presParOf" srcId="{8AA007D0-C325-4821-94E5-A9DB6E2436BE}" destId="{13885A09-C410-4338-8797-B7532F7024ED}" srcOrd="0" destOrd="0" presId="urn:microsoft.com/office/officeart/2008/layout/LinedList"/>
    <dgm:cxn modelId="{204375E1-006A-491B-9BAA-19B6437012AB}" type="presParOf" srcId="{8AA007D0-C325-4821-94E5-A9DB6E2436BE}" destId="{BA1E04E4-7616-4C08-AB4C-8FE173235415}" srcOrd="1" destOrd="0" presId="urn:microsoft.com/office/officeart/2008/layout/LinedList"/>
    <dgm:cxn modelId="{36D7158E-E950-4C69-B192-35B4488EF91E}" type="presParOf" srcId="{BA1E04E4-7616-4C08-AB4C-8FE173235415}" destId="{2EAA3593-C6C7-44AE-9830-C5A95AC5983D}" srcOrd="0" destOrd="0" presId="urn:microsoft.com/office/officeart/2008/layout/LinedList"/>
    <dgm:cxn modelId="{41331581-52FC-46CA-92DE-DFB12DD3D914}" type="presParOf" srcId="{BA1E04E4-7616-4C08-AB4C-8FE173235415}" destId="{B8AD0467-5E62-4B90-B575-BED32E3BC03B}" srcOrd="1" destOrd="0" presId="urn:microsoft.com/office/officeart/2008/layout/LinedList"/>
    <dgm:cxn modelId="{19E50D05-88FC-43FB-9A02-D03E13B48EA5}" type="presParOf" srcId="{8AA007D0-C325-4821-94E5-A9DB6E2436BE}" destId="{5F04E1CA-8E8D-4EC3-942D-20422559E18E}" srcOrd="2" destOrd="0" presId="urn:microsoft.com/office/officeart/2008/layout/LinedList"/>
    <dgm:cxn modelId="{47B52C76-88F3-4307-897D-6C1B50DD2827}" type="presParOf" srcId="{8AA007D0-C325-4821-94E5-A9DB6E2436BE}" destId="{CC409B55-0FE9-4BEA-8E92-1A9FE982405D}" srcOrd="3" destOrd="0" presId="urn:microsoft.com/office/officeart/2008/layout/LinedList"/>
    <dgm:cxn modelId="{647B1438-32F9-490B-8DB6-B81C30DCB39A}" type="presParOf" srcId="{CC409B55-0FE9-4BEA-8E92-1A9FE982405D}" destId="{8B611B23-3B8B-4F02-A7C7-F9DAD235F1F9}" srcOrd="0" destOrd="0" presId="urn:microsoft.com/office/officeart/2008/layout/LinedList"/>
    <dgm:cxn modelId="{73E01F7E-84F5-48B9-9B16-80C8D600FE3A}" type="presParOf" srcId="{CC409B55-0FE9-4BEA-8E92-1A9FE982405D}" destId="{B2BC0E5C-D56C-4116-8A25-366428060489}" srcOrd="1" destOrd="0" presId="urn:microsoft.com/office/officeart/2008/layout/LinedList"/>
    <dgm:cxn modelId="{E8E0DA33-E139-43D7-92BD-E2BD83DBDA82}" type="presParOf" srcId="{8AA007D0-C325-4821-94E5-A9DB6E2436BE}" destId="{8F958DEF-597A-4305-96A8-71A3A08021B5}" srcOrd="4" destOrd="0" presId="urn:microsoft.com/office/officeart/2008/layout/LinedList"/>
    <dgm:cxn modelId="{55670E66-6744-4EA3-B21D-85F4925BB5B8}" type="presParOf" srcId="{8AA007D0-C325-4821-94E5-A9DB6E2436BE}" destId="{D74EEF01-DBF8-4A6E-A66B-388A14BAF45A}" srcOrd="5" destOrd="0" presId="urn:microsoft.com/office/officeart/2008/layout/LinedList"/>
    <dgm:cxn modelId="{49BAC2FC-FDBC-40A0-A062-C6B5C337AAA6}" type="presParOf" srcId="{D74EEF01-DBF8-4A6E-A66B-388A14BAF45A}" destId="{CC8D2E97-70DF-4FFF-BA42-1BB795B72E3D}" srcOrd="0" destOrd="0" presId="urn:microsoft.com/office/officeart/2008/layout/LinedList"/>
    <dgm:cxn modelId="{E5DBDE44-5C86-4378-BAFC-629DDD4119FD}" type="presParOf" srcId="{D74EEF01-DBF8-4A6E-A66B-388A14BAF45A}" destId="{9B3D04E5-8C3F-4E86-82A0-8ACE116B486E}" srcOrd="1" destOrd="0" presId="urn:microsoft.com/office/officeart/2008/layout/LinedList"/>
    <dgm:cxn modelId="{95A3002C-0E8D-453B-BAFF-B7573FB8A6C5}" type="presParOf" srcId="{8AA007D0-C325-4821-94E5-A9DB6E2436BE}" destId="{FDA022CA-430F-49EF-911E-8E2226B35A76}" srcOrd="6" destOrd="0" presId="urn:microsoft.com/office/officeart/2008/layout/LinedList"/>
    <dgm:cxn modelId="{A4D4656A-9460-4A45-88A1-C84270213222}" type="presParOf" srcId="{8AA007D0-C325-4821-94E5-A9DB6E2436BE}" destId="{31878BA0-50B8-47FF-9BA5-9D563FAFC9B4}" srcOrd="7" destOrd="0" presId="urn:microsoft.com/office/officeart/2008/layout/LinedList"/>
    <dgm:cxn modelId="{4BDAEF72-329F-4045-A7AB-D4EFD4F45DCA}" type="presParOf" srcId="{31878BA0-50B8-47FF-9BA5-9D563FAFC9B4}" destId="{16585BB5-22C5-4428-BB6D-6425463DEC25}" srcOrd="0" destOrd="0" presId="urn:microsoft.com/office/officeart/2008/layout/LinedList"/>
    <dgm:cxn modelId="{22E30F9C-CDBA-4E49-8A60-2C2A97D3C4C8}" type="presParOf" srcId="{31878BA0-50B8-47FF-9BA5-9D563FAFC9B4}" destId="{A88B6D6F-045E-433B-A2B9-67140E01588E}" srcOrd="1" destOrd="0" presId="urn:microsoft.com/office/officeart/2008/layout/LinedList"/>
    <dgm:cxn modelId="{BCCA7BC5-FDAC-4410-B0FA-72976ADF83DF}" type="presParOf" srcId="{8AA007D0-C325-4821-94E5-A9DB6E2436BE}" destId="{9DB989D6-7B7F-477B-9EDC-0542BC8F20C9}" srcOrd="8" destOrd="0" presId="urn:microsoft.com/office/officeart/2008/layout/LinedList"/>
    <dgm:cxn modelId="{D3BF5427-BF89-4A1A-8C71-5100BCAB16F0}" type="presParOf" srcId="{8AA007D0-C325-4821-94E5-A9DB6E2436BE}" destId="{EAAB46EA-82B5-482D-AAF4-A795D14FA9CB}" srcOrd="9" destOrd="0" presId="urn:microsoft.com/office/officeart/2008/layout/LinedList"/>
    <dgm:cxn modelId="{79EA6DD3-EF8B-4F4F-8E95-9D7B72813C9B}" type="presParOf" srcId="{EAAB46EA-82B5-482D-AAF4-A795D14FA9CB}" destId="{F03BC851-5ECF-43E7-A027-3951FDBF54AF}" srcOrd="0" destOrd="0" presId="urn:microsoft.com/office/officeart/2008/layout/LinedList"/>
    <dgm:cxn modelId="{ACE709F8-B514-4085-BD17-D0C87BFD5D69}" type="presParOf" srcId="{EAAB46EA-82B5-482D-AAF4-A795D14FA9CB}" destId="{14AD6928-E2BD-4905-9FD6-267A109D6C58}" srcOrd="1" destOrd="0" presId="urn:microsoft.com/office/officeart/2008/layout/LinedList"/>
    <dgm:cxn modelId="{B59245B6-82E7-4CB7-BE43-143E790E2F1B}" type="presParOf" srcId="{8AA007D0-C325-4821-94E5-A9DB6E2436BE}" destId="{0401FA70-2BF5-488C-B5C1-4628D0D608DA}" srcOrd="10" destOrd="0" presId="urn:microsoft.com/office/officeart/2008/layout/LinedList"/>
    <dgm:cxn modelId="{BCFE9632-F01B-443D-9446-1CC57F751D96}" type="presParOf" srcId="{8AA007D0-C325-4821-94E5-A9DB6E2436BE}" destId="{01689767-376C-4658-A2FA-CAB64E5AF871}" srcOrd="11" destOrd="0" presId="urn:microsoft.com/office/officeart/2008/layout/LinedList"/>
    <dgm:cxn modelId="{53302761-D8BD-4109-BDC9-19D73A7B2E4A}" type="presParOf" srcId="{01689767-376C-4658-A2FA-CAB64E5AF871}" destId="{A56A6F70-9C88-4CDF-987D-B674BBB057BA}" srcOrd="0" destOrd="0" presId="urn:microsoft.com/office/officeart/2008/layout/LinedList"/>
    <dgm:cxn modelId="{EBB4786D-7A4E-4C4F-B38D-FC3C5D65961B}" type="presParOf" srcId="{01689767-376C-4658-A2FA-CAB64E5AF871}" destId="{515EE279-F469-43F7-9313-04A63974A744}" srcOrd="1" destOrd="0" presId="urn:microsoft.com/office/officeart/2008/layout/LinedList"/>
    <dgm:cxn modelId="{F2B1543E-F72A-4E42-8170-36F12E7CB440}" type="presParOf" srcId="{8AA007D0-C325-4821-94E5-A9DB6E2436BE}" destId="{CE595E91-76D3-4ADF-BCC4-094CB3E2081E}" srcOrd="12" destOrd="0" presId="urn:microsoft.com/office/officeart/2008/layout/LinedList"/>
    <dgm:cxn modelId="{7DA82CC3-2FE9-4536-8491-3AEE2F8C5B7C}" type="presParOf" srcId="{8AA007D0-C325-4821-94E5-A9DB6E2436BE}" destId="{68F4DE2C-FB92-42DA-AEBD-C253F1E53A3A}" srcOrd="13" destOrd="0" presId="urn:microsoft.com/office/officeart/2008/layout/LinedList"/>
    <dgm:cxn modelId="{97C4EA5F-BD2C-4D74-87D3-186AEF651180}" type="presParOf" srcId="{68F4DE2C-FB92-42DA-AEBD-C253F1E53A3A}" destId="{8C784FAC-03BD-4F93-93A6-7C155B14D851}" srcOrd="0" destOrd="0" presId="urn:microsoft.com/office/officeart/2008/layout/LinedList"/>
    <dgm:cxn modelId="{2E6D94C9-04C5-42CE-BEB4-7381D32BA97D}" type="presParOf" srcId="{68F4DE2C-FB92-42DA-AEBD-C253F1E53A3A}" destId="{2EBCD916-D73D-4784-A987-7CF5CB729CE8}" srcOrd="1" destOrd="0" presId="urn:microsoft.com/office/officeart/2008/layout/LinedList"/>
    <dgm:cxn modelId="{DE596AD1-5EFD-45E3-AD86-2B1E8D6D7C20}" type="presParOf" srcId="{8AA007D0-C325-4821-94E5-A9DB6E2436BE}" destId="{0ED12BDC-968F-40B0-81C3-44B7736A0DA9}" srcOrd="14" destOrd="0" presId="urn:microsoft.com/office/officeart/2008/layout/LinedList"/>
    <dgm:cxn modelId="{99BCF810-1BA2-4488-8B4B-97C9187F7558}" type="presParOf" srcId="{8AA007D0-C325-4821-94E5-A9DB6E2436BE}" destId="{DF4712D8-8FD1-431F-9F6A-EA71FA6C6EA0}" srcOrd="15" destOrd="0" presId="urn:microsoft.com/office/officeart/2008/layout/LinedList"/>
    <dgm:cxn modelId="{7A53CA0B-F9FB-4A47-8168-A9D9C923BD75}" type="presParOf" srcId="{DF4712D8-8FD1-431F-9F6A-EA71FA6C6EA0}" destId="{F2187515-9E89-4546-A03B-8FEDDC5AD2A9}" srcOrd="0" destOrd="0" presId="urn:microsoft.com/office/officeart/2008/layout/LinedList"/>
    <dgm:cxn modelId="{459BBF7B-2E3F-48ED-A7F4-D1A78DD54510}" type="presParOf" srcId="{DF4712D8-8FD1-431F-9F6A-EA71FA6C6EA0}" destId="{7CF4B3A7-56E8-4662-878B-6F54ED526E0C}" srcOrd="1" destOrd="0" presId="urn:microsoft.com/office/officeart/2008/layout/LinedList"/>
    <dgm:cxn modelId="{89C142B6-70F1-4B9F-B91B-285D85215C4B}" type="presParOf" srcId="{8AA007D0-C325-4821-94E5-A9DB6E2436BE}" destId="{ABDDAE3C-92F7-40CC-AA0B-5037BF7508D2}" srcOrd="16" destOrd="0" presId="urn:microsoft.com/office/officeart/2008/layout/LinedList"/>
    <dgm:cxn modelId="{A8983DB8-7277-47EB-BC2F-8743110DF92C}" type="presParOf" srcId="{8AA007D0-C325-4821-94E5-A9DB6E2436BE}" destId="{C3F38A11-AC6E-4592-82B9-C64FE773B3B0}" srcOrd="17" destOrd="0" presId="urn:microsoft.com/office/officeart/2008/layout/LinedList"/>
    <dgm:cxn modelId="{F1A0CA2D-157F-4C4D-A6EA-0863BD8DC227}" type="presParOf" srcId="{C3F38A11-AC6E-4592-82B9-C64FE773B3B0}" destId="{3AE16731-4C54-4259-A2A2-76B19F1DD474}" srcOrd="0" destOrd="0" presId="urn:microsoft.com/office/officeart/2008/layout/LinedList"/>
    <dgm:cxn modelId="{61B6A7AC-406E-468E-B221-E4134AB14BCA}" type="presParOf" srcId="{C3F38A11-AC6E-4592-82B9-C64FE773B3B0}" destId="{BD5EBD4F-9AC1-4E61-BB21-2DCC9DFBBD85}" srcOrd="1" destOrd="0" presId="urn:microsoft.com/office/officeart/2008/layout/LinedList"/>
    <dgm:cxn modelId="{5006ED5C-5C22-467C-A087-A1E2E7E02E3C}" type="presParOf" srcId="{8AA007D0-C325-4821-94E5-A9DB6E2436BE}" destId="{311A6B3B-07B8-447B-AA59-2F309A2CC6F0}" srcOrd="18" destOrd="0" presId="urn:microsoft.com/office/officeart/2008/layout/LinedList"/>
    <dgm:cxn modelId="{FA871ECB-699B-40C8-857B-839A88FB422E}" type="presParOf" srcId="{8AA007D0-C325-4821-94E5-A9DB6E2436BE}" destId="{A8ABF335-CF25-496F-8982-E1491473926B}" srcOrd="19" destOrd="0" presId="urn:microsoft.com/office/officeart/2008/layout/LinedList"/>
    <dgm:cxn modelId="{22603F30-5BCF-4E24-8642-DEF5DB78C55B}" type="presParOf" srcId="{A8ABF335-CF25-496F-8982-E1491473926B}" destId="{1149DFF4-ADC5-44DE-B6E7-721E774185CF}" srcOrd="0" destOrd="0" presId="urn:microsoft.com/office/officeart/2008/layout/LinedList"/>
    <dgm:cxn modelId="{5490A9EB-B1F3-463D-B4DF-6DB3D2E9D2F1}" type="presParOf" srcId="{A8ABF335-CF25-496F-8982-E1491473926B}" destId="{DCD069E5-1D63-4183-856A-8AB149B5D5F9}" srcOrd="1" destOrd="0" presId="urn:microsoft.com/office/officeart/2008/layout/LinedList"/>
    <dgm:cxn modelId="{FBD4F81F-B999-4A35-9A08-25D225DB3F41}" type="presParOf" srcId="{8AA007D0-C325-4821-94E5-A9DB6E2436BE}" destId="{A45875D0-33F8-41AA-9931-0DC08C182619}" srcOrd="20" destOrd="0" presId="urn:microsoft.com/office/officeart/2008/layout/LinedList"/>
    <dgm:cxn modelId="{B4554F8E-A07D-4CCB-8AC7-27E9A3329695}" type="presParOf" srcId="{8AA007D0-C325-4821-94E5-A9DB6E2436BE}" destId="{126A8410-0BF9-4B88-99AD-DD730FC0B39F}" srcOrd="21" destOrd="0" presId="urn:microsoft.com/office/officeart/2008/layout/LinedList"/>
    <dgm:cxn modelId="{97EAEEF8-642D-41FC-ADEE-F82A4DC43EE7}" type="presParOf" srcId="{126A8410-0BF9-4B88-99AD-DD730FC0B39F}" destId="{71F36EE4-2836-46F1-B4AF-0DF0221147DB}" srcOrd="0" destOrd="0" presId="urn:microsoft.com/office/officeart/2008/layout/LinedList"/>
    <dgm:cxn modelId="{8894876F-87C9-45B3-A4F4-4C2869875C6C}" type="presParOf" srcId="{126A8410-0BF9-4B88-99AD-DD730FC0B39F}" destId="{F7EB2EDF-2972-4DE9-ABF9-9AD366A5070C}" srcOrd="1" destOrd="0" presId="urn:microsoft.com/office/officeart/2008/layout/LinedList"/>
    <dgm:cxn modelId="{24ADC3B5-45DA-48E4-940F-6A8673E0F7DB}" type="presParOf" srcId="{8AA007D0-C325-4821-94E5-A9DB6E2436BE}" destId="{CE32C8BD-5D81-4FFF-A90C-001443F2AB80}" srcOrd="22" destOrd="0" presId="urn:microsoft.com/office/officeart/2008/layout/LinedList"/>
    <dgm:cxn modelId="{7BB84521-9EEB-4AE5-97E8-BBFC5B96451D}" type="presParOf" srcId="{8AA007D0-C325-4821-94E5-A9DB6E2436BE}" destId="{E20D17C0-B7E1-4F55-8666-F03C8F584A7C}" srcOrd="23" destOrd="0" presId="urn:microsoft.com/office/officeart/2008/layout/LinedList"/>
    <dgm:cxn modelId="{5D93A5D4-4029-4107-A098-4A8469707777}" type="presParOf" srcId="{E20D17C0-B7E1-4F55-8666-F03C8F584A7C}" destId="{CA75172B-F47D-4DDE-9183-31DDC58540D2}" srcOrd="0" destOrd="0" presId="urn:microsoft.com/office/officeart/2008/layout/LinedList"/>
    <dgm:cxn modelId="{6D23A961-F8D7-4FF0-B09D-FCC3A7463E44}" type="presParOf" srcId="{E20D17C0-B7E1-4F55-8666-F03C8F584A7C}" destId="{73624984-DEF3-4A60-B58D-513FFA7BD3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EC843-8F57-47B8-8C03-C43B6952449D}">
      <dsp:nvSpPr>
        <dsp:cNvPr id="0" name=""/>
        <dsp:cNvSpPr/>
      </dsp:nvSpPr>
      <dsp:spPr>
        <a:xfrm>
          <a:off x="0" y="6816"/>
          <a:ext cx="1099566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Súborové systémy</a:t>
          </a:r>
        </a:p>
      </dsp:txBody>
      <dsp:txXfrm>
        <a:off x="31185" y="38001"/>
        <a:ext cx="10933290" cy="576450"/>
      </dsp:txXfrm>
    </dsp:sp>
    <dsp:sp modelId="{DE7A8FF7-ECF2-4874-B0A8-424A80A523F1}">
      <dsp:nvSpPr>
        <dsp:cNvPr id="0" name=""/>
        <dsp:cNvSpPr/>
      </dsp:nvSpPr>
      <dsp:spPr>
        <a:xfrm>
          <a:off x="0" y="645636"/>
          <a:ext cx="109956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11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Základné informácie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Proces mazania dát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Proces obnovy dát</a:t>
          </a:r>
        </a:p>
      </dsp:txBody>
      <dsp:txXfrm>
        <a:off x="0" y="645636"/>
        <a:ext cx="10995660" cy="1049490"/>
      </dsp:txXfrm>
    </dsp:sp>
    <dsp:sp modelId="{080BA907-A123-4962-8DEE-AAB0CE17D964}">
      <dsp:nvSpPr>
        <dsp:cNvPr id="0" name=""/>
        <dsp:cNvSpPr/>
      </dsp:nvSpPr>
      <dsp:spPr>
        <a:xfrm>
          <a:off x="0" y="1695127"/>
          <a:ext cx="1099566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Nástroje</a:t>
          </a:r>
        </a:p>
      </dsp:txBody>
      <dsp:txXfrm>
        <a:off x="31185" y="1726312"/>
        <a:ext cx="10933290" cy="576450"/>
      </dsp:txXfrm>
    </dsp:sp>
    <dsp:sp modelId="{FB1FFD10-9797-4E01-BD79-A0420A0289FE}">
      <dsp:nvSpPr>
        <dsp:cNvPr id="0" name=""/>
        <dsp:cNvSpPr/>
      </dsp:nvSpPr>
      <dsp:spPr>
        <a:xfrm>
          <a:off x="0" y="2333947"/>
          <a:ext cx="109956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11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Testdisk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Recuva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Photorec</a:t>
          </a:r>
        </a:p>
      </dsp:txBody>
      <dsp:txXfrm>
        <a:off x="0" y="2333947"/>
        <a:ext cx="10995660" cy="1049490"/>
      </dsp:txXfrm>
    </dsp:sp>
    <dsp:sp modelId="{F8198D3A-20D3-4EE5-AC53-310473155ABE}">
      <dsp:nvSpPr>
        <dsp:cNvPr id="0" name=""/>
        <dsp:cNvSpPr/>
      </dsp:nvSpPr>
      <dsp:spPr>
        <a:xfrm>
          <a:off x="0" y="3383437"/>
          <a:ext cx="1099566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Budúce plány</a:t>
          </a:r>
        </a:p>
      </dsp:txBody>
      <dsp:txXfrm>
        <a:off x="31185" y="3414622"/>
        <a:ext cx="10933290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5EA6-F963-4A66-B9C4-A7725EC61B47}">
      <dsp:nvSpPr>
        <dsp:cNvPr id="0" name=""/>
        <dsp:cNvSpPr/>
      </dsp:nvSpPr>
      <dsp:spPr>
        <a:xfrm rot="5400000">
          <a:off x="6939136" y="-2896939"/>
          <a:ext cx="941103" cy="69738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Maže sa iba odkaz v tabuľke</a:t>
          </a:r>
        </a:p>
      </dsp:txBody>
      <dsp:txXfrm rot="-5400000">
        <a:off x="3922776" y="165362"/>
        <a:ext cx="6927883" cy="849221"/>
      </dsp:txXfrm>
    </dsp:sp>
    <dsp:sp modelId="{0E4F1F3B-1479-4620-B85F-225A42865476}">
      <dsp:nvSpPr>
        <dsp:cNvPr id="0" name=""/>
        <dsp:cNvSpPr/>
      </dsp:nvSpPr>
      <dsp:spPr>
        <a:xfrm>
          <a:off x="0" y="1782"/>
          <a:ext cx="3922776" cy="1176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Mazanie vo FAT32</a:t>
          </a:r>
        </a:p>
      </dsp:txBody>
      <dsp:txXfrm>
        <a:off x="57426" y="59208"/>
        <a:ext cx="3807924" cy="1061527"/>
      </dsp:txXfrm>
    </dsp:sp>
    <dsp:sp modelId="{8427C6C2-0885-4740-80D4-1CFAAA576CEC}">
      <dsp:nvSpPr>
        <dsp:cNvPr id="0" name=""/>
        <dsp:cNvSpPr/>
      </dsp:nvSpPr>
      <dsp:spPr>
        <a:xfrm rot="5400000">
          <a:off x="6939136" y="-1661741"/>
          <a:ext cx="941103" cy="6973824"/>
        </a:xfrm>
        <a:prstGeom prst="round2SameRect">
          <a:avLst/>
        </a:prstGeom>
        <a:solidFill>
          <a:schemeClr val="accent2">
            <a:tint val="40000"/>
            <a:alpha val="90000"/>
            <a:hueOff val="631786"/>
            <a:satOff val="-128"/>
            <a:lumOff val="2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31786"/>
              <a:satOff val="-128"/>
              <a:lumOff val="2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Záznam je označený ako nepoužitý</a:t>
          </a:r>
        </a:p>
      </dsp:txBody>
      <dsp:txXfrm rot="-5400000">
        <a:off x="3922776" y="1400560"/>
        <a:ext cx="6927883" cy="849221"/>
      </dsp:txXfrm>
    </dsp:sp>
    <dsp:sp modelId="{209CF882-4181-41C5-8169-B67C5E2E467C}">
      <dsp:nvSpPr>
        <dsp:cNvPr id="0" name=""/>
        <dsp:cNvSpPr/>
      </dsp:nvSpPr>
      <dsp:spPr>
        <a:xfrm>
          <a:off x="0" y="1236981"/>
          <a:ext cx="3922776" cy="1176379"/>
        </a:xfrm>
        <a:prstGeom prst="roundRect">
          <a:avLst/>
        </a:prstGeom>
        <a:solidFill>
          <a:schemeClr val="accent2">
            <a:hueOff val="742862"/>
            <a:satOff val="-709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Mazanie v NTFS</a:t>
          </a:r>
        </a:p>
      </dsp:txBody>
      <dsp:txXfrm>
        <a:off x="57426" y="1294407"/>
        <a:ext cx="3807924" cy="1061527"/>
      </dsp:txXfrm>
    </dsp:sp>
    <dsp:sp modelId="{0E6CE8EA-E1C4-4B4E-BB39-13E68E361FCF}">
      <dsp:nvSpPr>
        <dsp:cNvPr id="0" name=""/>
        <dsp:cNvSpPr/>
      </dsp:nvSpPr>
      <dsp:spPr>
        <a:xfrm rot="5400000">
          <a:off x="6939136" y="-426542"/>
          <a:ext cx="941103" cy="6973824"/>
        </a:xfrm>
        <a:prstGeom prst="round2SameRect">
          <a:avLst/>
        </a:prstGeom>
        <a:solidFill>
          <a:schemeClr val="accent2">
            <a:tint val="40000"/>
            <a:alpha val="90000"/>
            <a:hueOff val="1263573"/>
            <a:satOff val="-255"/>
            <a:lumOff val="4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63573"/>
              <a:satOff val="-255"/>
              <a:lumOff val="4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Bloky sa označia ako voľné</a:t>
          </a:r>
        </a:p>
      </dsp:txBody>
      <dsp:txXfrm rot="-5400000">
        <a:off x="3922776" y="2635759"/>
        <a:ext cx="6927883" cy="849221"/>
      </dsp:txXfrm>
    </dsp:sp>
    <dsp:sp modelId="{F693D5FF-F1DB-4DFB-BDEF-48A68EF04205}">
      <dsp:nvSpPr>
        <dsp:cNvPr id="0" name=""/>
        <dsp:cNvSpPr/>
      </dsp:nvSpPr>
      <dsp:spPr>
        <a:xfrm>
          <a:off x="0" y="2472179"/>
          <a:ext cx="3922776" cy="1176379"/>
        </a:xfrm>
        <a:prstGeom prst="roundRect">
          <a:avLst/>
        </a:prstGeom>
        <a:solidFill>
          <a:schemeClr val="accent2">
            <a:hueOff val="1485725"/>
            <a:satOff val="-1418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Mazanie v EXT4</a:t>
          </a:r>
        </a:p>
      </dsp:txBody>
      <dsp:txXfrm>
        <a:off x="57426" y="2529605"/>
        <a:ext cx="3807924" cy="1061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6E2AD-1029-4726-97C2-A16C0ADA00E9}">
      <dsp:nvSpPr>
        <dsp:cNvPr id="0" name=""/>
        <dsp:cNvSpPr/>
      </dsp:nvSpPr>
      <dsp:spPr>
        <a:xfrm>
          <a:off x="0" y="690392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0F30B-9EB2-433E-A973-3CE9D539E760}">
      <dsp:nvSpPr>
        <dsp:cNvPr id="0" name=""/>
        <dsp:cNvSpPr/>
      </dsp:nvSpPr>
      <dsp:spPr>
        <a:xfrm>
          <a:off x="340518" y="1013885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TestDisk</a:t>
          </a:r>
          <a:r>
            <a:rPr lang="en-US" sz="2000" kern="1200" dirty="0"/>
            <a:t>: </a:t>
          </a:r>
          <a:r>
            <a:rPr lang="en-US" sz="2000" kern="1200" dirty="0" err="1"/>
            <a:t>Najuniverzálnejší</a:t>
          </a:r>
          <a:r>
            <a:rPr lang="en-US" sz="2000" kern="1200" dirty="0"/>
            <a:t>, </a:t>
          </a:r>
          <a:r>
            <a:rPr lang="en-US" sz="2000" kern="1200" dirty="0" err="1"/>
            <a:t>vhodný</a:t>
          </a:r>
          <a:r>
            <a:rPr lang="en-US" sz="2000" kern="1200" dirty="0"/>
            <a:t> pre </a:t>
          </a:r>
          <a:r>
            <a:rPr lang="en-US" sz="2000" kern="1200" dirty="0" err="1"/>
            <a:t>obnovu</a:t>
          </a:r>
          <a:r>
            <a:rPr lang="en-US" sz="2000" kern="1200" dirty="0"/>
            <a:t> </a:t>
          </a:r>
          <a:r>
            <a:rPr lang="en-US" sz="2000" kern="1200" dirty="0" err="1"/>
            <a:t>súborov</a:t>
          </a:r>
          <a:r>
            <a:rPr lang="en-US" sz="2000" kern="1200" dirty="0"/>
            <a:t> </a:t>
          </a:r>
          <a:r>
            <a:rPr lang="en-US" sz="2000" kern="1200" dirty="0" err="1"/>
            <a:t>aj</a:t>
          </a:r>
          <a:r>
            <a:rPr lang="en-US" sz="2000" kern="1200" dirty="0"/>
            <a:t> </a:t>
          </a:r>
          <a:r>
            <a:rPr lang="en-US" sz="2000" kern="1200" dirty="0" err="1"/>
            <a:t>partícií</a:t>
          </a:r>
          <a:endParaRPr lang="en-US" sz="2000" kern="1200" dirty="0"/>
        </a:p>
      </dsp:txBody>
      <dsp:txXfrm>
        <a:off x="397516" y="1070883"/>
        <a:ext cx="2950672" cy="1832068"/>
      </dsp:txXfrm>
    </dsp:sp>
    <dsp:sp modelId="{458EAAFA-AFE8-4585-B226-48A37D9AC485}">
      <dsp:nvSpPr>
        <dsp:cNvPr id="0" name=""/>
        <dsp:cNvSpPr/>
      </dsp:nvSpPr>
      <dsp:spPr>
        <a:xfrm>
          <a:off x="3745706" y="690392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09F22-7176-4309-9254-7487A9C3089C}">
      <dsp:nvSpPr>
        <dsp:cNvPr id="0" name=""/>
        <dsp:cNvSpPr/>
      </dsp:nvSpPr>
      <dsp:spPr>
        <a:xfrm>
          <a:off x="4086225" y="1013885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Recuva</a:t>
          </a:r>
          <a:r>
            <a:rPr lang="en-US" sz="2000" kern="1200" dirty="0"/>
            <a:t>: </a:t>
          </a:r>
          <a:r>
            <a:rPr lang="en-US" sz="2000" kern="1200" dirty="0" err="1"/>
            <a:t>Najjednoduchší</a:t>
          </a:r>
          <a:r>
            <a:rPr lang="en-US" sz="2000" kern="1200" dirty="0"/>
            <a:t>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použitie</a:t>
          </a:r>
          <a:r>
            <a:rPr lang="en-US" sz="2000" kern="1200" dirty="0"/>
            <a:t> pre </a:t>
          </a:r>
          <a:r>
            <a:rPr lang="en-US" sz="2000" kern="1200" dirty="0" err="1"/>
            <a:t>bežných</a:t>
          </a:r>
          <a:r>
            <a:rPr lang="en-US" sz="2000" kern="1200" dirty="0"/>
            <a:t> </a:t>
          </a:r>
          <a:r>
            <a:rPr lang="en-US" sz="2000" kern="1200" dirty="0" err="1"/>
            <a:t>používateľov</a:t>
          </a:r>
          <a:r>
            <a:rPr lang="en-US" sz="2000" kern="1200" dirty="0"/>
            <a:t>, </a:t>
          </a:r>
          <a:r>
            <a:rPr lang="en-US" sz="2000" kern="1200" dirty="0" err="1"/>
            <a:t>rýchla</a:t>
          </a:r>
          <a:r>
            <a:rPr lang="en-US" sz="2000" kern="1200" dirty="0"/>
            <a:t> </a:t>
          </a:r>
          <a:r>
            <a:rPr lang="en-US" sz="2000" kern="1200" dirty="0" err="1"/>
            <a:t>obnova</a:t>
          </a:r>
          <a:r>
            <a:rPr lang="en-US" sz="2000" kern="1200" dirty="0"/>
            <a:t> z Windows </a:t>
          </a:r>
          <a:r>
            <a:rPr lang="en-US" sz="2000" kern="1200" dirty="0" err="1"/>
            <a:t>zariadení</a:t>
          </a:r>
          <a:endParaRPr lang="en-US" sz="2000" kern="1200" dirty="0"/>
        </a:p>
      </dsp:txBody>
      <dsp:txXfrm>
        <a:off x="4143223" y="1070883"/>
        <a:ext cx="2950672" cy="1832068"/>
      </dsp:txXfrm>
    </dsp:sp>
    <dsp:sp modelId="{4FE182F7-F316-47EB-9701-B306596EE0AE}">
      <dsp:nvSpPr>
        <dsp:cNvPr id="0" name=""/>
        <dsp:cNvSpPr/>
      </dsp:nvSpPr>
      <dsp:spPr>
        <a:xfrm>
          <a:off x="7491412" y="690392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7CC16-9050-43CB-BA4B-02C903218A8B}">
      <dsp:nvSpPr>
        <dsp:cNvPr id="0" name=""/>
        <dsp:cNvSpPr/>
      </dsp:nvSpPr>
      <dsp:spPr>
        <a:xfrm>
          <a:off x="7831931" y="1013885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PhotoRec</a:t>
          </a:r>
          <a:r>
            <a:rPr lang="en-US" sz="2000" kern="1200" dirty="0"/>
            <a:t>: </a:t>
          </a:r>
          <a:r>
            <a:rPr lang="en-US" sz="2000" kern="1200" dirty="0" err="1"/>
            <a:t>Silný</a:t>
          </a:r>
          <a:r>
            <a:rPr lang="en-US" sz="2000" kern="1200" dirty="0"/>
            <a:t> </a:t>
          </a:r>
          <a:r>
            <a:rPr lang="en-US" sz="2000" kern="1200" dirty="0" err="1"/>
            <a:t>nástroj</a:t>
          </a:r>
          <a:r>
            <a:rPr lang="en-US" sz="2000" kern="1200" dirty="0"/>
            <a:t>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obnovu</a:t>
          </a:r>
          <a:r>
            <a:rPr lang="en-US" sz="2000" kern="1200" dirty="0"/>
            <a:t> </a:t>
          </a:r>
          <a:r>
            <a:rPr lang="en-US" sz="2000" kern="1200" dirty="0" err="1"/>
            <a:t>multimediálnych</a:t>
          </a:r>
          <a:r>
            <a:rPr lang="en-US" sz="2000" kern="1200" dirty="0"/>
            <a:t> </a:t>
          </a:r>
          <a:r>
            <a:rPr lang="en-US" sz="2000" kern="1200" dirty="0" err="1"/>
            <a:t>súborov</a:t>
          </a:r>
          <a:r>
            <a:rPr lang="en-US" sz="2000" kern="1200" dirty="0"/>
            <a:t>, </a:t>
          </a:r>
          <a:r>
            <a:rPr lang="en-US" sz="2000" kern="1200" dirty="0" err="1"/>
            <a:t>najlepší</a:t>
          </a:r>
          <a:r>
            <a:rPr lang="en-US" sz="2000" kern="1200" dirty="0"/>
            <a:t>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poškodené</a:t>
          </a:r>
          <a:r>
            <a:rPr lang="en-US" sz="2000" kern="1200" dirty="0"/>
            <a:t> </a:t>
          </a:r>
          <a:r>
            <a:rPr lang="en-US" sz="2000" kern="1200" dirty="0" err="1"/>
            <a:t>disky</a:t>
          </a:r>
          <a:endParaRPr lang="en-US" sz="2000" kern="1200" dirty="0"/>
        </a:p>
      </dsp:txBody>
      <dsp:txXfrm>
        <a:off x="7888929" y="1070883"/>
        <a:ext cx="2950672" cy="1832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5A09-C410-4338-8797-B7532F7024ED}">
      <dsp:nvSpPr>
        <dsp:cNvPr id="0" name=""/>
        <dsp:cNvSpPr/>
      </dsp:nvSpPr>
      <dsp:spPr>
        <a:xfrm>
          <a:off x="0" y="1967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A3593-C6C7-44AE-9830-C5A95AC5983D}">
      <dsp:nvSpPr>
        <dsp:cNvPr id="0" name=""/>
        <dsp:cNvSpPr/>
      </dsp:nvSpPr>
      <dsp:spPr>
        <a:xfrm>
          <a:off x="0" y="1967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1"/>
            </a:rPr>
            <a:t>https://answers.microsoft.com/en-us/windows/forum/all/what-is-the-maximum-file-size-fat-fat32-ntfs-file/1663db6b-490e-4021-9e36-f7a6976ac0c0</a:t>
          </a:r>
          <a:endParaRPr lang="en-US" sz="1300" kern="1200"/>
        </a:p>
      </dsp:txBody>
      <dsp:txXfrm>
        <a:off x="0" y="1967"/>
        <a:ext cx="10995660" cy="335428"/>
      </dsp:txXfrm>
    </dsp:sp>
    <dsp:sp modelId="{5F04E1CA-8E8D-4EC3-942D-20422559E18E}">
      <dsp:nvSpPr>
        <dsp:cNvPr id="0" name=""/>
        <dsp:cNvSpPr/>
      </dsp:nvSpPr>
      <dsp:spPr>
        <a:xfrm>
          <a:off x="0" y="337395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B23-3B8B-4F02-A7C7-F9DAD235F1F9}">
      <dsp:nvSpPr>
        <dsp:cNvPr id="0" name=""/>
        <dsp:cNvSpPr/>
      </dsp:nvSpPr>
      <dsp:spPr>
        <a:xfrm>
          <a:off x="0" y="337395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2"/>
            </a:rPr>
            <a:t>https://en.wikipedia.org/wiki/File_Allocation_Table</a:t>
          </a:r>
          <a:endParaRPr lang="en-US" sz="1300" kern="1200"/>
        </a:p>
      </dsp:txBody>
      <dsp:txXfrm>
        <a:off x="0" y="337395"/>
        <a:ext cx="10995660" cy="335428"/>
      </dsp:txXfrm>
    </dsp:sp>
    <dsp:sp modelId="{8F958DEF-597A-4305-96A8-71A3A08021B5}">
      <dsp:nvSpPr>
        <dsp:cNvPr id="0" name=""/>
        <dsp:cNvSpPr/>
      </dsp:nvSpPr>
      <dsp:spPr>
        <a:xfrm>
          <a:off x="0" y="672823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D2E97-70DF-4FFF-BA42-1BB795B72E3D}">
      <dsp:nvSpPr>
        <dsp:cNvPr id="0" name=""/>
        <dsp:cNvSpPr/>
      </dsp:nvSpPr>
      <dsp:spPr>
        <a:xfrm>
          <a:off x="0" y="672823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3"/>
            </a:rPr>
            <a:t>https://www.file-recovery.com/recovery-NTFS-data-recoverability-and-integrity.htm</a:t>
          </a:r>
          <a:endParaRPr lang="en-US" sz="1300" kern="1200"/>
        </a:p>
      </dsp:txBody>
      <dsp:txXfrm>
        <a:off x="0" y="672823"/>
        <a:ext cx="10995660" cy="335428"/>
      </dsp:txXfrm>
    </dsp:sp>
    <dsp:sp modelId="{FDA022CA-430F-49EF-911E-8E2226B35A76}">
      <dsp:nvSpPr>
        <dsp:cNvPr id="0" name=""/>
        <dsp:cNvSpPr/>
      </dsp:nvSpPr>
      <dsp:spPr>
        <a:xfrm>
          <a:off x="0" y="1008252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85BB5-22C5-4428-BB6D-6425463DEC25}">
      <dsp:nvSpPr>
        <dsp:cNvPr id="0" name=""/>
        <dsp:cNvSpPr/>
      </dsp:nvSpPr>
      <dsp:spPr>
        <a:xfrm>
          <a:off x="0" y="1008252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4"/>
            </a:rPr>
            <a:t>https://en.wikipedia.org/wiki/NTFS</a:t>
          </a:r>
          <a:endParaRPr lang="en-US" sz="1300" kern="1200"/>
        </a:p>
      </dsp:txBody>
      <dsp:txXfrm>
        <a:off x="0" y="1008252"/>
        <a:ext cx="10995660" cy="335428"/>
      </dsp:txXfrm>
    </dsp:sp>
    <dsp:sp modelId="{9DB989D6-7B7F-477B-9EDC-0542BC8F20C9}">
      <dsp:nvSpPr>
        <dsp:cNvPr id="0" name=""/>
        <dsp:cNvSpPr/>
      </dsp:nvSpPr>
      <dsp:spPr>
        <a:xfrm>
          <a:off x="0" y="1343680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BC851-5ECF-43E7-A027-3951FDBF54AF}">
      <dsp:nvSpPr>
        <dsp:cNvPr id="0" name=""/>
        <dsp:cNvSpPr/>
      </dsp:nvSpPr>
      <dsp:spPr>
        <a:xfrm>
          <a:off x="0" y="1343680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5"/>
            </a:rPr>
            <a:t>https://wiki.archlinux.org/title/Ext4</a:t>
          </a:r>
          <a:endParaRPr lang="en-US" sz="1300" kern="1200"/>
        </a:p>
      </dsp:txBody>
      <dsp:txXfrm>
        <a:off x="0" y="1343680"/>
        <a:ext cx="10995660" cy="335428"/>
      </dsp:txXfrm>
    </dsp:sp>
    <dsp:sp modelId="{0401FA70-2BF5-488C-B5C1-4628D0D608DA}">
      <dsp:nvSpPr>
        <dsp:cNvPr id="0" name=""/>
        <dsp:cNvSpPr/>
      </dsp:nvSpPr>
      <dsp:spPr>
        <a:xfrm>
          <a:off x="0" y="1679108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A6F70-9C88-4CDF-987D-B674BBB057BA}">
      <dsp:nvSpPr>
        <dsp:cNvPr id="0" name=""/>
        <dsp:cNvSpPr/>
      </dsp:nvSpPr>
      <dsp:spPr>
        <a:xfrm>
          <a:off x="0" y="1679108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6"/>
            </a:rPr>
            <a:t>https://docs.redhat.com/en/documentation/red_hat_enterprise_linux/6/html/storage_administration_guide/ch-ext4#ext4creating</a:t>
          </a:r>
          <a:endParaRPr lang="en-US" sz="1300" kern="1200"/>
        </a:p>
      </dsp:txBody>
      <dsp:txXfrm>
        <a:off x="0" y="1679108"/>
        <a:ext cx="10995660" cy="335428"/>
      </dsp:txXfrm>
    </dsp:sp>
    <dsp:sp modelId="{CE595E91-76D3-4ADF-BCC4-094CB3E2081E}">
      <dsp:nvSpPr>
        <dsp:cNvPr id="0" name=""/>
        <dsp:cNvSpPr/>
      </dsp:nvSpPr>
      <dsp:spPr>
        <a:xfrm>
          <a:off x="0" y="2014536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84FAC-03BD-4F93-93A6-7C155B14D851}">
      <dsp:nvSpPr>
        <dsp:cNvPr id="0" name=""/>
        <dsp:cNvSpPr/>
      </dsp:nvSpPr>
      <dsp:spPr>
        <a:xfrm>
          <a:off x="0" y="2014537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7"/>
            </a:rPr>
            <a:t>https://en.wikipedia.org/wiki/TestDisk</a:t>
          </a:r>
          <a:endParaRPr lang="en-US" sz="1300" kern="1200"/>
        </a:p>
      </dsp:txBody>
      <dsp:txXfrm>
        <a:off x="0" y="2014537"/>
        <a:ext cx="10995660" cy="335428"/>
      </dsp:txXfrm>
    </dsp:sp>
    <dsp:sp modelId="{0ED12BDC-968F-40B0-81C3-44B7736A0DA9}">
      <dsp:nvSpPr>
        <dsp:cNvPr id="0" name=""/>
        <dsp:cNvSpPr/>
      </dsp:nvSpPr>
      <dsp:spPr>
        <a:xfrm>
          <a:off x="0" y="2349965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87515-9E89-4546-A03B-8FEDDC5AD2A9}">
      <dsp:nvSpPr>
        <dsp:cNvPr id="0" name=""/>
        <dsp:cNvSpPr/>
      </dsp:nvSpPr>
      <dsp:spPr>
        <a:xfrm>
          <a:off x="0" y="2349965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8"/>
            </a:rPr>
            <a:t>https://www.cgsecurity.org/wiki/TestDisk</a:t>
          </a:r>
          <a:endParaRPr lang="en-US" sz="1300" kern="1200"/>
        </a:p>
      </dsp:txBody>
      <dsp:txXfrm>
        <a:off x="0" y="2349965"/>
        <a:ext cx="10995660" cy="335428"/>
      </dsp:txXfrm>
    </dsp:sp>
    <dsp:sp modelId="{ABDDAE3C-92F7-40CC-AA0B-5037BF7508D2}">
      <dsp:nvSpPr>
        <dsp:cNvPr id="0" name=""/>
        <dsp:cNvSpPr/>
      </dsp:nvSpPr>
      <dsp:spPr>
        <a:xfrm>
          <a:off x="0" y="2685393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6731-4C54-4259-A2A2-76B19F1DD474}">
      <dsp:nvSpPr>
        <dsp:cNvPr id="0" name=""/>
        <dsp:cNvSpPr/>
      </dsp:nvSpPr>
      <dsp:spPr>
        <a:xfrm>
          <a:off x="0" y="2685393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9"/>
            </a:rPr>
            <a:t>https://en.wikipedia.org/wiki/Recuva</a:t>
          </a:r>
          <a:endParaRPr lang="en-US" sz="1300" kern="1200"/>
        </a:p>
      </dsp:txBody>
      <dsp:txXfrm>
        <a:off x="0" y="2685393"/>
        <a:ext cx="10995660" cy="335428"/>
      </dsp:txXfrm>
    </dsp:sp>
    <dsp:sp modelId="{311A6B3B-07B8-447B-AA59-2F309A2CC6F0}">
      <dsp:nvSpPr>
        <dsp:cNvPr id="0" name=""/>
        <dsp:cNvSpPr/>
      </dsp:nvSpPr>
      <dsp:spPr>
        <a:xfrm>
          <a:off x="0" y="3020821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9DFF4-ADC5-44DE-B6E7-721E774185CF}">
      <dsp:nvSpPr>
        <dsp:cNvPr id="0" name=""/>
        <dsp:cNvSpPr/>
      </dsp:nvSpPr>
      <dsp:spPr>
        <a:xfrm>
          <a:off x="0" y="3020821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10"/>
            </a:rPr>
            <a:t>https://support.ccleaner.com/s/article/how-does-recuva-works?language=en_US</a:t>
          </a:r>
          <a:endParaRPr lang="en-US" sz="1300" kern="1200"/>
        </a:p>
      </dsp:txBody>
      <dsp:txXfrm>
        <a:off x="0" y="3020821"/>
        <a:ext cx="10995660" cy="335428"/>
      </dsp:txXfrm>
    </dsp:sp>
    <dsp:sp modelId="{A45875D0-33F8-41AA-9931-0DC08C182619}">
      <dsp:nvSpPr>
        <dsp:cNvPr id="0" name=""/>
        <dsp:cNvSpPr/>
      </dsp:nvSpPr>
      <dsp:spPr>
        <a:xfrm>
          <a:off x="0" y="3356250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6EE4-2836-46F1-B4AF-0DF0221147DB}">
      <dsp:nvSpPr>
        <dsp:cNvPr id="0" name=""/>
        <dsp:cNvSpPr/>
      </dsp:nvSpPr>
      <dsp:spPr>
        <a:xfrm>
          <a:off x="0" y="3356250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11"/>
            </a:rPr>
            <a:t>https://en.wikipedia.org/wiki/PhotoRec</a:t>
          </a:r>
          <a:endParaRPr lang="en-US" sz="1300" kern="1200"/>
        </a:p>
      </dsp:txBody>
      <dsp:txXfrm>
        <a:off x="0" y="3356250"/>
        <a:ext cx="10995660" cy="335428"/>
      </dsp:txXfrm>
    </dsp:sp>
    <dsp:sp modelId="{CE32C8BD-5D81-4FFF-A90C-001443F2AB80}">
      <dsp:nvSpPr>
        <dsp:cNvPr id="0" name=""/>
        <dsp:cNvSpPr/>
      </dsp:nvSpPr>
      <dsp:spPr>
        <a:xfrm>
          <a:off x="0" y="3691678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5172B-F47D-4DDE-9183-31DDC58540D2}">
      <dsp:nvSpPr>
        <dsp:cNvPr id="0" name=""/>
        <dsp:cNvSpPr/>
      </dsp:nvSpPr>
      <dsp:spPr>
        <a:xfrm>
          <a:off x="0" y="3691678"/>
          <a:ext cx="10995660" cy="33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sng" kern="1200">
              <a:hlinkClick xmlns:r="http://schemas.openxmlformats.org/officeDocument/2006/relationships" r:id="rId12"/>
            </a:rPr>
            <a:t>https://superuser.com/questions/1193468/how-the-photorec-works-internally-and-how-to-use-it-in-ubuntu14-04</a:t>
          </a:r>
          <a:endParaRPr lang="en-US" sz="1300" kern="1200"/>
        </a:p>
      </dsp:txBody>
      <dsp:txXfrm>
        <a:off x="0" y="3691678"/>
        <a:ext cx="10995660" cy="33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and green sky&#10;&#10;Description automatically generated">
            <a:extLst>
              <a:ext uri="{FF2B5EF4-FFF2-40B4-BE49-F238E27FC236}">
                <a16:creationId xmlns:a16="http://schemas.microsoft.com/office/drawing/2014/main" id="{B1FB6EB3-EB08-A3B8-F921-B487E10C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98" b="3395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DA103-F456-3871-B6AE-693F85DC7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Voľne šíriteľné nástroje na obnovu zmazaných súborov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A2BE3-6240-F0D3-0911-14EAB6DF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Norbert Matuška</a:t>
            </a:r>
          </a:p>
          <a:p>
            <a:pPr algn="r"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Princípy Informačnej Bezpečnosti</a:t>
            </a:r>
          </a:p>
          <a:p>
            <a:pPr algn="r"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</a:rPr>
              <a:t>Streda 10:00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1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A80C15-3247-4F0B-9E9F-027A6C940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93E92-41D6-B588-684B-3D52155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433" y="2696332"/>
            <a:ext cx="6896100" cy="3613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Otázky</a:t>
            </a:r>
            <a:r>
              <a:rPr lang="en-US" sz="5400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87ADE6-D373-4E0F-BB12-D30968CB6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312C9-88BC-4F55-8078-5589DAADC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7AD-E714-0E5D-15CC-45CAE3EE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Zdroje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FDCD1-8E42-D72F-0447-A227B79851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1" y="2028826"/>
          <a:ext cx="10995660" cy="402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2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102F-DE9B-810A-DF39-0977414D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CB4B4-E7DD-7854-65F2-699A39FD9A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1" y="2028826"/>
          <a:ext cx="10995660" cy="402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09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CC3A5-C80D-6A9E-BBBE-EB49367F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 err="1"/>
              <a:t>Súborové</a:t>
            </a:r>
            <a:r>
              <a:rPr lang="en-US" dirty="0"/>
              <a:t> </a:t>
            </a:r>
            <a:r>
              <a:rPr lang="en-US" dirty="0" err="1"/>
              <a:t>systémy</a:t>
            </a:r>
            <a:endParaRPr lang="en-US" dirty="0"/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00E5-8D94-9F77-6E1D-AAFB3B3C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r>
              <a:rPr lang="en-US"/>
              <a:t>FAT32</a:t>
            </a:r>
          </a:p>
          <a:p>
            <a:pPr lvl="1"/>
            <a:r>
              <a:rPr lang="en-US"/>
              <a:t>Starší, obmedzenia</a:t>
            </a:r>
          </a:p>
          <a:p>
            <a:r>
              <a:rPr lang="en-US"/>
              <a:t>NTFS</a:t>
            </a:r>
          </a:p>
          <a:p>
            <a:pPr lvl="1"/>
            <a:r>
              <a:rPr lang="en-US"/>
              <a:t>Moderný, podpora šifrovania, pokročilejšie možnosti</a:t>
            </a:r>
          </a:p>
          <a:p>
            <a:r>
              <a:rPr lang="en-US"/>
              <a:t>EXT4</a:t>
            </a:r>
          </a:p>
          <a:p>
            <a:pPr lvl="1"/>
            <a:r>
              <a:rPr lang="en-US"/>
              <a:t>Linux, menšia fragmentácia, zložitejšia obnova</a:t>
            </a:r>
          </a:p>
          <a:p>
            <a:pPr lvl="1"/>
            <a:endParaRPr lang="en-US" dirty="0"/>
          </a:p>
        </p:txBody>
      </p:sp>
      <p:pic>
        <p:nvPicPr>
          <p:cNvPr id="2050" name="Picture 2" descr="Difference between FAT 32 &amp; NTFS - Biyani Institute of Science and  Management for Girls">
            <a:extLst>
              <a:ext uri="{FF2B5EF4-FFF2-40B4-BE49-F238E27FC236}">
                <a16:creationId xmlns:a16="http://schemas.microsoft.com/office/drawing/2014/main" id="{42568719-AF81-C62B-B4D2-7A766BDD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7404" y="1947668"/>
            <a:ext cx="4804105" cy="31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F571-2FA2-9A85-6325-6D0FA63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/>
              <a:t>Proces mazania dát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90D523-31DC-9798-BC67-0DFF28B9C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90931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6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BABB-2D50-E99B-A418-10FB0465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5547360" cy="1673254"/>
          </a:xfrm>
        </p:spPr>
        <p:txBody>
          <a:bodyPr>
            <a:normAutofit/>
          </a:bodyPr>
          <a:lstStyle/>
          <a:p>
            <a:r>
              <a:rPr lang="en-US" sz="4400"/>
              <a:t>Obnova dát</a:t>
            </a:r>
          </a:p>
        </p:txBody>
      </p: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The Importance of Data Recovery: Protecting Your Valuable Information In  Staten Island, NY - Microsky MS Inc.">
            <a:extLst>
              <a:ext uri="{FF2B5EF4-FFF2-40B4-BE49-F238E27FC236}">
                <a16:creationId xmlns:a16="http://schemas.microsoft.com/office/drawing/2014/main" id="{3286BB02-0C0F-7786-DAF4-605A649B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2" b="10948"/>
          <a:stretch/>
        </p:blipFill>
        <p:spPr bwMode="auto">
          <a:xfrm>
            <a:off x="647700" y="2895600"/>
            <a:ext cx="5448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7831-CAA2-7E67-B286-E3C86800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r>
              <a:rPr lang="en-US" dirty="0"/>
              <a:t>FAT32</a:t>
            </a:r>
          </a:p>
          <a:p>
            <a:pPr lvl="1"/>
            <a:r>
              <a:rPr lang="en-US" dirty="0" err="1"/>
              <a:t>Jednoduchá</a:t>
            </a:r>
            <a:endParaRPr lang="en-US" dirty="0"/>
          </a:p>
          <a:p>
            <a:r>
              <a:rPr lang="en-US" dirty="0"/>
              <a:t>NTFS</a:t>
            </a:r>
          </a:p>
          <a:p>
            <a:pPr lvl="1"/>
            <a:r>
              <a:rPr lang="en-US" dirty="0"/>
              <a:t>MFT, </a:t>
            </a:r>
            <a:r>
              <a:rPr lang="en-US" dirty="0" err="1"/>
              <a:t>denníkovanie</a:t>
            </a:r>
            <a:r>
              <a:rPr lang="en-US" dirty="0"/>
              <a:t> </a:t>
            </a:r>
            <a:r>
              <a:rPr lang="en-US" dirty="0" err="1"/>
              <a:t>pomáha</a:t>
            </a:r>
            <a:endParaRPr lang="en-US" dirty="0"/>
          </a:p>
          <a:p>
            <a:r>
              <a:rPr lang="en-US" dirty="0"/>
              <a:t>EXT4</a:t>
            </a:r>
          </a:p>
          <a:p>
            <a:pPr lvl="1"/>
            <a:r>
              <a:rPr lang="en-US" dirty="0" err="1"/>
              <a:t>zložitejšia</a:t>
            </a:r>
            <a:endParaRPr lang="en-US" dirty="0"/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474BF-1A95-A758-8F48-28EBCBB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 err="1"/>
              <a:t>TestDisk</a:t>
            </a:r>
            <a:endParaRPr lang="en-US" dirty="0"/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DCF6-C740-CDF9-781A-80E7A2A8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/>
              <a:t>Open-source </a:t>
            </a:r>
            <a:r>
              <a:rPr lang="en-US" sz="1300" err="1"/>
              <a:t>nástroj</a:t>
            </a:r>
            <a:r>
              <a:rPr lang="en-US" sz="1300"/>
              <a:t> </a:t>
            </a:r>
            <a:r>
              <a:rPr lang="en-US" sz="1300" err="1"/>
              <a:t>na</a:t>
            </a:r>
            <a:r>
              <a:rPr lang="en-US" sz="1300"/>
              <a:t> </a:t>
            </a:r>
            <a:r>
              <a:rPr lang="en-US" sz="1300" err="1"/>
              <a:t>obnovu</a:t>
            </a:r>
            <a:r>
              <a:rPr lang="en-US" sz="1300"/>
              <a:t> </a:t>
            </a:r>
            <a:r>
              <a:rPr lang="en-US" sz="1300" err="1"/>
              <a:t>partícií</a:t>
            </a:r>
            <a:r>
              <a:rPr lang="en-US" sz="1300"/>
              <a:t> a </a:t>
            </a:r>
            <a:r>
              <a:rPr lang="en-US" sz="1300" err="1"/>
              <a:t>súborov</a:t>
            </a:r>
            <a:r>
              <a:rPr lang="en-US" sz="1300"/>
              <a:t> z </a:t>
            </a:r>
            <a:r>
              <a:rPr lang="en-US" sz="1300" err="1"/>
              <a:t>viacerých</a:t>
            </a:r>
            <a:r>
              <a:rPr lang="en-US" sz="1300"/>
              <a:t> </a:t>
            </a:r>
            <a:r>
              <a:rPr lang="en-US" sz="1300" err="1"/>
              <a:t>systémov</a:t>
            </a:r>
            <a:r>
              <a:rPr lang="en-US" sz="1300"/>
              <a:t> (FAT32, NTFS, EXT4). </a:t>
            </a:r>
            <a:r>
              <a:rPr lang="en-US" sz="1300" err="1"/>
              <a:t>Môže</a:t>
            </a:r>
            <a:r>
              <a:rPr lang="en-US" sz="1300"/>
              <a:t> </a:t>
            </a:r>
            <a:r>
              <a:rPr lang="en-US" sz="1300" err="1"/>
              <a:t>opraviť</a:t>
            </a:r>
            <a:r>
              <a:rPr lang="en-US" sz="1300"/>
              <a:t> </a:t>
            </a:r>
            <a:r>
              <a:rPr lang="en-US" sz="1300" err="1"/>
              <a:t>bootovacie</a:t>
            </a:r>
            <a:r>
              <a:rPr lang="en-US" sz="1300"/>
              <a:t> </a:t>
            </a:r>
            <a:r>
              <a:rPr lang="en-US" sz="1300" err="1"/>
              <a:t>sektory</a:t>
            </a:r>
            <a:r>
              <a:rPr lang="en-US" sz="1300"/>
              <a:t> a </a:t>
            </a:r>
            <a:r>
              <a:rPr lang="en-US" sz="1300" err="1"/>
              <a:t>prepisovať</a:t>
            </a:r>
            <a:r>
              <a:rPr lang="en-US" sz="1300"/>
              <a:t> </a:t>
            </a:r>
            <a:r>
              <a:rPr lang="en-US" sz="1300" err="1"/>
              <a:t>zálohy</a:t>
            </a:r>
            <a:r>
              <a:rPr lang="en-US" sz="1300"/>
              <a:t>.</a:t>
            </a:r>
          </a:p>
          <a:p>
            <a:pPr>
              <a:lnSpc>
                <a:spcPct val="110000"/>
              </a:lnSpc>
            </a:pPr>
            <a:r>
              <a:rPr lang="en-US" sz="1300" err="1"/>
              <a:t>Postup</a:t>
            </a:r>
            <a:r>
              <a:rPr lang="en-US" sz="1300"/>
              <a:t> </a:t>
            </a:r>
            <a:r>
              <a:rPr lang="en-US" sz="1300" err="1"/>
              <a:t>obnovy</a:t>
            </a:r>
            <a:r>
              <a:rPr lang="en-US" sz="130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300" err="1"/>
              <a:t>Skenuje</a:t>
            </a:r>
            <a:r>
              <a:rPr lang="en-US" sz="1300"/>
              <a:t>, </a:t>
            </a:r>
            <a:r>
              <a:rPr lang="en-US" sz="1300" err="1"/>
              <a:t>hľadá</a:t>
            </a:r>
            <a:r>
              <a:rPr lang="en-US" sz="1300"/>
              <a:t> </a:t>
            </a:r>
            <a:r>
              <a:rPr lang="en-US" sz="1300" err="1"/>
              <a:t>záznamy</a:t>
            </a:r>
            <a:r>
              <a:rPr lang="en-US" sz="1300"/>
              <a:t> v </a:t>
            </a:r>
            <a:r>
              <a:rPr lang="en-US" sz="1300" err="1"/>
              <a:t>tabuľke</a:t>
            </a:r>
            <a:r>
              <a:rPr lang="en-US" sz="1300"/>
              <a:t>, </a:t>
            </a:r>
            <a:r>
              <a:rPr lang="en-US" sz="1300" err="1"/>
              <a:t>neporušené</a:t>
            </a:r>
            <a:r>
              <a:rPr lang="en-US" sz="1300"/>
              <a:t> </a:t>
            </a:r>
            <a:r>
              <a:rPr lang="en-US" sz="1300" err="1"/>
              <a:t>časti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err="1"/>
              <a:t>Podporuje</a:t>
            </a:r>
            <a:r>
              <a:rPr lang="en-US" sz="1300"/>
              <a:t> </a:t>
            </a:r>
            <a:r>
              <a:rPr lang="en-US" sz="1300" err="1"/>
              <a:t>viacero</a:t>
            </a:r>
            <a:r>
              <a:rPr lang="en-US" sz="1300"/>
              <a:t> </a:t>
            </a:r>
            <a:r>
              <a:rPr lang="en-US" sz="1300" err="1"/>
              <a:t>súborových</a:t>
            </a:r>
            <a:r>
              <a:rPr lang="en-US" sz="1300"/>
              <a:t> </a:t>
            </a:r>
            <a:r>
              <a:rPr lang="en-US" sz="1300" err="1"/>
              <a:t>systémov</a:t>
            </a:r>
            <a:endParaRPr lang="en-US" sz="1300"/>
          </a:p>
        </p:txBody>
      </p:sp>
      <p:pic>
        <p:nvPicPr>
          <p:cNvPr id="1026" name="Picture 2" descr="How to use TestDisk - selfsolve">
            <a:extLst>
              <a:ext uri="{FF2B5EF4-FFF2-40B4-BE49-F238E27FC236}">
                <a16:creationId xmlns:a16="http://schemas.microsoft.com/office/drawing/2014/main" id="{1F95A5F4-5B1C-92C3-94FB-0CD31CB1C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080412"/>
            <a:ext cx="6903309" cy="48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0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C52F-E722-A907-77A6-CBB62E4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5547360" cy="1673254"/>
          </a:xfrm>
        </p:spPr>
        <p:txBody>
          <a:bodyPr>
            <a:normAutofit/>
          </a:bodyPr>
          <a:lstStyle/>
          <a:p>
            <a:r>
              <a:rPr lang="en-US" sz="4400"/>
              <a:t>Recuva</a:t>
            </a:r>
          </a:p>
        </p:txBody>
      </p: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21 Best Free Data Recovery Software Tools of 2024">
            <a:extLst>
              <a:ext uri="{FF2B5EF4-FFF2-40B4-BE49-F238E27FC236}">
                <a16:creationId xmlns:a16="http://schemas.microsoft.com/office/drawing/2014/main" id="{561AF89F-4F5C-1C5B-C56B-C509E13A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" b="12929"/>
          <a:stretch/>
        </p:blipFill>
        <p:spPr bwMode="auto">
          <a:xfrm>
            <a:off x="647700" y="2895600"/>
            <a:ext cx="5448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Content Placeholder 2">
            <a:extLst>
              <a:ext uri="{FF2B5EF4-FFF2-40B4-BE49-F238E27FC236}">
                <a16:creationId xmlns:a16="http://schemas.microsoft.com/office/drawing/2014/main" id="{973B6A97-D133-CE51-144F-12FC608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r>
              <a:rPr lang="en-US" err="1"/>
              <a:t>Používateľsky</a:t>
            </a:r>
            <a:r>
              <a:rPr lang="en-US"/>
              <a:t> </a:t>
            </a:r>
            <a:r>
              <a:rPr lang="en-US" err="1"/>
              <a:t>priateľský</a:t>
            </a:r>
            <a:r>
              <a:rPr lang="en-US"/>
              <a:t> </a:t>
            </a:r>
            <a:r>
              <a:rPr lang="en-US" err="1"/>
              <a:t>nástroj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Windows, </a:t>
            </a:r>
            <a:r>
              <a:rPr lang="en-US" err="1"/>
              <a:t>umožňuje</a:t>
            </a:r>
            <a:r>
              <a:rPr lang="en-US"/>
              <a:t> </a:t>
            </a:r>
            <a:r>
              <a:rPr lang="en-US" err="1"/>
              <a:t>rýchlu</a:t>
            </a:r>
            <a:r>
              <a:rPr lang="en-US"/>
              <a:t> </a:t>
            </a:r>
            <a:r>
              <a:rPr lang="en-US" err="1"/>
              <a:t>obnovu</a:t>
            </a:r>
            <a:r>
              <a:rPr lang="en-US"/>
              <a:t> </a:t>
            </a:r>
            <a:r>
              <a:rPr lang="en-US" err="1"/>
              <a:t>súborov</a:t>
            </a:r>
            <a:r>
              <a:rPr lang="en-US"/>
              <a:t> z </a:t>
            </a:r>
            <a:r>
              <a:rPr lang="en-US" err="1"/>
              <a:t>rôznych</a:t>
            </a:r>
            <a:r>
              <a:rPr lang="en-US"/>
              <a:t> </a:t>
            </a:r>
            <a:r>
              <a:rPr lang="en-US" err="1"/>
              <a:t>médií</a:t>
            </a:r>
            <a:r>
              <a:rPr lang="en-US"/>
              <a:t>.</a:t>
            </a:r>
          </a:p>
          <a:p>
            <a:r>
              <a:rPr lang="en-US"/>
              <a:t>Deep Scan - </a:t>
            </a:r>
            <a:r>
              <a:rPr lang="en-US" err="1"/>
              <a:t>prehľadáva</a:t>
            </a:r>
            <a:r>
              <a:rPr lang="en-US"/>
              <a:t> disk </a:t>
            </a:r>
            <a:r>
              <a:rPr lang="en-US" err="1"/>
              <a:t>sektor</a:t>
            </a:r>
            <a:r>
              <a:rPr lang="en-US"/>
              <a:t> po </a:t>
            </a:r>
            <a:r>
              <a:rPr lang="en-US" err="1"/>
              <a:t>sektore</a:t>
            </a:r>
            <a:r>
              <a:rPr lang="en-US"/>
              <a:t>.</a:t>
            </a:r>
          </a:p>
          <a:p>
            <a:pPr lvl="1"/>
            <a:r>
              <a:rPr lang="en-US"/>
              <a:t> </a:t>
            </a:r>
            <a:r>
              <a:rPr lang="en-US" err="1"/>
              <a:t>Zobrazuje</a:t>
            </a:r>
            <a:r>
              <a:rPr lang="en-US"/>
              <a:t> </a:t>
            </a:r>
            <a:r>
              <a:rPr lang="en-US" err="1"/>
              <a:t>stav</a:t>
            </a:r>
            <a:r>
              <a:rPr lang="en-US"/>
              <a:t> </a:t>
            </a:r>
            <a:r>
              <a:rPr lang="en-US" err="1"/>
              <a:t>súborov</a:t>
            </a:r>
            <a:r>
              <a:rPr lang="en-US"/>
              <a:t> (</a:t>
            </a:r>
            <a:r>
              <a:rPr lang="en-US" err="1"/>
              <a:t>zmazané</a:t>
            </a:r>
            <a:r>
              <a:rPr lang="en-US"/>
              <a:t>, </a:t>
            </a:r>
            <a:r>
              <a:rPr lang="en-US" err="1"/>
              <a:t>poškodené</a:t>
            </a:r>
            <a:r>
              <a:rPr lang="en-US"/>
              <a:t>, </a:t>
            </a:r>
            <a:r>
              <a:rPr lang="en-US" err="1"/>
              <a:t>dostupné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obnovu</a:t>
            </a:r>
            <a:r>
              <a:rPr lang="en-US"/>
              <a:t>).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5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68DF-C2C1-C004-EE1F-98BC6683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Photorec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A652-5DBB-8249-D1DA-3FBE467C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en-US" dirty="0" err="1"/>
              <a:t>Nástroj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obnovu</a:t>
            </a:r>
            <a:r>
              <a:rPr lang="en-US" dirty="0"/>
              <a:t> </a:t>
            </a:r>
            <a:r>
              <a:rPr lang="en-US" dirty="0" err="1"/>
              <a:t>založený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signatúrach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,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obnovu</a:t>
            </a:r>
            <a:r>
              <a:rPr lang="en-US" dirty="0"/>
              <a:t> z </a:t>
            </a:r>
            <a:r>
              <a:rPr lang="en-US" dirty="0" err="1"/>
              <a:t>poškodených</a:t>
            </a:r>
            <a:r>
              <a:rPr lang="en-US" dirty="0"/>
              <a:t> </a:t>
            </a:r>
            <a:r>
              <a:rPr lang="en-US" dirty="0" err="1"/>
              <a:t>súborových</a:t>
            </a:r>
            <a:r>
              <a:rPr lang="en-US" dirty="0"/>
              <a:t> </a:t>
            </a:r>
            <a:r>
              <a:rPr lang="en-US" dirty="0" err="1"/>
              <a:t>systémov</a:t>
            </a:r>
            <a:r>
              <a:rPr lang="en-US" dirty="0"/>
              <a:t>.</a:t>
            </a:r>
          </a:p>
          <a:p>
            <a:r>
              <a:rPr lang="en-US" dirty="0" err="1"/>
              <a:t>Vyvíjaný</a:t>
            </a:r>
            <a:r>
              <a:rPr lang="en-US" dirty="0"/>
              <a:t> </a:t>
            </a:r>
            <a:r>
              <a:rPr lang="en-US" dirty="0" err="1"/>
              <a:t>najprv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obnovu</a:t>
            </a:r>
            <a:r>
              <a:rPr lang="en-US" dirty="0"/>
              <a:t> </a:t>
            </a:r>
            <a:r>
              <a:rPr lang="en-US" dirty="0" err="1"/>
              <a:t>multimediálnych</a:t>
            </a:r>
            <a:r>
              <a:rPr lang="en-US" dirty="0"/>
              <a:t> </a:t>
            </a:r>
            <a:r>
              <a:rPr lang="en-US" dirty="0" err="1"/>
              <a:t>súborov</a:t>
            </a:r>
            <a:endParaRPr lang="en-US" dirty="0"/>
          </a:p>
          <a:p>
            <a:pPr lvl="1"/>
            <a:r>
              <a:rPr lang="en-US" dirty="0" err="1"/>
              <a:t>Dnes</a:t>
            </a:r>
            <a:r>
              <a:rPr lang="en-US" dirty="0"/>
              <a:t> </a:t>
            </a:r>
            <a:r>
              <a:rPr lang="en-US" dirty="0" err="1"/>
              <a:t>odporuje</a:t>
            </a:r>
            <a:r>
              <a:rPr lang="en-US" dirty="0"/>
              <a:t> </a:t>
            </a:r>
            <a:r>
              <a:rPr lang="en-US" dirty="0" err="1"/>
              <a:t>širokú</a:t>
            </a:r>
            <a:r>
              <a:rPr lang="en-US" dirty="0"/>
              <a:t> </a:t>
            </a:r>
            <a:r>
              <a:rPr lang="en-US" dirty="0" err="1"/>
              <a:t>škálu</a:t>
            </a:r>
            <a:r>
              <a:rPr lang="en-US" dirty="0"/>
              <a:t> </a:t>
            </a:r>
            <a:r>
              <a:rPr lang="en-US" dirty="0" err="1"/>
              <a:t>súborových</a:t>
            </a:r>
            <a:r>
              <a:rPr lang="en-US" dirty="0"/>
              <a:t> </a:t>
            </a:r>
            <a:r>
              <a:rPr lang="en-US" dirty="0" err="1"/>
              <a:t>formátov</a:t>
            </a:r>
            <a:endParaRPr lang="en-US" dirty="0"/>
          </a:p>
        </p:txBody>
      </p:sp>
      <p:pic>
        <p:nvPicPr>
          <p:cNvPr id="5122" name="Picture 2" descr="Photo Rec | How to Use PhotoRec Software and Alternatives">
            <a:extLst>
              <a:ext uri="{FF2B5EF4-FFF2-40B4-BE49-F238E27FC236}">
                <a16:creationId xmlns:a16="http://schemas.microsoft.com/office/drawing/2014/main" id="{B31D6142-6A10-86D8-D978-31764F6B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760297"/>
            <a:ext cx="6915150" cy="28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44C70-5291-500E-BD28-87FB230B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/>
              <a:t>Do budúcna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70527-C529-EF99-1028-763A47004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53947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7901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2E213B"/>
      </a:dk2>
      <a:lt2>
        <a:srgbClr val="E2E2E8"/>
      </a:lt2>
      <a:accent1>
        <a:srgbClr val="9EA365"/>
      </a:accent1>
      <a:accent2>
        <a:srgbClr val="83AC59"/>
      </a:accent2>
      <a:accent3>
        <a:srgbClr val="6BAF64"/>
      </a:accent3>
      <a:accent4>
        <a:srgbClr val="5CB178"/>
      </a:accent4>
      <a:accent5>
        <a:srgbClr val="6BAD9C"/>
      </a:accent5>
      <a:accent6>
        <a:srgbClr val="5CABBA"/>
      </a:accent6>
      <a:hlink>
        <a:srgbClr val="6F69AE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416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Amasis MT Pro Medium</vt:lpstr>
      <vt:lpstr>Arial</vt:lpstr>
      <vt:lpstr>Univers Light</vt:lpstr>
      <vt:lpstr>TribuneVTI</vt:lpstr>
      <vt:lpstr> Voľne šíriteľné nástroje na obnovu zmazaných súborov</vt:lpstr>
      <vt:lpstr>Obsah</vt:lpstr>
      <vt:lpstr>Súborové systémy</vt:lpstr>
      <vt:lpstr>Proces mazania dát</vt:lpstr>
      <vt:lpstr>Obnova dát</vt:lpstr>
      <vt:lpstr>TestDisk</vt:lpstr>
      <vt:lpstr>Recuva</vt:lpstr>
      <vt:lpstr>Photorec</vt:lpstr>
      <vt:lpstr>Do budúcna</vt:lpstr>
      <vt:lpstr>Otázky?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Matuška</dc:creator>
  <cp:lastModifiedBy>Norbert Matuška</cp:lastModifiedBy>
  <cp:revision>5</cp:revision>
  <dcterms:created xsi:type="dcterms:W3CDTF">2024-10-14T20:06:17Z</dcterms:created>
  <dcterms:modified xsi:type="dcterms:W3CDTF">2024-10-16T15:37:37Z</dcterms:modified>
</cp:coreProperties>
</file>