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BDD489-0FE2-4BE5-B89A-E7A520FB3772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1AD0C-A534-406B-A36B-0811CCD40DC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4893-8A89-43AF-8238-DBF66F4E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4FD-EAA9-4B11-90D2-A3AACD1ECB9E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E4C6-54E7-49E1-9CDF-94503DCE8AFE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9234-121B-44C5-B5E4-96B4F14FB39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EC67-2B27-4B5D-8B0D-3091C923B51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1CB9-7EFA-48E1-8180-7FA9C90D890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EE9-021D-4E6F-A791-5E4CA6E6283F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CAA5-3C5E-4B71-B643-F135DA9F7ED1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0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6F93-CBA2-4E49-B0F6-2DAC227FB28E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16F-EEB7-494D-8487-52F7A672DF6A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9C5-A4E8-4BC9-BC22-E13624A71550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1AE-DB4D-466A-AD69-68C0E3E406CC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56BE7988-E472-4E47-A461-71ABDED6B526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-exampl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urple and green sky&#10;&#10;Description automatically generated">
            <a:extLst>
              <a:ext uri="{FF2B5EF4-FFF2-40B4-BE49-F238E27FC236}">
                <a16:creationId xmlns:a16="http://schemas.microsoft.com/office/drawing/2014/main" id="{2C599FFF-E91C-FC07-03AF-9B0A9143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331" b="3442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9442B-66F6-DCA5-4A6E-F062891F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Voľne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šíriteľné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nástroje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obnovu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zmazaných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súborov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DDAF5-F68D-15D0-D74B-A03AEF576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10000"/>
              </a:lnSpc>
            </a:pPr>
            <a:r>
              <a:rPr lang="en-US" sz="1800" dirty="0"/>
              <a:t>Norbert Matuška</a:t>
            </a:r>
          </a:p>
          <a:p>
            <a:pPr algn="r">
              <a:lnSpc>
                <a:spcPct val="110000"/>
              </a:lnSpc>
            </a:pPr>
            <a:r>
              <a:rPr lang="en-US" sz="1800" dirty="0" err="1"/>
              <a:t>Princípy</a:t>
            </a:r>
            <a:r>
              <a:rPr lang="en-US" sz="1800" dirty="0"/>
              <a:t> </a:t>
            </a:r>
            <a:r>
              <a:rPr lang="en-US" sz="1800" dirty="0" err="1"/>
              <a:t>Informačnej</a:t>
            </a:r>
            <a:r>
              <a:rPr lang="en-US" sz="1800" dirty="0"/>
              <a:t> </a:t>
            </a:r>
            <a:r>
              <a:rPr lang="en-US" sz="1800" dirty="0" err="1"/>
              <a:t>Bezpečnosti</a:t>
            </a:r>
            <a:endParaRPr lang="en-US" sz="1800" dirty="0"/>
          </a:p>
          <a:p>
            <a:pPr algn="r">
              <a:lnSpc>
                <a:spcPct val="110000"/>
              </a:lnSpc>
            </a:pPr>
            <a:r>
              <a:rPr lang="en-US" sz="1800" dirty="0" err="1"/>
              <a:t>Streda</a:t>
            </a:r>
            <a:r>
              <a:rPr lang="en-US" sz="1800" dirty="0"/>
              <a:t> 10:00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C31F8-A8B5-2085-44A8-60208473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EA3AC-8F2B-8079-DFAA-4FFE170D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2" y="4589533"/>
            <a:ext cx="5664256" cy="1515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462A-7C1A-1B59-9C70-F31AA92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 dirty="0"/>
              <a:t>Pri </a:t>
            </a:r>
            <a:r>
              <a:rPr lang="en-US" dirty="0" err="1"/>
              <a:t>prvotnom</a:t>
            </a:r>
            <a:r>
              <a:rPr lang="en-US" dirty="0"/>
              <a:t> skene </a:t>
            </a:r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zmazaných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 </a:t>
            </a:r>
            <a:r>
              <a:rPr lang="en-US" dirty="0" err="1"/>
              <a:t>objavil</a:t>
            </a:r>
            <a:r>
              <a:rPr lang="en-US" dirty="0"/>
              <a:t> </a:t>
            </a:r>
            <a:r>
              <a:rPr lang="en-US" dirty="0" err="1"/>
              <a:t>formátované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z </a:t>
            </a:r>
            <a:r>
              <a:rPr lang="en-US" dirty="0" err="1"/>
              <a:t>minulého</a:t>
            </a:r>
            <a:r>
              <a:rPr lang="en-US" dirty="0"/>
              <a:t> </a:t>
            </a:r>
            <a:r>
              <a:rPr lang="en-US" dirty="0" err="1"/>
              <a:t>testovania</a:t>
            </a:r>
            <a:endParaRPr lang="en-US" dirty="0"/>
          </a:p>
          <a:p>
            <a:r>
              <a:rPr lang="en-US" dirty="0" err="1"/>
              <a:t>Skúsil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dvojité</a:t>
            </a:r>
            <a:r>
              <a:rPr lang="en-US" dirty="0"/>
              <a:t> </a:t>
            </a:r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neprinieslo</a:t>
            </a:r>
            <a:r>
              <a:rPr lang="en-US" dirty="0"/>
              <a:t> </a:t>
            </a:r>
            <a:r>
              <a:rPr lang="en-US" dirty="0" err="1"/>
              <a:t>žiadne</a:t>
            </a:r>
            <a:r>
              <a:rPr lang="en-US" dirty="0"/>
              <a:t> </a:t>
            </a:r>
            <a:r>
              <a:rPr lang="en-US" dirty="0" err="1"/>
              <a:t>výsledky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B391B-1D36-BF66-6FA2-F9B1058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2783-98CC-691F-37E7-1C73599C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Testdisk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FAT32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ECA6-1F5E-8D12-8801-9C18A1C4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94CD3-2B69-6B8B-9EC8-8CFF6AE4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7" r="20249"/>
          <a:stretch/>
        </p:blipFill>
        <p:spPr>
          <a:xfrm>
            <a:off x="5927834" y="10"/>
            <a:ext cx="6264165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79435-CE08-6E31-54E5-22786F4D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BCDDE-6D2B-FC52-552A-B9D45D4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74-B515-6D41-9609-543DDD36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Obnova</a:t>
            </a:r>
            <a:r>
              <a:rPr lang="en-US" dirty="0"/>
              <a:t> </a:t>
            </a:r>
            <a:r>
              <a:rPr lang="en-US" dirty="0" err="1"/>
              <a:t>kompletne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/>
              <a:t>Extra </a:t>
            </a:r>
            <a:r>
              <a:rPr lang="en-US" dirty="0" err="1"/>
              <a:t>rýchle</a:t>
            </a:r>
            <a:r>
              <a:rPr lang="en-US" dirty="0"/>
              <a:t> </a:t>
            </a:r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photorec</a:t>
            </a:r>
            <a:r>
              <a:rPr lang="en-US" dirty="0"/>
              <a:t> a </a:t>
            </a:r>
            <a:r>
              <a:rPr lang="en-US" dirty="0" err="1"/>
              <a:t>recuva</a:t>
            </a:r>
            <a:endParaRPr lang="en-US" dirty="0"/>
          </a:p>
          <a:p>
            <a:r>
              <a:rPr lang="en-US" dirty="0" err="1"/>
              <a:t>Dokonca</a:t>
            </a:r>
            <a:r>
              <a:rPr lang="en-US" dirty="0"/>
              <a:t> to </a:t>
            </a:r>
            <a:r>
              <a:rPr lang="en-US" dirty="0" err="1"/>
              <a:t>zobralo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skryté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489E8-5120-CF1E-6AF7-00E9744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264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E248-6307-9381-6DFD-E8F13EA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2FD9-583D-0E17-F82B-AE4A7B44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F369-AD41-A244-427B-7E4DECA1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Bohužial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nenašiel</a:t>
            </a:r>
            <a:r>
              <a:rPr lang="en-US" dirty="0"/>
              <a:t> </a:t>
            </a:r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opravy</a:t>
            </a:r>
            <a:r>
              <a:rPr lang="en-US" dirty="0"/>
              <a:t> </a:t>
            </a:r>
            <a:r>
              <a:rPr lang="en-US" dirty="0" err="1"/>
              <a:t>poškodených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E88A0-2ECB-3E2D-F678-4631B586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10" y="1958548"/>
            <a:ext cx="5701280" cy="3556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C729-5342-3BB8-104E-2EA6F61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08EA-A814-6BEE-3AF4-E4955AD9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F28E-3437-EB25-9851-9BA448CB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Nenájdené</a:t>
            </a:r>
            <a:r>
              <a:rPr lang="en-US" dirty="0"/>
              <a:t> </a:t>
            </a:r>
            <a:r>
              <a:rPr lang="en-US" dirty="0" err="1"/>
              <a:t>žiadne</a:t>
            </a:r>
            <a:r>
              <a:rPr lang="en-US" dirty="0"/>
              <a:t> </a:t>
            </a:r>
            <a:r>
              <a:rPr lang="en-US" dirty="0" err="1"/>
              <a:t>vymazané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7C31D-4E6D-9765-72E9-5F37F8DF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2647951"/>
            <a:ext cx="6883222" cy="40266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34C1-4428-357B-0040-94029A16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8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E7D-E548-A321-1AC7-2AEAAEA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Recuva</a:t>
            </a:r>
            <a:r>
              <a:rPr lang="en-US" dirty="0"/>
              <a:t> v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EEAD-C971-FB40-9C9B-4E543F0C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73BE-7AD8-11E0-AA7A-AFB783B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C89E9-2699-3423-34D8-6214A3EF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B30C-8AA7-1DE5-21DE-EEEE78E4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Tak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predtým</a:t>
            </a:r>
            <a:r>
              <a:rPr lang="en-US" dirty="0"/>
              <a:t> </a:t>
            </a:r>
            <a:r>
              <a:rPr lang="en-US" dirty="0" err="1"/>
              <a:t>Recuva</a:t>
            </a:r>
            <a:r>
              <a:rPr lang="en-US" dirty="0"/>
              <a:t> </a:t>
            </a:r>
            <a:r>
              <a:rPr lang="en-US" dirty="0" err="1"/>
              <a:t>bezproblémov</a:t>
            </a:r>
            <a:r>
              <a:rPr lang="en-US" dirty="0"/>
              <a:t> </a:t>
            </a:r>
            <a:r>
              <a:rPr lang="en-US" dirty="0" err="1"/>
              <a:t>našiel</a:t>
            </a:r>
            <a:r>
              <a:rPr lang="en-US" dirty="0"/>
              <a:t> </a:t>
            </a:r>
          </a:p>
          <a:p>
            <a:r>
              <a:rPr lang="en-US" dirty="0" err="1"/>
              <a:t>obnovil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zmazané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do 100% </a:t>
            </a:r>
            <a:r>
              <a:rPr lang="en-US" dirty="0" err="1"/>
              <a:t>stavu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61E47-3B08-837E-1372-DB380967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334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E6A6-EA29-EA72-A49E-46F8C038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C4BBE-5A9A-563D-03C2-FBD6447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6CD94-BC60-E060-F50D-E766098F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57" b="2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6E58-F795-2B50-E710-AEB013CA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/>
              <a:t>30% </a:t>
            </a:r>
            <a:r>
              <a:rPr lang="en-US" dirty="0" err="1"/>
              <a:t>korupcia</a:t>
            </a:r>
            <a:r>
              <a:rPr lang="en-US" dirty="0"/>
              <a:t> .jpg </a:t>
            </a:r>
            <a:r>
              <a:rPr lang="en-US" dirty="0" err="1"/>
              <a:t>súboru</a:t>
            </a:r>
            <a:endParaRPr lang="en-US" dirty="0"/>
          </a:p>
          <a:p>
            <a:pPr lvl="1"/>
            <a:r>
              <a:rPr lang="en-US" dirty="0" err="1"/>
              <a:t>Tentokrát</a:t>
            </a:r>
            <a:r>
              <a:rPr lang="en-US" dirty="0"/>
              <a:t> </a:t>
            </a:r>
            <a:r>
              <a:rPr lang="en-US" dirty="0" err="1"/>
              <a:t>Recuva</a:t>
            </a:r>
            <a:r>
              <a:rPr lang="en-US" dirty="0"/>
              <a:t> ani </a:t>
            </a:r>
            <a:r>
              <a:rPr lang="en-US" dirty="0" err="1"/>
              <a:t>nenašiel</a:t>
            </a:r>
            <a:r>
              <a:rPr lang="en-US" dirty="0"/>
              <a:t> </a:t>
            </a:r>
            <a:r>
              <a:rPr lang="en-US" dirty="0" err="1"/>
              <a:t>poškodený</a:t>
            </a:r>
            <a:r>
              <a:rPr lang="en-US" dirty="0"/>
              <a:t> </a:t>
            </a:r>
            <a:r>
              <a:rPr lang="en-US" dirty="0" err="1"/>
              <a:t>súbor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B561-E987-6E35-68EA-44172BE5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1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36B4B-B9C7-829C-1010-711A92E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Reformátovanie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3243-D37D-1B9B-8656-36DB7887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Podarilo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obnoviť</a:t>
            </a:r>
            <a:r>
              <a:rPr lang="en-US" dirty="0"/>
              <a:t> 8 </a:t>
            </a:r>
            <a:r>
              <a:rPr lang="en-US" dirty="0" err="1"/>
              <a:t>súborov</a:t>
            </a:r>
            <a:r>
              <a:rPr lang="en-US" dirty="0"/>
              <a:t> z </a:t>
            </a:r>
            <a:r>
              <a:rPr lang="en-US" dirty="0" err="1"/>
              <a:t>deviatich</a:t>
            </a:r>
            <a:endParaRPr lang="en-US" dirty="0"/>
          </a:p>
          <a:p>
            <a:r>
              <a:rPr lang="en-US" dirty="0" err="1"/>
              <a:t>Jediný</a:t>
            </a:r>
            <a:r>
              <a:rPr lang="en-US" dirty="0"/>
              <a:t> </a:t>
            </a:r>
            <a:r>
              <a:rPr lang="en-US" dirty="0" err="1"/>
              <a:t>súbor</a:t>
            </a:r>
            <a:r>
              <a:rPr lang="en-US" dirty="0"/>
              <a:t> </a:t>
            </a:r>
            <a:r>
              <a:rPr lang="en-US" dirty="0" err="1"/>
              <a:t>neobnovený</a:t>
            </a:r>
            <a:r>
              <a:rPr lang="en-US" dirty="0"/>
              <a:t> je </a:t>
            </a:r>
            <a:r>
              <a:rPr lang="en-US" dirty="0" err="1"/>
              <a:t>koruptnutý</a:t>
            </a:r>
            <a:r>
              <a:rPr lang="en-US" dirty="0"/>
              <a:t> .jpg </a:t>
            </a:r>
            <a:r>
              <a:rPr lang="en-US" dirty="0" err="1"/>
              <a:t>súbor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AED99-2BCB-7AE6-498D-2C0E5A65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2634437"/>
            <a:ext cx="4708521" cy="15891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76B01-51EB-E9AD-AB5B-76B7569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E3E7-BC7E-0CF8-F559-6F669214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PhotoRec</a:t>
            </a:r>
            <a:r>
              <a:rPr lang="en-US" dirty="0"/>
              <a:t> v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1865-87F8-F0A1-DB3D-F8187CA7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F96CE-109D-1035-6A1A-E5F2B14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080D-3F35-BE8D-D201-BFA6E7FE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Predpríprava</a:t>
            </a:r>
            <a:r>
              <a:rPr lang="en-US" dirty="0"/>
              <a:t> </a:t>
            </a:r>
            <a:r>
              <a:rPr lang="en-US" dirty="0" err="1"/>
              <a:t>testovania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C025D-7DAA-4B6C-A9B2-A11A7D637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707287"/>
            <a:ext cx="5549733" cy="21680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4AB8D-8190-0C95-923B-27E4332D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282556"/>
            <a:ext cx="5763429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98DA74-898B-DE0B-2FA1-32FC8324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46" y="3205443"/>
            <a:ext cx="4629796" cy="1171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B241AF-FF80-748A-A594-354BCC3B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862" y="845962"/>
            <a:ext cx="3972479" cy="1695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1F406-78CE-11ED-15B5-C9A88B47E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156" y="4556386"/>
            <a:ext cx="3381847" cy="2133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023FF5-B3AA-BA8D-D18A-7ABB073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72C1C-6A8A-AC99-7ADF-51DA6A16221E}"/>
              </a:ext>
            </a:extLst>
          </p:cNvPr>
          <p:cNvSpPr txBox="1"/>
          <p:nvPr/>
        </p:nvSpPr>
        <p:spPr>
          <a:xfrm>
            <a:off x="952500" y="213434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 </a:t>
            </a:r>
            <a:r>
              <a:rPr lang="en-US" dirty="0" err="1"/>
              <a:t>stránky</a:t>
            </a:r>
            <a:r>
              <a:rPr lang="en-US" dirty="0"/>
              <a:t> file-examples</a:t>
            </a:r>
          </a:p>
        </p:txBody>
      </p:sp>
    </p:spTree>
    <p:extLst>
      <p:ext uri="{BB962C8B-B14F-4D97-AF65-F5344CB8AC3E}">
        <p14:creationId xmlns:p14="http://schemas.microsoft.com/office/powerpoint/2010/main" val="253698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4C714-C1E8-1CB3-241A-F8CA1F3F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0B57-5749-19E1-422D-D240FE24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PhotoRec</a:t>
            </a:r>
            <a:r>
              <a:rPr lang="en-US" dirty="0"/>
              <a:t> </a:t>
            </a:r>
            <a:r>
              <a:rPr lang="en-US" dirty="0" err="1"/>
              <a:t>bezproblémov</a:t>
            </a:r>
            <a:r>
              <a:rPr lang="en-US" dirty="0"/>
              <a:t> </a:t>
            </a:r>
            <a:r>
              <a:rPr lang="en-US" dirty="0" err="1"/>
              <a:t>obnovil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  <a:p>
            <a:r>
              <a:rPr lang="en-US" dirty="0" err="1"/>
              <a:t>Vrátenie</a:t>
            </a:r>
            <a:r>
              <a:rPr lang="en-US" dirty="0"/>
              <a:t> do </a:t>
            </a:r>
            <a:r>
              <a:rPr lang="en-US" dirty="0" err="1"/>
              <a:t>pôvodného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BB11A-65D2-1E67-1165-94699107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903933"/>
            <a:ext cx="4708521" cy="30501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C626-6017-0DE4-F8DE-0CDEFCA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1355-9EBA-DBCC-6400-CD32D3F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E4DA-34B9-9C1F-4C18-BB1BCD44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</a:t>
            </a:r>
            <a:r>
              <a:rPr lang="en-US" dirty="0" err="1"/>
              <a:t>korupcia</a:t>
            </a:r>
            <a:r>
              <a:rPr lang="en-US" dirty="0"/>
              <a:t> .jpg </a:t>
            </a:r>
            <a:r>
              <a:rPr lang="en-US" dirty="0" err="1"/>
              <a:t>súboru</a:t>
            </a:r>
            <a:endParaRPr lang="en-US" dirty="0"/>
          </a:p>
          <a:p>
            <a:pPr lvl="1"/>
            <a:r>
              <a:rPr lang="en-US" dirty="0" err="1"/>
              <a:t>Nebola</a:t>
            </a:r>
            <a:r>
              <a:rPr lang="en-US" dirty="0"/>
              <a:t> </a:t>
            </a:r>
            <a:r>
              <a:rPr lang="en-US" dirty="0" err="1"/>
              <a:t>rozpoznaná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19630-4F31-E98C-C2CD-63C3D19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5ED0-F306-257C-F8DE-7D3F0E82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95BF-AE40-9501-BC63-29EEE7C8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rýchlom</a:t>
            </a:r>
            <a:r>
              <a:rPr lang="en-US" dirty="0"/>
              <a:t> </a:t>
            </a:r>
            <a:r>
              <a:rPr lang="en-US" dirty="0" err="1"/>
              <a:t>formáte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našli</a:t>
            </a:r>
            <a:r>
              <a:rPr lang="en-US" dirty="0"/>
              <a:t> a </a:t>
            </a:r>
            <a:r>
              <a:rPr lang="en-US" dirty="0" err="1"/>
              <a:t>obnovili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plnom</a:t>
            </a:r>
            <a:r>
              <a:rPr lang="en-US" dirty="0"/>
              <a:t> </a:t>
            </a:r>
            <a:r>
              <a:rPr lang="en-US" dirty="0" err="1"/>
              <a:t>formáte</a:t>
            </a:r>
            <a:r>
              <a:rPr lang="en-US" dirty="0"/>
              <a:t> </a:t>
            </a:r>
            <a:r>
              <a:rPr lang="en-US" dirty="0" err="1"/>
              <a:t>Photorec</a:t>
            </a:r>
            <a:r>
              <a:rPr lang="en-US" dirty="0"/>
              <a:t> </a:t>
            </a:r>
            <a:r>
              <a:rPr lang="en-US" dirty="0" err="1"/>
              <a:t>nenašiel</a:t>
            </a:r>
            <a:r>
              <a:rPr lang="en-US" dirty="0"/>
              <a:t> </a:t>
            </a:r>
            <a:r>
              <a:rPr lang="en-US" dirty="0" err="1"/>
              <a:t>nič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EC6FA-14EF-77C7-7103-9E6DC94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0A88-90F0-6FC1-8552-746E61D3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testdisk</a:t>
            </a:r>
            <a:r>
              <a:rPr lang="en-US" dirty="0"/>
              <a:t> v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2876-C5E4-E50F-EDE4-632547A9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87DD-E9D6-A46E-45D1-6970D51A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A620C-943F-B057-A7EB-1EE41A2F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343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DBDA-316F-0AF8-6F10-4B0851F8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Náhodne mazanie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E528-2E75-BF50-49B9-63E0B8EF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610250"/>
            <a:ext cx="7172325" cy="7560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Nájdené a obnovené všetky súbory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B92B7-C4DA-1F76-EFF7-10FCB945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709" y="3505084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E43364-ACBC-917E-A2A8-B140E00D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53E0-E562-4CFF-ACCF-1E58DAE2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872" y="774410"/>
            <a:ext cx="7926337" cy="1085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Korupcia</a:t>
            </a:r>
            <a:r>
              <a:rPr lang="en-US" dirty="0"/>
              <a:t> </a:t>
            </a:r>
            <a:r>
              <a:rPr lang="en-US"/>
              <a:t>súborov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A40B-D1CB-AEEA-8A07-1F97DE77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873" y="2448759"/>
            <a:ext cx="4587127" cy="18613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Nenájdená</a:t>
            </a:r>
            <a:r>
              <a:rPr lang="en-US" dirty="0"/>
              <a:t> </a:t>
            </a:r>
            <a:r>
              <a:rPr lang="en-US" dirty="0" err="1"/>
              <a:t>žiadna</a:t>
            </a:r>
            <a:r>
              <a:rPr lang="en-US" dirty="0"/>
              <a:t> </a:t>
            </a:r>
            <a:r>
              <a:rPr lang="en-US" dirty="0" err="1"/>
              <a:t>možnosť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3648" y="215714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C6800-406C-2119-051B-8108F1DE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6FBD-F067-EDED-3A0A-40B9FC36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125D-62C5-3566-BFCA-5EF3EBE3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Nenájdené</a:t>
            </a:r>
            <a:r>
              <a:rPr lang="en-US" dirty="0"/>
              <a:t> </a:t>
            </a:r>
            <a:r>
              <a:rPr lang="en-US" dirty="0" err="1"/>
              <a:t>žiadne</a:t>
            </a:r>
            <a:r>
              <a:rPr lang="en-US" dirty="0"/>
              <a:t> </a:t>
            </a:r>
            <a:r>
              <a:rPr lang="en-US" dirty="0" err="1"/>
              <a:t>vymazané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  <a:p>
            <a:r>
              <a:rPr lang="en-US" dirty="0"/>
              <a:t>Ani </a:t>
            </a:r>
            <a:r>
              <a:rPr lang="en-US" dirty="0" err="1"/>
              <a:t>len</a:t>
            </a:r>
            <a:r>
              <a:rPr lang="en-US" dirty="0"/>
              <a:t> po </a:t>
            </a:r>
            <a:r>
              <a:rPr lang="en-US" dirty="0" err="1"/>
              <a:t>rýchlom</a:t>
            </a:r>
            <a:r>
              <a:rPr lang="en-US" dirty="0"/>
              <a:t> </a:t>
            </a:r>
            <a:r>
              <a:rPr lang="en-US" dirty="0" err="1"/>
              <a:t>formátovaní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19557-730A-2AEC-3ABF-7FFE7666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26793-6CA6-FF65-B28E-86D0EE0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542" y="3246437"/>
            <a:ext cx="5333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9F9E-9962-4B7B-BA18-A15907CCC6B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7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7609A-CBCA-31BF-4DB4-8E2ADF1A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Testovanie</a:t>
            </a:r>
            <a:r>
              <a:rPr lang="en-US" dirty="0"/>
              <a:t> v EXT4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2A8F-D09A-903D-8424-AE2824B4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formátovanie</a:t>
            </a:r>
            <a:r>
              <a:rPr lang="en-US" dirty="0"/>
              <a:t> a </a:t>
            </a:r>
            <a:r>
              <a:rPr lang="en-US" dirty="0" err="1"/>
              <a:t>manipuláciu</a:t>
            </a:r>
            <a:r>
              <a:rPr lang="en-US" dirty="0"/>
              <a:t> so </a:t>
            </a:r>
            <a:r>
              <a:rPr lang="en-US" dirty="0" err="1"/>
              <a:t>súbormi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použil</a:t>
            </a:r>
            <a:r>
              <a:rPr lang="en-US" dirty="0"/>
              <a:t> program </a:t>
            </a:r>
            <a:r>
              <a:rPr lang="en-US" dirty="0" err="1"/>
              <a:t>DiskGenius</a:t>
            </a:r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nepodporuje</a:t>
            </a:r>
            <a:r>
              <a:rPr lang="en-US" dirty="0"/>
              <a:t> format EXT4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E74F0-E86D-C739-63B5-DED1DCDF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30" y="1905000"/>
            <a:ext cx="6529894" cy="43587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5C44-D30F-B614-A7FE-F3D79720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A77-3DB7-0A7D-160A-C1DF137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Recuva</a:t>
            </a:r>
            <a:r>
              <a:rPr lang="en-US" dirty="0"/>
              <a:t> v 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4D8C-7455-C999-854D-70C832D6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4C16-3B2A-8E61-5D93-98E55F92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2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C16DD-D7C6-8D97-2DD4-6BAE2D67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6" y="762001"/>
            <a:ext cx="4242400" cy="1141004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4E82-3182-66B2-E038-32421B91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03" b="18202"/>
          <a:stretch/>
        </p:blipFill>
        <p:spPr>
          <a:xfrm>
            <a:off x="20" y="10"/>
            <a:ext cx="6095980" cy="3440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26146-2777-A76C-5DA8-D132040E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63" b="20647"/>
          <a:stretch/>
        </p:blipFill>
        <p:spPr>
          <a:xfrm>
            <a:off x="20" y="3429000"/>
            <a:ext cx="6095980" cy="34405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56E5-E9BD-4E7A-ECB5-8E0B1936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r>
              <a:rPr lang="en-US" dirty="0" err="1"/>
              <a:t>Našlo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,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duplikáty</a:t>
            </a:r>
            <a:endParaRPr lang="en-US" dirty="0"/>
          </a:p>
          <a:p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našli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, so </a:t>
            </a:r>
            <a:r>
              <a:rPr lang="en-US" dirty="0" err="1"/>
              <a:t>zaujimavými</a:t>
            </a:r>
            <a:r>
              <a:rPr lang="en-US" dirty="0"/>
              <a:t> </a:t>
            </a:r>
            <a:r>
              <a:rPr lang="en-US" dirty="0" err="1"/>
              <a:t>veľkosťami</a:t>
            </a:r>
            <a:r>
              <a:rPr lang="en-US" dirty="0"/>
              <a:t> a </a:t>
            </a:r>
            <a:r>
              <a:rPr lang="en-US" dirty="0" err="1"/>
              <a:t>dátumami</a:t>
            </a:r>
            <a:r>
              <a:rPr lang="en-US" dirty="0"/>
              <a:t> </a:t>
            </a:r>
            <a:r>
              <a:rPr lang="en-US" dirty="0" err="1"/>
              <a:t>úpravy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5355-852E-3ACA-F380-A0E609D6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2F6E-6C00-0E33-C71C-8B44D6D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Recuva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A66F-EDBA-AF07-32AB-85AC655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109B-6363-5C28-E2DB-EB03B23C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8D3C-58D8-FF7D-4362-2C2950D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6D4F-B581-0894-37B4-19D89E9D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nič</a:t>
            </a:r>
            <a:r>
              <a:rPr lang="en-US" dirty="0"/>
              <a:t>, </a:t>
            </a:r>
            <a:r>
              <a:rPr lang="en-US" dirty="0" err="1"/>
              <a:t>súbor</a:t>
            </a:r>
            <a:r>
              <a:rPr lang="en-US" dirty="0"/>
              <a:t> </a:t>
            </a:r>
            <a:r>
              <a:rPr lang="en-US" dirty="0" err="1"/>
              <a:t>ostal</a:t>
            </a:r>
            <a:r>
              <a:rPr lang="en-US" dirty="0"/>
              <a:t> </a:t>
            </a:r>
            <a:r>
              <a:rPr lang="en-US" dirty="0" err="1"/>
              <a:t>poškodený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52623-971E-0891-4A65-A247D7D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7FE9A-383D-8C05-3D9D-7B1C1D9D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A8A7-420B-BFF3-A519-FD913EF8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Po </a:t>
            </a:r>
            <a:r>
              <a:rPr lang="en-US" dirty="0" err="1"/>
              <a:t>oskenovaní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našlo</a:t>
            </a:r>
            <a:r>
              <a:rPr lang="en-US" dirty="0"/>
              <a:t>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duplikátov</a:t>
            </a:r>
            <a:endParaRPr lang="en-US" dirty="0"/>
          </a:p>
          <a:p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správne</a:t>
            </a:r>
            <a:r>
              <a:rPr lang="en-US" dirty="0"/>
              <a:t> </a:t>
            </a:r>
            <a:r>
              <a:rPr lang="en-US" dirty="0" err="1"/>
              <a:t>obnovili</a:t>
            </a:r>
            <a:r>
              <a:rPr lang="en-US" dirty="0"/>
              <a:t> do </a:t>
            </a:r>
            <a:r>
              <a:rPr lang="en-US" dirty="0" err="1"/>
              <a:t>pôvodného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1244-D071-3720-7138-421411DB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45"/>
          <a:stretch/>
        </p:blipFill>
        <p:spPr>
          <a:xfrm>
            <a:off x="6635378" y="1132406"/>
            <a:ext cx="4082806" cy="45931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9DD25-B80B-F1D3-6E0F-27E144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542" y="3246437"/>
            <a:ext cx="5333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9F9E-9962-4B7B-BA18-A15907CCC6BF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6F15-EF39-C375-A796-42325E28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PhotoRec</a:t>
            </a:r>
            <a:r>
              <a:rPr lang="en-US" dirty="0"/>
              <a:t> v 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BD22-B618-B230-B964-E5E80888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6545E-0501-DF72-202E-023A757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F80EF-4499-AEFE-0B70-54356423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F0F2-09B2-EA08-CFEB-7EDD6592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vymazané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našli</a:t>
            </a:r>
            <a:r>
              <a:rPr lang="en-US" dirty="0"/>
              <a:t> </a:t>
            </a:r>
          </a:p>
          <a:p>
            <a:r>
              <a:rPr lang="en-US" dirty="0"/>
              <a:t>Dali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obnoviť</a:t>
            </a:r>
            <a:r>
              <a:rPr lang="en-US" dirty="0"/>
              <a:t> do </a:t>
            </a:r>
            <a:r>
              <a:rPr lang="en-US" dirty="0" err="1"/>
              <a:t>pôvodného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65FB0-3719-BFCD-D68E-DA586D73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920118"/>
            <a:ext cx="4708521" cy="30177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75AF-D2B2-B79A-474B-1D4D8A23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91B9-F189-742F-C104-BB920FF3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6DC3-400D-74A9-8FD1-69C8DB52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doteraz</a:t>
            </a:r>
            <a:r>
              <a:rPr lang="en-US" dirty="0"/>
              <a:t>, </a:t>
            </a:r>
            <a:r>
              <a:rPr lang="en-US" dirty="0" err="1"/>
              <a:t>nezistila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ziadna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a </a:t>
            </a:r>
            <a:r>
              <a:rPr lang="en-US" dirty="0" err="1"/>
              <a:t>súbor</a:t>
            </a:r>
            <a:r>
              <a:rPr lang="en-US" dirty="0"/>
              <a:t> </a:t>
            </a:r>
            <a:r>
              <a:rPr lang="en-US" dirty="0" err="1"/>
              <a:t>ostal</a:t>
            </a:r>
            <a:r>
              <a:rPr lang="en-US" dirty="0"/>
              <a:t> </a:t>
            </a:r>
            <a:r>
              <a:rPr lang="en-US" dirty="0" err="1"/>
              <a:t>nezmenený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E2C2-C456-D9D2-7CC8-5114EE8C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52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B7B59-C857-652C-C31D-3738FF2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129F-8DBF-A2CD-C01C-40EB161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Po </a:t>
            </a:r>
            <a:r>
              <a:rPr lang="en-US" dirty="0" err="1"/>
              <a:t>formátovaní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našli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súbory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499125-9BCC-E9F5-F768-B1F00F4A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98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5A77-9E96-D681-7150-A14549B5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00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053A-0705-2B9F-A027-8F08F232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TestDisku</a:t>
            </a:r>
            <a:r>
              <a:rPr lang="en-US" dirty="0"/>
              <a:t> v 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8B67-787D-3E79-9775-C0C9194E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359C-ED8F-4507-B324-CD7723B2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3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103B-77E8-5931-C48F-06A818C2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E00D3B-BFED-B7B7-426D-1BAE711F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" r="48216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3C59-CEF9-39C4-DBBF-7A011752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zmazané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</a:t>
            </a:r>
            <a:r>
              <a:rPr lang="en-US" dirty="0" err="1"/>
              <a:t>riadne</a:t>
            </a:r>
            <a:r>
              <a:rPr lang="en-US" dirty="0"/>
              <a:t> </a:t>
            </a:r>
            <a:r>
              <a:rPr lang="en-US" dirty="0" err="1"/>
              <a:t>nájdené</a:t>
            </a:r>
            <a:endParaRPr lang="en-US" dirty="0"/>
          </a:p>
          <a:p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jednoduchá</a:t>
            </a:r>
            <a:r>
              <a:rPr lang="en-US" dirty="0"/>
              <a:t> </a:t>
            </a:r>
            <a:r>
              <a:rPr lang="en-US" dirty="0" err="1"/>
              <a:t>obnova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37DB-8832-5B67-92A5-B822CCA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C9C8-4694-50A5-E7B1-87759689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CA72-57DC-46E9-363A-FA5654B7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Ani v EXT4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TestDisku</a:t>
            </a:r>
            <a:r>
              <a:rPr lang="en-US" dirty="0"/>
              <a:t> </a:t>
            </a:r>
            <a:r>
              <a:rPr lang="en-US" dirty="0" err="1"/>
              <a:t>nepodarilo</a:t>
            </a:r>
            <a:r>
              <a:rPr lang="en-US" dirty="0"/>
              <a:t> </a:t>
            </a:r>
            <a:r>
              <a:rPr lang="en-US" dirty="0" err="1"/>
              <a:t>nájsť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po </a:t>
            </a:r>
            <a:r>
              <a:rPr lang="en-US" dirty="0" err="1"/>
              <a:t>formátovaní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81731-F8F6-854F-0909-36901954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666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12B5E-8812-A303-6092-EE9B1D3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6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4D93-FEE8-4A01-9E49-57B2BA3B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Plány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dokončenie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F459-C61E-31F9-C8E5-6C69995B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Pridať</a:t>
            </a:r>
            <a:r>
              <a:rPr lang="en-US" dirty="0"/>
              <a:t> </a:t>
            </a:r>
            <a:r>
              <a:rPr lang="en-US" dirty="0" err="1"/>
              <a:t>aspoň</a:t>
            </a:r>
            <a:r>
              <a:rPr lang="en-US" dirty="0"/>
              <a:t> 2 </a:t>
            </a:r>
            <a:r>
              <a:rPr lang="en-US" dirty="0" err="1"/>
              <a:t>ďalšie</a:t>
            </a:r>
            <a:r>
              <a:rPr lang="en-US" dirty="0"/>
              <a:t> </a:t>
            </a:r>
            <a:r>
              <a:rPr lang="en-US" dirty="0" err="1"/>
              <a:t>spôsoby</a:t>
            </a:r>
            <a:r>
              <a:rPr lang="en-US" dirty="0"/>
              <a:t> </a:t>
            </a:r>
            <a:r>
              <a:rPr lang="en-US" dirty="0" err="1"/>
              <a:t>testovania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Overwrite, SSD testing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obnova</a:t>
            </a:r>
            <a:r>
              <a:rPr lang="en-US" dirty="0"/>
              <a:t> encrypted </a:t>
            </a:r>
            <a:r>
              <a:rPr lang="en-US" dirty="0" err="1"/>
              <a:t>disku</a:t>
            </a:r>
            <a:endParaRPr lang="en-US" dirty="0"/>
          </a:p>
          <a:p>
            <a:r>
              <a:rPr lang="en-US" dirty="0" err="1"/>
              <a:t>Vyhodnotiť</a:t>
            </a:r>
            <a:r>
              <a:rPr lang="en-US" dirty="0"/>
              <a:t> </a:t>
            </a:r>
            <a:r>
              <a:rPr lang="en-US" dirty="0" err="1"/>
              <a:t>výkon</a:t>
            </a:r>
            <a:r>
              <a:rPr lang="en-US" dirty="0"/>
              <a:t> </a:t>
            </a:r>
            <a:r>
              <a:rPr lang="en-US" dirty="0" err="1"/>
              <a:t>testovaných</a:t>
            </a:r>
            <a:r>
              <a:rPr lang="en-US" dirty="0"/>
              <a:t> </a:t>
            </a:r>
            <a:r>
              <a:rPr lang="en-US" dirty="0" err="1"/>
              <a:t>programov</a:t>
            </a:r>
            <a:endParaRPr lang="en-US" dirty="0"/>
          </a:p>
          <a:p>
            <a:pPr lvl="1"/>
            <a:r>
              <a:rPr lang="en-US" dirty="0"/>
              <a:t>Success rate, </a:t>
            </a:r>
            <a:r>
              <a:rPr lang="en-US" dirty="0" err="1"/>
              <a:t>rýchlosť</a:t>
            </a:r>
            <a:r>
              <a:rPr lang="en-US" dirty="0"/>
              <a:t>, user experience, </a:t>
            </a:r>
            <a:r>
              <a:rPr lang="en-US" dirty="0" err="1"/>
              <a:t>dostupnosť</a:t>
            </a:r>
            <a:r>
              <a:rPr lang="en-US" dirty="0"/>
              <a:t> </a:t>
            </a:r>
            <a:r>
              <a:rPr lang="en-US" dirty="0" err="1"/>
              <a:t>možností</a:t>
            </a:r>
            <a:r>
              <a:rPr lang="en-US" dirty="0"/>
              <a:t>, </a:t>
            </a:r>
            <a:r>
              <a:rPr lang="en-US" dirty="0" err="1"/>
              <a:t>prehľadnosť</a:t>
            </a:r>
            <a:r>
              <a:rPr lang="en-US" dirty="0"/>
              <a:t>, </a:t>
            </a:r>
            <a:r>
              <a:rPr lang="en-US" dirty="0" err="1"/>
              <a:t>jednoduchosť</a:t>
            </a:r>
            <a:r>
              <a:rPr lang="en-US" dirty="0"/>
              <a:t> v </a:t>
            </a:r>
            <a:r>
              <a:rPr lang="en-US" dirty="0" err="1"/>
              <a:t>používaní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57D7-4D40-7CAF-1EB1-472A4DCD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AD25-DCC4-062A-29D7-EB53746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15DF-4ABA-F203-CE53-73836E9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Obnovené</a:t>
            </a:r>
            <a:r>
              <a:rPr lang="en-US" dirty="0"/>
              <a:t> v </a:t>
            </a:r>
            <a:r>
              <a:rPr lang="en-US" dirty="0" err="1"/>
              <a:t>nepoškodenom</a:t>
            </a:r>
            <a:r>
              <a:rPr lang="en-US" dirty="0"/>
              <a:t> stave</a:t>
            </a:r>
          </a:p>
          <a:p>
            <a:r>
              <a:rPr lang="en-US" dirty="0" err="1"/>
              <a:t>Rýchle</a:t>
            </a:r>
            <a:r>
              <a:rPr lang="en-US" dirty="0"/>
              <a:t> a </a:t>
            </a:r>
            <a:r>
              <a:rPr lang="en-US" dirty="0" err="1"/>
              <a:t>jednoduché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79CE7-CD36-1A37-D246-AEDCA751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57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8D7E-115B-AE9D-7E28-E3B3545D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8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E5ADC-623A-1FC2-DEAA-89FDE455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684" y="1332798"/>
            <a:ext cx="7068635" cy="1807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2EF103-8AF2-14D7-9EE3-2F5330CB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342891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E3898-B90E-1547-FF0B-AFE2EF43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6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F416-8D32-3AA6-F23C-98F16200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684" y="1332798"/>
            <a:ext cx="7068635" cy="1807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Otázky</a:t>
            </a:r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2EF103-8AF2-14D7-9EE3-2F5330CB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342891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BA66-3D92-4989-80E8-92B7506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9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1B482-69E6-DFA2-0030-D448ABD3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1037799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36A1-D4C2-FB60-254B-77E4AFB7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807" y="488693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https://file-examples.com/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4595321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0BA7A-E74C-673D-1D5B-44F324E2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24D8-3077-E8AB-A01A-7549983B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6" y="762001"/>
            <a:ext cx="4242400" cy="1141004"/>
          </a:xfrm>
        </p:spPr>
        <p:txBody>
          <a:bodyPr>
            <a:normAutofit/>
          </a:bodyPr>
          <a:lstStyle/>
          <a:p>
            <a:r>
              <a:rPr lang="en-US"/>
              <a:t>Korupcia súborov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45833-68C4-4B72-10E4-3F63C866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451" b="1"/>
          <a:stretch/>
        </p:blipFill>
        <p:spPr>
          <a:xfrm>
            <a:off x="20" y="10"/>
            <a:ext cx="6095980" cy="344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56F90-1CBC-FA66-7279-C142C1FA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1" b="31789"/>
          <a:stretch/>
        </p:blipFill>
        <p:spPr>
          <a:xfrm>
            <a:off x="20" y="3429000"/>
            <a:ext cx="6095980" cy="34405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6175-A070-746E-868A-6AA2E0CE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r>
              <a:rPr lang="en-US" dirty="0" err="1"/>
              <a:t>Nenavrátiteľná</a:t>
            </a:r>
            <a:r>
              <a:rPr lang="en-US" dirty="0"/>
              <a:t> </a:t>
            </a:r>
            <a:r>
              <a:rPr lang="en-US" dirty="0" err="1"/>
              <a:t>korupcia</a:t>
            </a:r>
            <a:r>
              <a:rPr lang="en-US" dirty="0"/>
              <a:t> .docx </a:t>
            </a:r>
            <a:r>
              <a:rPr lang="en-US" dirty="0" err="1"/>
              <a:t>súboru</a:t>
            </a:r>
            <a:endParaRPr lang="en-US" dirty="0"/>
          </a:p>
          <a:p>
            <a:pPr lvl="1"/>
            <a:r>
              <a:rPr lang="en-US" b="0" dirty="0" err="1"/>
              <a:t>Recuva</a:t>
            </a:r>
            <a:r>
              <a:rPr lang="en-US" b="0" dirty="0"/>
              <a:t> </a:t>
            </a:r>
            <a:r>
              <a:rPr lang="en-US" b="0" dirty="0" err="1"/>
              <a:t>našiel</a:t>
            </a:r>
            <a:r>
              <a:rPr lang="en-US" b="0" dirty="0"/>
              <a:t> </a:t>
            </a:r>
            <a:r>
              <a:rPr lang="en-US" b="0" dirty="0" err="1"/>
              <a:t>súbor</a:t>
            </a:r>
            <a:r>
              <a:rPr lang="en-US" b="0" dirty="0"/>
              <a:t>, </a:t>
            </a:r>
            <a:r>
              <a:rPr lang="en-US" b="0" dirty="0" err="1"/>
              <a:t>nedokázal</a:t>
            </a:r>
            <a:r>
              <a:rPr lang="en-US" b="0" dirty="0"/>
              <a:t> </a:t>
            </a:r>
            <a:r>
              <a:rPr lang="en-US" b="0" dirty="0" err="1"/>
              <a:t>obnovu</a:t>
            </a:r>
            <a:endParaRPr lang="en-US" b="0" dirty="0"/>
          </a:p>
          <a:p>
            <a:r>
              <a:rPr lang="en-US" dirty="0"/>
              <a:t>30% </a:t>
            </a:r>
            <a:r>
              <a:rPr lang="en-US" dirty="0" err="1"/>
              <a:t>korupcia</a:t>
            </a:r>
            <a:r>
              <a:rPr lang="en-US" dirty="0"/>
              <a:t> .jpg </a:t>
            </a:r>
            <a:r>
              <a:rPr lang="en-US" dirty="0" err="1"/>
              <a:t>súboru</a:t>
            </a:r>
            <a:endParaRPr lang="en-US" dirty="0"/>
          </a:p>
          <a:p>
            <a:pPr lvl="1"/>
            <a:r>
              <a:rPr lang="en-US" b="0" dirty="0" err="1"/>
              <a:t>Recuva</a:t>
            </a:r>
            <a:r>
              <a:rPr lang="en-US" b="0" dirty="0"/>
              <a:t> </a:t>
            </a:r>
            <a:r>
              <a:rPr lang="en-US" b="0" dirty="0" err="1"/>
              <a:t>našiel</a:t>
            </a:r>
            <a:r>
              <a:rPr lang="en-US" b="0" dirty="0"/>
              <a:t> </a:t>
            </a:r>
            <a:r>
              <a:rPr lang="en-US" b="0" dirty="0" err="1"/>
              <a:t>súbor</a:t>
            </a:r>
            <a:r>
              <a:rPr lang="en-US" b="0" dirty="0"/>
              <a:t>, </a:t>
            </a:r>
            <a:r>
              <a:rPr lang="en-US" b="0" dirty="0" err="1"/>
              <a:t>nedokázal</a:t>
            </a:r>
            <a:r>
              <a:rPr lang="en-US" b="0" dirty="0"/>
              <a:t> </a:t>
            </a:r>
            <a:r>
              <a:rPr lang="en-US" b="0" dirty="0" err="1"/>
              <a:t>obnovu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64C2-EBC2-5840-E308-E369233C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02E43-6F86-502F-481A-318929C4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410" y="110769"/>
            <a:ext cx="4701178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DD9C-FC91-6245-E92E-4A6A4D82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931" y="4239912"/>
            <a:ext cx="3492137" cy="1444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Recuva</a:t>
            </a:r>
            <a:r>
              <a:rPr lang="en-US" dirty="0"/>
              <a:t> </a:t>
            </a:r>
            <a:r>
              <a:rPr lang="en-US" dirty="0" err="1"/>
              <a:t>kompletne</a:t>
            </a:r>
            <a:r>
              <a:rPr lang="en-US" dirty="0"/>
              <a:t> </a:t>
            </a:r>
            <a:r>
              <a:rPr lang="en-US" dirty="0" err="1"/>
              <a:t>obnovil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, po </a:t>
            </a:r>
            <a:r>
              <a:rPr lang="en-US" dirty="0" err="1"/>
              <a:t>rýchlom</a:t>
            </a:r>
            <a:r>
              <a:rPr lang="en-US" dirty="0"/>
              <a:t> </a:t>
            </a:r>
            <a:r>
              <a:rPr lang="en-US" dirty="0" err="1"/>
              <a:t>formáte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 v stave v </a:t>
            </a:r>
            <a:r>
              <a:rPr lang="en-US" dirty="0" err="1"/>
              <a:t>akom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predtým</a:t>
            </a:r>
            <a:r>
              <a:rPr lang="en-US" dirty="0"/>
              <a:t>, po </a:t>
            </a:r>
            <a:r>
              <a:rPr lang="en-US" dirty="0" err="1"/>
              <a:t>lepšiom</a:t>
            </a:r>
            <a:r>
              <a:rPr lang="en-US" dirty="0"/>
              <a:t> </a:t>
            </a:r>
            <a:r>
              <a:rPr lang="en-US" dirty="0" err="1"/>
              <a:t>formatovaní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F0D2A-6849-4FA4-7B49-CB57839E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78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C038-30F6-164E-0CFA-DBA158D5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09337-73A2-EC67-DC14-E8B975CD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Photorec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FAT32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4341-188C-32BF-E71B-7C291B252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Náhodne</a:t>
            </a:r>
            <a:r>
              <a:rPr lang="en-US" dirty="0"/>
              <a:t> </a:t>
            </a:r>
            <a:r>
              <a:rPr lang="en-US" dirty="0" err="1"/>
              <a:t>mazanie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Formátovanie</a:t>
            </a:r>
            <a:r>
              <a:rPr lang="en-US" dirty="0"/>
              <a:t> </a:t>
            </a:r>
            <a:r>
              <a:rPr lang="en-US" dirty="0" err="1"/>
              <a:t>disku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9613F-689B-BDAF-70BA-DB26FEF9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22" t="-2" r="48444"/>
          <a:stretch/>
        </p:blipFill>
        <p:spPr>
          <a:xfrm>
            <a:off x="5833241" y="0"/>
            <a:ext cx="635875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8F60-53AE-EBA0-07BD-928C2E23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C1FF9-4AE4-60E6-51DE-CAEE0A3E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mazanie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10CE-1AB2-012B-0731-B6680CB9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 err="1"/>
              <a:t>Obnovenie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zmazaných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r>
              <a:rPr lang="en-US" dirty="0" err="1"/>
              <a:t>Dokonca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formátovaných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 z </a:t>
            </a:r>
            <a:r>
              <a:rPr lang="en-US" dirty="0" err="1"/>
              <a:t>testovania</a:t>
            </a:r>
            <a:r>
              <a:rPr lang="en-US" dirty="0"/>
              <a:t> s </a:t>
            </a:r>
            <a:r>
              <a:rPr lang="en-US" dirty="0" err="1"/>
              <a:t>Recuva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B2EAC-D03C-4B7B-14DB-77C96F8F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2029169"/>
            <a:ext cx="4708521" cy="27996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FB263-524C-5E2D-E06E-2B57469D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01A3D-8410-BF23-0F46-D609D077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Korupcia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14AA-0589-2F25-CE2A-4BA261B8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30% </a:t>
            </a:r>
            <a:r>
              <a:rPr lang="en-US" dirty="0" err="1"/>
              <a:t>korupcia</a:t>
            </a:r>
            <a:r>
              <a:rPr lang="en-US" dirty="0"/>
              <a:t> .jpg </a:t>
            </a:r>
            <a:r>
              <a:rPr lang="en-US" dirty="0" err="1"/>
              <a:t>súboru</a:t>
            </a:r>
            <a:endParaRPr lang="en-US" dirty="0"/>
          </a:p>
          <a:p>
            <a:pPr lvl="1"/>
            <a:r>
              <a:rPr lang="en-US" dirty="0" err="1"/>
              <a:t>Nedetekovaná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E2CAF-EDAF-4059-C294-1AADB420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6" r="2374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2125-3AF9-1E37-6B7D-30C170D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0804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578</Words>
  <Application>Microsoft Office PowerPoint</Application>
  <PresentationFormat>Widescreen</PresentationFormat>
  <Paragraphs>168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Calibri</vt:lpstr>
      <vt:lpstr>Trade Gothic Next Cond</vt:lpstr>
      <vt:lpstr>Trade Gothic Next Light</vt:lpstr>
      <vt:lpstr>AfterglowVTI</vt:lpstr>
      <vt:lpstr>Voľne šíriteľné nástroje na obnovu zmazaných súborov</vt:lpstr>
      <vt:lpstr>Predpríprava testovania</vt:lpstr>
      <vt:lpstr>Testovanie Recuva vo FAT32</vt:lpstr>
      <vt:lpstr>Náhodné Mazanie</vt:lpstr>
      <vt:lpstr>Korupcia súborov</vt:lpstr>
      <vt:lpstr>Formátovanie disku</vt:lpstr>
      <vt:lpstr>Testovanie Photorec vo FAT32</vt:lpstr>
      <vt:lpstr>Náhodné mazanie</vt:lpstr>
      <vt:lpstr>Korupcia súborov</vt:lpstr>
      <vt:lpstr>Formátovanie disku</vt:lpstr>
      <vt:lpstr>Testovanie Testdisk vo FAT32</vt:lpstr>
      <vt:lpstr>Náhodné mazanie </vt:lpstr>
      <vt:lpstr>Korupcia súborov</vt:lpstr>
      <vt:lpstr>Formátovanie disku</vt:lpstr>
      <vt:lpstr>Testovanie Recuva v NTFS</vt:lpstr>
      <vt:lpstr>Náhodne mazanie</vt:lpstr>
      <vt:lpstr>Korupcia súborov</vt:lpstr>
      <vt:lpstr>Reformátovanie Disku</vt:lpstr>
      <vt:lpstr>Testovanie PhotoRec v NTFS</vt:lpstr>
      <vt:lpstr>Náhodne mazanie</vt:lpstr>
      <vt:lpstr>Korupcia súborov</vt:lpstr>
      <vt:lpstr>Formátovanie disku</vt:lpstr>
      <vt:lpstr>Testovanie testdisk v NTFS</vt:lpstr>
      <vt:lpstr>Náhodne mazanie</vt:lpstr>
      <vt:lpstr>Korupcia súborov</vt:lpstr>
      <vt:lpstr>Formátovanie disku</vt:lpstr>
      <vt:lpstr>Testovanie v EXT4</vt:lpstr>
      <vt:lpstr>Testovanie Recuva v EXT4</vt:lpstr>
      <vt:lpstr>Náhodné mazanie</vt:lpstr>
      <vt:lpstr>Korupcia súborov</vt:lpstr>
      <vt:lpstr>Formátovanie disku</vt:lpstr>
      <vt:lpstr>Testovanie PhotoRec v EXT4</vt:lpstr>
      <vt:lpstr>Náhodné mazanie</vt:lpstr>
      <vt:lpstr>Korupcia súborov</vt:lpstr>
      <vt:lpstr>Formátovanie Disku</vt:lpstr>
      <vt:lpstr>Testovanie TestDisku v EXT4</vt:lpstr>
      <vt:lpstr>Náhodné mazanie</vt:lpstr>
      <vt:lpstr>Formátovanie disku</vt:lpstr>
      <vt:lpstr>Plány na dokončenie</vt:lpstr>
      <vt:lpstr>Ďakujem za pozornosť</vt:lpstr>
      <vt:lpstr>Otázky?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Matuška</dc:creator>
  <cp:lastModifiedBy>Norbert Matuška</cp:lastModifiedBy>
  <cp:revision>3</cp:revision>
  <dcterms:created xsi:type="dcterms:W3CDTF">2024-11-12T22:08:17Z</dcterms:created>
  <dcterms:modified xsi:type="dcterms:W3CDTF">2024-11-13T10:30:05Z</dcterms:modified>
</cp:coreProperties>
</file>