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7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2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ode.com/docs/guides/how-to-install-selinux-on-ubuntu-22-04/" TargetMode="External"/><Relationship Id="rId2" Type="http://schemas.openxmlformats.org/officeDocument/2006/relationships/hyperlink" Target="https://github.com/SELinuxProj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DC215-9FE0-0301-1978-C5D72447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2" r="17680" b="-1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ADB07-FCE4-CA8A-8868-517C5D702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/>
              <a:t>SELinux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2D43-3AF1-C32C-B7CC-0AE4E38A7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Norbert Matuška</a:t>
            </a:r>
          </a:p>
          <a:p>
            <a:pPr>
              <a:lnSpc>
                <a:spcPct val="110000"/>
              </a:lnSpc>
            </a:pPr>
            <a:r>
              <a:rPr lang="en-US" sz="1300" dirty="0" err="1"/>
              <a:t>Princípy</a:t>
            </a:r>
            <a:r>
              <a:rPr lang="en-US" sz="1300" dirty="0"/>
              <a:t> </a:t>
            </a:r>
            <a:r>
              <a:rPr lang="en-US" sz="1300" dirty="0" err="1"/>
              <a:t>bezpečnosti</a:t>
            </a:r>
            <a:r>
              <a:rPr lang="en-US" sz="1300" dirty="0"/>
              <a:t> </a:t>
            </a:r>
            <a:r>
              <a:rPr lang="en-US" sz="1300" dirty="0" err="1"/>
              <a:t>informačných</a:t>
            </a:r>
            <a:r>
              <a:rPr lang="en-US" sz="1300" dirty="0"/>
              <a:t> </a:t>
            </a:r>
            <a:r>
              <a:rPr lang="en-US" sz="1300" dirty="0" err="1"/>
              <a:t>technológií</a:t>
            </a:r>
            <a:endParaRPr lang="en-US" sz="1300" dirty="0"/>
          </a:p>
          <a:p>
            <a:pPr>
              <a:lnSpc>
                <a:spcPct val="110000"/>
              </a:lnSpc>
            </a:pPr>
            <a:r>
              <a:rPr lang="en-US" sz="1300" dirty="0" err="1"/>
              <a:t>Pondelok</a:t>
            </a:r>
            <a:r>
              <a:rPr lang="en-US" sz="1300" dirty="0"/>
              <a:t> 15:00</a:t>
            </a:r>
          </a:p>
        </p:txBody>
      </p:sp>
    </p:spTree>
    <p:extLst>
      <p:ext uri="{BB962C8B-B14F-4D97-AF65-F5344CB8AC3E}">
        <p14:creationId xmlns:p14="http://schemas.microsoft.com/office/powerpoint/2010/main" val="113793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4605B-6B23-3C64-3896-45074728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Úvod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4FD9-078A-85EB-B9C9-BC380888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12/2/2024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8754-9DB5-8C0D-0420-D6FC68D6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74488"/>
            <a:ext cx="5062115" cy="3547872"/>
          </a:xfrm>
        </p:spPr>
        <p:txBody>
          <a:bodyPr anchor="b">
            <a:normAutofit/>
          </a:bodyPr>
          <a:lstStyle/>
          <a:p>
            <a:r>
              <a:rPr lang="en-US" dirty="0" err="1"/>
              <a:t>SELinux</a:t>
            </a:r>
            <a:r>
              <a:rPr lang="en-US" dirty="0"/>
              <a:t> (Security-Enhanced Linux)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bezpečnostné</a:t>
            </a:r>
            <a:r>
              <a:rPr lang="en-US" dirty="0"/>
              <a:t> </a:t>
            </a:r>
            <a:r>
              <a:rPr lang="en-US" dirty="0" err="1"/>
              <a:t>vylepšenie</a:t>
            </a:r>
            <a:r>
              <a:rPr lang="en-US" dirty="0"/>
              <a:t> </a:t>
            </a:r>
            <a:r>
              <a:rPr lang="en-US" dirty="0" err="1"/>
              <a:t>jadra</a:t>
            </a:r>
            <a:r>
              <a:rPr lang="en-US" dirty="0"/>
              <a:t> </a:t>
            </a:r>
            <a:r>
              <a:rPr lang="en-US" dirty="0" err="1"/>
              <a:t>Linuxu</a:t>
            </a:r>
            <a:endParaRPr lang="en-US" dirty="0"/>
          </a:p>
          <a:p>
            <a:r>
              <a:rPr lang="en-US" dirty="0"/>
              <a:t>Mandatory Access Control (MAC)</a:t>
            </a:r>
          </a:p>
          <a:p>
            <a:r>
              <a:rPr lang="en-US" dirty="0" err="1"/>
              <a:t>Ciele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implementácia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Ubuntu 22.04</a:t>
            </a:r>
          </a:p>
          <a:p>
            <a:pPr lvl="1"/>
            <a:r>
              <a:rPr lang="en-US" dirty="0" err="1"/>
              <a:t>Testovanie</a:t>
            </a:r>
            <a:r>
              <a:rPr lang="en-US" dirty="0"/>
              <a:t> a </a:t>
            </a:r>
            <a:r>
              <a:rPr lang="en-US" dirty="0" err="1"/>
              <a:t>hodnotenie</a:t>
            </a:r>
            <a:r>
              <a:rPr lang="en-US" dirty="0"/>
              <a:t> </a:t>
            </a:r>
            <a:r>
              <a:rPr lang="en-US" dirty="0" err="1"/>
              <a:t>schopností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71A062-2372-5CEC-2CA0-19E78267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21" r="14574" b="1"/>
          <a:stretch/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E89F-9841-6E91-3085-1F7DC8D0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xmatuskan@stuba.sk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4085-1E8A-774D-048E-F80129AD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322-6E5A-A271-0BFE-5E0E06A3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Hlavné</a:t>
            </a:r>
            <a:r>
              <a:rPr lang="en-US" dirty="0"/>
              <a:t> </a:t>
            </a:r>
            <a:r>
              <a:rPr lang="en-US" dirty="0" err="1"/>
              <a:t>funkcionality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BD9D-ECEE-C089-9EE8-6543492B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Povinné</a:t>
            </a:r>
            <a:r>
              <a:rPr lang="en-US" dirty="0"/>
              <a:t> </a:t>
            </a:r>
            <a:r>
              <a:rPr lang="en-US" dirty="0" err="1"/>
              <a:t>riadenie</a:t>
            </a:r>
            <a:r>
              <a:rPr lang="en-US" dirty="0"/>
              <a:t> </a:t>
            </a:r>
            <a:r>
              <a:rPr lang="en-US" dirty="0" err="1"/>
              <a:t>prístupu</a:t>
            </a:r>
            <a:r>
              <a:rPr lang="en-US" dirty="0"/>
              <a:t> (MAC)</a:t>
            </a:r>
          </a:p>
          <a:p>
            <a:r>
              <a:rPr lang="en-US" dirty="0" err="1"/>
              <a:t>Typová</a:t>
            </a:r>
            <a:r>
              <a:rPr lang="en-US" dirty="0"/>
              <a:t> </a:t>
            </a:r>
            <a:r>
              <a:rPr lang="en-US" dirty="0" err="1"/>
              <a:t>politika</a:t>
            </a:r>
            <a:r>
              <a:rPr lang="en-US" dirty="0"/>
              <a:t> (Type Enforcement)</a:t>
            </a:r>
          </a:p>
          <a:p>
            <a:r>
              <a:rPr lang="en-US" dirty="0" err="1"/>
              <a:t>Sandboxovanie</a:t>
            </a:r>
            <a:r>
              <a:rPr lang="en-US" dirty="0"/>
              <a:t> a </a:t>
            </a:r>
            <a:r>
              <a:rPr lang="en-US" dirty="0" err="1"/>
              <a:t>izolácia</a:t>
            </a:r>
            <a:r>
              <a:rPr lang="en-US" dirty="0"/>
              <a:t> </a:t>
            </a:r>
            <a:r>
              <a:rPr lang="en-US" dirty="0" err="1"/>
              <a:t>procesov</a:t>
            </a:r>
            <a:endParaRPr lang="en-US" dirty="0"/>
          </a:p>
          <a:p>
            <a:r>
              <a:rPr lang="en-US" dirty="0" err="1"/>
              <a:t>Význam</a:t>
            </a:r>
            <a:r>
              <a:rPr lang="en-US" dirty="0"/>
              <a:t> v </a:t>
            </a:r>
            <a:r>
              <a:rPr lang="en-US" dirty="0" err="1"/>
              <a:t>zabezpečení</a:t>
            </a:r>
            <a:r>
              <a:rPr lang="en-US" dirty="0"/>
              <a:t> </a:t>
            </a:r>
            <a:r>
              <a:rPr lang="en-US" dirty="0" err="1"/>
              <a:t>dát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3AAE-BCFC-EE6E-BD58-B56CAA2C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6234-2927-1A6B-D1FF-9F54FD62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xmatuskan@stuba.sk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B169-96AC-359F-BDA1-39FAD97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042AA3-5BE5-3AE5-5A03-B899D5ADD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029E-EA26-7CBD-662C-C73D1CB4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162"/>
            <a:ext cx="4797012" cy="1802538"/>
          </a:xfrm>
        </p:spPr>
        <p:txBody>
          <a:bodyPr anchor="t">
            <a:normAutofit/>
          </a:bodyPr>
          <a:lstStyle/>
          <a:p>
            <a:r>
              <a:rPr lang="en-US" dirty="0" err="1"/>
              <a:t>Implementácia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Ubuntu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64FE-3F5A-95B3-C4DA-0092C262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12/2/2024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02E1-3712-9303-9764-53A3CEB5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69464"/>
            <a:ext cx="4765264" cy="3555138"/>
          </a:xfrm>
        </p:spPr>
        <p:txBody>
          <a:bodyPr anchor="b">
            <a:normAutofit/>
          </a:bodyPr>
          <a:lstStyle/>
          <a:p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inštalácie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Deaktivácia</a:t>
            </a:r>
            <a:r>
              <a:rPr lang="en-US" dirty="0"/>
              <a:t> </a:t>
            </a:r>
            <a:r>
              <a:rPr lang="en-US" dirty="0" err="1"/>
              <a:t>AppArmor</a:t>
            </a:r>
            <a:endParaRPr lang="en-US" dirty="0"/>
          </a:p>
          <a:p>
            <a:pPr lvl="1"/>
            <a:r>
              <a:rPr lang="en-US" dirty="0" err="1"/>
              <a:t>Inštalácia</a:t>
            </a:r>
            <a:r>
              <a:rPr lang="en-US" dirty="0"/>
              <a:t> </a:t>
            </a:r>
            <a:r>
              <a:rPr lang="en-US" dirty="0" err="1"/>
              <a:t>SELinux</a:t>
            </a:r>
            <a:r>
              <a:rPr lang="en-US" dirty="0"/>
              <a:t> </a:t>
            </a:r>
            <a:r>
              <a:rPr lang="en-US" dirty="0" err="1"/>
              <a:t>balíčkov</a:t>
            </a:r>
            <a:endParaRPr lang="en-US" dirty="0"/>
          </a:p>
          <a:p>
            <a:pPr lvl="2"/>
            <a:r>
              <a:rPr lang="en-US" dirty="0" err="1"/>
              <a:t>policycoreutils</a:t>
            </a:r>
            <a:r>
              <a:rPr lang="en-US" dirty="0"/>
              <a:t> a </a:t>
            </a:r>
            <a:r>
              <a:rPr lang="en-US" dirty="0" err="1"/>
              <a:t>selinux</a:t>
            </a:r>
            <a:r>
              <a:rPr lang="en-US" dirty="0"/>
              <a:t>-basics</a:t>
            </a:r>
          </a:p>
          <a:p>
            <a:pPr lvl="1"/>
            <a:r>
              <a:rPr lang="en-US" dirty="0" err="1"/>
              <a:t>Konfigurácia</a:t>
            </a:r>
            <a:r>
              <a:rPr lang="en-US" dirty="0"/>
              <a:t> </a:t>
            </a:r>
            <a:r>
              <a:rPr lang="en-US" dirty="0" err="1"/>
              <a:t>režimov</a:t>
            </a:r>
            <a:r>
              <a:rPr lang="en-US" dirty="0"/>
              <a:t> (permissive a enforcing)</a:t>
            </a:r>
          </a:p>
          <a:p>
            <a:r>
              <a:rPr lang="en-US" dirty="0" err="1"/>
              <a:t>Význam</a:t>
            </a:r>
            <a:r>
              <a:rPr lang="en-US" dirty="0"/>
              <a:t> </a:t>
            </a:r>
            <a:r>
              <a:rPr lang="en-US" dirty="0" err="1"/>
              <a:t>ladenia</a:t>
            </a:r>
            <a:r>
              <a:rPr lang="en-US" dirty="0"/>
              <a:t> </a:t>
            </a:r>
            <a:r>
              <a:rPr lang="en-US" dirty="0" err="1"/>
              <a:t>politík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E20BCB-8196-1122-DE4C-6DD26434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274" y="838200"/>
            <a:ext cx="5244527" cy="5181600"/>
          </a:xfrm>
          <a:custGeom>
            <a:avLst/>
            <a:gdLst>
              <a:gd name="connsiteX0" fmla="*/ 525103 w 5244527"/>
              <a:gd name="connsiteY0" fmla="*/ 0 h 5181600"/>
              <a:gd name="connsiteX1" fmla="*/ 4719424 w 5244527"/>
              <a:gd name="connsiteY1" fmla="*/ 0 h 5181600"/>
              <a:gd name="connsiteX2" fmla="*/ 5244527 w 5244527"/>
              <a:gd name="connsiteY2" fmla="*/ 525103 h 5181600"/>
              <a:gd name="connsiteX3" fmla="*/ 5244527 w 5244527"/>
              <a:gd name="connsiteY3" fmla="*/ 4656497 h 5181600"/>
              <a:gd name="connsiteX4" fmla="*/ 4719424 w 5244527"/>
              <a:gd name="connsiteY4" fmla="*/ 5181600 h 5181600"/>
              <a:gd name="connsiteX5" fmla="*/ 525103 w 5244527"/>
              <a:gd name="connsiteY5" fmla="*/ 5181600 h 5181600"/>
              <a:gd name="connsiteX6" fmla="*/ 0 w 5244527"/>
              <a:gd name="connsiteY6" fmla="*/ 4656497 h 5181600"/>
              <a:gd name="connsiteX7" fmla="*/ 0 w 5244527"/>
              <a:gd name="connsiteY7" fmla="*/ 525103 h 5181600"/>
              <a:gd name="connsiteX8" fmla="*/ 525103 w 5244527"/>
              <a:gd name="connsiteY8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527" h="5181600">
                <a:moveTo>
                  <a:pt x="525103" y="0"/>
                </a:moveTo>
                <a:lnTo>
                  <a:pt x="4719424" y="0"/>
                </a:lnTo>
                <a:cubicBezTo>
                  <a:pt x="5009430" y="0"/>
                  <a:pt x="5244527" y="235097"/>
                  <a:pt x="5244527" y="525103"/>
                </a:cubicBezTo>
                <a:lnTo>
                  <a:pt x="5244527" y="4656497"/>
                </a:lnTo>
                <a:cubicBezTo>
                  <a:pt x="5244527" y="4946503"/>
                  <a:pt x="5009430" y="5181600"/>
                  <a:pt x="4719424" y="5181600"/>
                </a:cubicBezTo>
                <a:lnTo>
                  <a:pt x="525103" y="5181600"/>
                </a:lnTo>
                <a:cubicBezTo>
                  <a:pt x="235097" y="5181600"/>
                  <a:pt x="0" y="4946503"/>
                  <a:pt x="0" y="4656497"/>
                </a:cubicBezTo>
                <a:lnTo>
                  <a:pt x="0" y="525103"/>
                </a:lnTo>
                <a:cubicBezTo>
                  <a:pt x="0" y="235097"/>
                  <a:pt x="235097" y="0"/>
                  <a:pt x="525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D317724-3D9D-8318-B719-9A2504E2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49" y="2566233"/>
            <a:ext cx="3856569" cy="17255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8143-890D-B9FE-2216-C28CF81D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xmatuskan@stuba.sk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5AD1-B7E7-3444-3159-1C6CB03E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730B7C-A7B2-4DD8-192B-EFF68B19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F5544-9F64-B919-B50D-8352698A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50162"/>
            <a:ext cx="5325157" cy="1802538"/>
          </a:xfrm>
        </p:spPr>
        <p:txBody>
          <a:bodyPr anchor="t">
            <a:normAutofit/>
          </a:bodyPr>
          <a:lstStyle/>
          <a:p>
            <a:r>
              <a:rPr lang="en-US" dirty="0" err="1"/>
              <a:t>Testovanie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18F9-8146-B102-86FB-03D982B5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12/2/2024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D288-9ABA-F75F-4C9A-9E7D3B77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12" y="2569464"/>
            <a:ext cx="5297233" cy="3635036"/>
          </a:xfrm>
        </p:spPr>
        <p:txBody>
          <a:bodyPr anchor="b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err="1"/>
              <a:t>Testované</a:t>
            </a:r>
            <a:r>
              <a:rPr lang="en-US" sz="1700"/>
              <a:t> </a:t>
            </a:r>
            <a:r>
              <a:rPr lang="en-US" sz="1700" err="1"/>
              <a:t>oblasti</a:t>
            </a:r>
            <a:r>
              <a:rPr lang="en-US" sz="1700"/>
              <a:t>:</a:t>
            </a:r>
          </a:p>
          <a:p>
            <a:pPr lvl="1">
              <a:lnSpc>
                <a:spcPct val="110000"/>
              </a:lnSpc>
            </a:pPr>
            <a:r>
              <a:rPr lang="en-US" sz="1700" err="1"/>
              <a:t>Izolácia</a:t>
            </a:r>
            <a:r>
              <a:rPr lang="en-US" sz="1700"/>
              <a:t> </a:t>
            </a:r>
            <a:r>
              <a:rPr lang="en-US" sz="1700" err="1"/>
              <a:t>procesov</a:t>
            </a:r>
            <a:r>
              <a:rPr lang="en-US" sz="1700"/>
              <a:t> a </a:t>
            </a:r>
            <a:r>
              <a:rPr lang="en-US" sz="1700" err="1"/>
              <a:t>sandboxovanie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 err="1"/>
              <a:t>Obmedzenie</a:t>
            </a:r>
            <a:r>
              <a:rPr lang="en-US" sz="1700"/>
              <a:t> </a:t>
            </a:r>
            <a:r>
              <a:rPr lang="en-US" sz="1700" err="1"/>
              <a:t>prístupu</a:t>
            </a:r>
            <a:r>
              <a:rPr lang="en-US" sz="1700"/>
              <a:t> </a:t>
            </a:r>
            <a:r>
              <a:rPr lang="en-US" sz="1700" err="1"/>
              <a:t>sieťových</a:t>
            </a:r>
            <a:r>
              <a:rPr lang="en-US" sz="1700"/>
              <a:t> </a:t>
            </a:r>
            <a:r>
              <a:rPr lang="en-US" sz="1700" err="1"/>
              <a:t>služieb</a:t>
            </a:r>
            <a:endParaRPr lang="en-US" sz="1700"/>
          </a:p>
          <a:p>
            <a:pPr lvl="2">
              <a:lnSpc>
                <a:spcPct val="110000"/>
              </a:lnSpc>
            </a:pPr>
            <a:r>
              <a:rPr lang="en-US" sz="1700" err="1"/>
              <a:t>ftpd_full_access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 err="1"/>
              <a:t>Simulácia</a:t>
            </a:r>
            <a:r>
              <a:rPr lang="en-US" sz="1700"/>
              <a:t> </a:t>
            </a:r>
            <a:r>
              <a:rPr lang="en-US" sz="1700" err="1"/>
              <a:t>útokov</a:t>
            </a:r>
            <a:r>
              <a:rPr lang="en-US" sz="1700"/>
              <a:t> (buffer overflow)</a:t>
            </a:r>
          </a:p>
          <a:p>
            <a:pPr lvl="1">
              <a:lnSpc>
                <a:spcPct val="110000"/>
              </a:lnSpc>
            </a:pPr>
            <a:r>
              <a:rPr lang="en-US" sz="1700" err="1"/>
              <a:t>Prispôsobenie</a:t>
            </a:r>
            <a:r>
              <a:rPr lang="en-US" sz="1700"/>
              <a:t> </a:t>
            </a:r>
            <a:r>
              <a:rPr lang="en-US" sz="1700" err="1"/>
              <a:t>bezpečnostných</a:t>
            </a:r>
            <a:r>
              <a:rPr lang="en-US" sz="1700"/>
              <a:t> </a:t>
            </a:r>
            <a:r>
              <a:rPr lang="en-US" sz="1700" err="1"/>
              <a:t>politík</a:t>
            </a:r>
            <a:endParaRPr lang="en-US" sz="1700"/>
          </a:p>
          <a:p>
            <a:pPr lvl="2">
              <a:lnSpc>
                <a:spcPct val="110000"/>
              </a:lnSpc>
            </a:pPr>
            <a:r>
              <a:rPr lang="en-US" sz="1700"/>
              <a:t>audit2allow</a:t>
            </a:r>
          </a:p>
          <a:p>
            <a:pPr>
              <a:lnSpc>
                <a:spcPct val="110000"/>
              </a:lnSpc>
            </a:pPr>
            <a:r>
              <a:rPr lang="en-US" sz="1700" err="1"/>
              <a:t>Výsledky</a:t>
            </a:r>
            <a:r>
              <a:rPr lang="en-US" sz="1700"/>
              <a:t>:</a:t>
            </a:r>
          </a:p>
          <a:p>
            <a:pPr lvl="1">
              <a:lnSpc>
                <a:spcPct val="110000"/>
              </a:lnSpc>
            </a:pPr>
            <a:r>
              <a:rPr lang="en-US" sz="1700" err="1"/>
              <a:t>Zlepšená</a:t>
            </a:r>
            <a:r>
              <a:rPr lang="en-US" sz="1700"/>
              <a:t> </a:t>
            </a:r>
            <a:r>
              <a:rPr lang="en-US" sz="1700" err="1"/>
              <a:t>kontrola</a:t>
            </a:r>
            <a:r>
              <a:rPr lang="en-US" sz="1700"/>
              <a:t> </a:t>
            </a:r>
            <a:r>
              <a:rPr lang="en-US" sz="1700" err="1"/>
              <a:t>prístupu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 err="1"/>
              <a:t>Efektívna</a:t>
            </a:r>
            <a:r>
              <a:rPr lang="en-US" sz="1700"/>
              <a:t> </a:t>
            </a:r>
            <a:r>
              <a:rPr lang="en-US" sz="1700" err="1"/>
              <a:t>ochrana</a:t>
            </a:r>
            <a:r>
              <a:rPr lang="en-US" sz="1700"/>
              <a:t> pred </a:t>
            </a:r>
            <a:r>
              <a:rPr lang="en-US" sz="1700" err="1"/>
              <a:t>neoprávnenými</a:t>
            </a:r>
            <a:r>
              <a:rPr lang="en-US" sz="1700"/>
              <a:t> </a:t>
            </a:r>
            <a:r>
              <a:rPr lang="en-US" sz="1700" err="1"/>
              <a:t>akciami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 err="1"/>
              <a:t>Flexibilita</a:t>
            </a:r>
            <a:r>
              <a:rPr lang="en-US" sz="1700"/>
              <a:t> </a:t>
            </a:r>
            <a:r>
              <a:rPr lang="en-US" sz="1700" err="1"/>
              <a:t>pri</a:t>
            </a:r>
            <a:r>
              <a:rPr lang="en-US" sz="1700"/>
              <a:t> </a:t>
            </a:r>
            <a:r>
              <a:rPr lang="en-US" sz="1700" err="1"/>
              <a:t>tvorbe</a:t>
            </a:r>
            <a:r>
              <a:rPr lang="en-US" sz="1700"/>
              <a:t> </a:t>
            </a:r>
            <a:r>
              <a:rPr lang="en-US" sz="1700" err="1"/>
              <a:t>vlastných</a:t>
            </a:r>
            <a:r>
              <a:rPr lang="en-US" sz="1700"/>
              <a:t> </a:t>
            </a:r>
            <a:r>
              <a:rPr lang="en-US" sz="1700" err="1"/>
              <a:t>politík</a:t>
            </a:r>
            <a:endParaRPr lang="en-US" sz="17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E900AC-2C8D-07CE-F767-B76534410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5412" y="834724"/>
            <a:ext cx="3238499" cy="2556263"/>
          </a:xfrm>
          <a:prstGeom prst="roundRect">
            <a:avLst>
              <a:gd name="adj" fmla="val 18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668C00E7-14FA-857A-49BD-58CAB8EF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214" y="1360970"/>
            <a:ext cx="2535458" cy="152761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A6810A-4110-86DA-9319-63C618268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5412" y="3476464"/>
            <a:ext cx="3238499" cy="2556263"/>
          </a:xfrm>
          <a:prstGeom prst="roundRect">
            <a:avLst>
              <a:gd name="adj" fmla="val 18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06113102-4752-4689-1E3A-D4754201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214" y="4189953"/>
            <a:ext cx="2535458" cy="112928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38D5-53F5-B215-3951-01486922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xmatuskan@stuba.sk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57C0-B327-7571-2771-00B601D8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612E-F78C-C634-7B88-146B7974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Hodnotenie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90C8-957E-FC93-CA84-85A0723E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Prínosy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Detailná</a:t>
            </a:r>
            <a:r>
              <a:rPr lang="en-US" dirty="0"/>
              <a:t> </a:t>
            </a: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prístupu</a:t>
            </a:r>
            <a:endParaRPr lang="en-US" dirty="0"/>
          </a:p>
          <a:p>
            <a:pPr lvl="1"/>
            <a:r>
              <a:rPr lang="en-US" dirty="0" err="1"/>
              <a:t>Flexibilita</a:t>
            </a:r>
            <a:r>
              <a:rPr lang="en-US" dirty="0"/>
              <a:t> </a:t>
            </a:r>
            <a:r>
              <a:rPr lang="en-US" dirty="0" err="1"/>
              <a:t>politík</a:t>
            </a:r>
            <a:endParaRPr lang="en-US" dirty="0"/>
          </a:p>
          <a:p>
            <a:r>
              <a:rPr lang="en-US" dirty="0" err="1"/>
              <a:t>Nevýhody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Zložitosť</a:t>
            </a:r>
            <a:r>
              <a:rPr lang="en-US" dirty="0"/>
              <a:t> </a:t>
            </a:r>
            <a:r>
              <a:rPr lang="en-US" dirty="0" err="1"/>
              <a:t>konfigurácie</a:t>
            </a:r>
            <a:endParaRPr lang="en-US" dirty="0"/>
          </a:p>
          <a:p>
            <a:pPr lvl="1"/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narušenie</a:t>
            </a:r>
            <a:r>
              <a:rPr lang="en-US" dirty="0"/>
              <a:t> </a:t>
            </a:r>
            <a:r>
              <a:rPr lang="en-US" dirty="0" err="1"/>
              <a:t>funkcionality</a:t>
            </a:r>
            <a:endParaRPr lang="en-US" dirty="0"/>
          </a:p>
          <a:p>
            <a:r>
              <a:rPr lang="en-US" dirty="0" err="1"/>
              <a:t>Odporúčanie</a:t>
            </a:r>
            <a:r>
              <a:rPr lang="en-US" dirty="0"/>
              <a:t>: </a:t>
            </a:r>
            <a:r>
              <a:rPr lang="en-US" dirty="0" err="1"/>
              <a:t>postupná</a:t>
            </a:r>
            <a:r>
              <a:rPr lang="en-US" dirty="0"/>
              <a:t> </a:t>
            </a:r>
            <a:r>
              <a:rPr lang="en-US" dirty="0" err="1"/>
              <a:t>implementácia</a:t>
            </a:r>
            <a:r>
              <a:rPr lang="en-US" dirty="0"/>
              <a:t> a </a:t>
            </a:r>
            <a:r>
              <a:rPr lang="en-US" dirty="0" err="1"/>
              <a:t>ladenie</a:t>
            </a:r>
            <a:r>
              <a:rPr lang="en-US" dirty="0"/>
              <a:t> </a:t>
            </a:r>
            <a:r>
              <a:rPr lang="en-US" dirty="0" err="1"/>
              <a:t>politík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0D17-DFD2-D352-0309-40C2DC9D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4202-9CB0-4C46-BB5B-98CBAFBA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xmatuskan@stuba.sk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7DA3-5580-446D-5AA2-CC57B5E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9967-1A44-C2F5-2069-E85F0F6CD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EA43-40A8-B5D9-444C-F65C9B38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52" y="749809"/>
            <a:ext cx="7209421" cy="2069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Ďakujem za pozornosť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BA1F-857E-12BF-D7A4-3F9A73C4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12/2/2024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86861A-B8DA-EF8C-5F6B-73F555A3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1" y="3089565"/>
            <a:ext cx="3176155" cy="2277650"/>
          </a:xfrm>
          <a:custGeom>
            <a:avLst/>
            <a:gdLst>
              <a:gd name="connsiteX0" fmla="*/ 447695 w 3176155"/>
              <a:gd name="connsiteY0" fmla="*/ 0 h 2277650"/>
              <a:gd name="connsiteX1" fmla="*/ 2728460 w 3176155"/>
              <a:gd name="connsiteY1" fmla="*/ 0 h 2277650"/>
              <a:gd name="connsiteX2" fmla="*/ 3176155 w 3176155"/>
              <a:gd name="connsiteY2" fmla="*/ 447695 h 2277650"/>
              <a:gd name="connsiteX3" fmla="*/ 3176155 w 3176155"/>
              <a:gd name="connsiteY3" fmla="*/ 1829955 h 2277650"/>
              <a:gd name="connsiteX4" fmla="*/ 2728460 w 3176155"/>
              <a:gd name="connsiteY4" fmla="*/ 2277650 h 2277650"/>
              <a:gd name="connsiteX5" fmla="*/ 447695 w 3176155"/>
              <a:gd name="connsiteY5" fmla="*/ 2277650 h 2277650"/>
              <a:gd name="connsiteX6" fmla="*/ 0 w 3176155"/>
              <a:gd name="connsiteY6" fmla="*/ 1829955 h 2277650"/>
              <a:gd name="connsiteX7" fmla="*/ 0 w 3176155"/>
              <a:gd name="connsiteY7" fmla="*/ 447695 h 2277650"/>
              <a:gd name="connsiteX8" fmla="*/ 447695 w 3176155"/>
              <a:gd name="connsiteY8" fmla="*/ 0 h 22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6155" h="2277650">
                <a:moveTo>
                  <a:pt x="447695" y="0"/>
                </a:moveTo>
                <a:lnTo>
                  <a:pt x="2728460" y="0"/>
                </a:lnTo>
                <a:cubicBezTo>
                  <a:pt x="2975715" y="0"/>
                  <a:pt x="3176155" y="200440"/>
                  <a:pt x="3176155" y="447695"/>
                </a:cubicBezTo>
                <a:lnTo>
                  <a:pt x="3176155" y="1829955"/>
                </a:lnTo>
                <a:cubicBezTo>
                  <a:pt x="3176155" y="2077210"/>
                  <a:pt x="2975715" y="2277650"/>
                  <a:pt x="2728460" y="2277650"/>
                </a:cubicBezTo>
                <a:lnTo>
                  <a:pt x="447695" y="2277650"/>
                </a:lnTo>
                <a:cubicBezTo>
                  <a:pt x="200440" y="2277650"/>
                  <a:pt x="0" y="2077210"/>
                  <a:pt x="0" y="1829955"/>
                </a:cubicBezTo>
                <a:lnTo>
                  <a:pt x="0" y="447695"/>
                </a:lnTo>
                <a:cubicBezTo>
                  <a:pt x="0" y="200440"/>
                  <a:pt x="200440" y="0"/>
                  <a:pt x="4476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Wind Chime">
            <a:extLst>
              <a:ext uri="{FF2B5EF4-FFF2-40B4-BE49-F238E27FC236}">
                <a16:creationId xmlns:a16="http://schemas.microsoft.com/office/drawing/2014/main" id="{8C75291C-C943-AFE9-E22E-19A5AFD1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2142" y="3429000"/>
            <a:ext cx="1579282" cy="15792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B6FA-20F7-5C1F-4946-B0CE1FE7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xmatuskan@stuba.sk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72FC-B58E-448F-42A5-3E2F46BB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4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2BD-C7F1-B639-8324-C2D25B46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00AA-C19D-8B29-0BE2-0FFDFBDE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https://github.com/SELinuxProject/</a:t>
            </a:r>
            <a:endParaRPr lang="en-US" dirty="0"/>
          </a:p>
          <a:p>
            <a:r>
              <a:rPr lang="en-US" dirty="0">
                <a:hlinkClick r:id="rId3"/>
              </a:rPr>
              <a:t>https://www.linode.com/docs/guides/how-to-install-selinux-on-ubuntu-22-04/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D809-6E55-E01B-D4C7-6E930065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B363-E938-E94E-4245-7D8AB533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5596-6C06-48A9-4C94-109A729B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3751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222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DylanVTI</vt:lpstr>
      <vt:lpstr>SELinux</vt:lpstr>
      <vt:lpstr>Úvod</vt:lpstr>
      <vt:lpstr>Hlavné funkcionality</vt:lpstr>
      <vt:lpstr>Implementácia na Ubuntu</vt:lpstr>
      <vt:lpstr>Testovanie</vt:lpstr>
      <vt:lpstr>Hodnotenie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Matuška</dc:creator>
  <cp:lastModifiedBy>Norbert Matuška</cp:lastModifiedBy>
  <cp:revision>4</cp:revision>
  <dcterms:created xsi:type="dcterms:W3CDTF">2024-11-27T16:40:49Z</dcterms:created>
  <dcterms:modified xsi:type="dcterms:W3CDTF">2024-12-02T14:27:57Z</dcterms:modified>
</cp:coreProperties>
</file>