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86481-AEBD-484D-BB29-2F1A746346CD}" v="682" dt="2022-11-10T18:42:14.955"/>
    <p1510:client id="{7888AA09-9C5F-4F46-8E1F-39356B9B1256}" v="1159" dt="2022-11-10T18:46:4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DB8AE-5AEF-4AEC-B955-2FF9B781397B}" type="doc">
      <dgm:prSet loTypeId="urn:microsoft.com/office/officeart/2005/8/layout/default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445A5C1-7468-4301-B255-E21B3E497F8F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Times New Roman"/>
              <a:cs typeface="Times New Roman"/>
            </a:rPr>
            <a:t>Definition</a:t>
          </a:r>
        </a:p>
      </dgm:t>
    </dgm:pt>
    <dgm:pt modelId="{9F918E57-EE99-418B-8F7F-C1B24641B9F3}" type="parTrans" cxnId="{0DF10CAC-2AD9-4F60-9F62-EB855CB123A9}">
      <dgm:prSet/>
      <dgm:spPr/>
      <dgm:t>
        <a:bodyPr/>
        <a:lstStyle/>
        <a:p>
          <a:endParaRPr lang="en-US"/>
        </a:p>
      </dgm:t>
    </dgm:pt>
    <dgm:pt modelId="{B3ECF858-8908-42F7-AF92-ECB6DFBC16A0}" type="sibTrans" cxnId="{0DF10CAC-2AD9-4F60-9F62-EB855CB123A9}">
      <dgm:prSet/>
      <dgm:spPr/>
      <dgm:t>
        <a:bodyPr/>
        <a:lstStyle/>
        <a:p>
          <a:endParaRPr lang="en-US"/>
        </a:p>
      </dgm:t>
    </dgm:pt>
    <dgm:pt modelId="{126D4FDA-3047-4A5B-B930-28D8415AD96B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Times New Roman"/>
              <a:cs typeface="Times New Roman"/>
            </a:rPr>
            <a:t>Classification</a:t>
          </a:r>
        </a:p>
      </dgm:t>
    </dgm:pt>
    <dgm:pt modelId="{70DF1680-CA0E-4B33-BAD4-B46CA62700D3}" type="parTrans" cxnId="{D35E2B22-0D10-4238-8D1D-920CF503B67A}">
      <dgm:prSet/>
      <dgm:spPr/>
      <dgm:t>
        <a:bodyPr/>
        <a:lstStyle/>
        <a:p>
          <a:endParaRPr lang="en-US"/>
        </a:p>
      </dgm:t>
    </dgm:pt>
    <dgm:pt modelId="{9008E520-29F2-4EBA-A977-75582E043A4C}" type="sibTrans" cxnId="{D35E2B22-0D10-4238-8D1D-920CF503B67A}">
      <dgm:prSet/>
      <dgm:spPr/>
      <dgm:t>
        <a:bodyPr/>
        <a:lstStyle/>
        <a:p>
          <a:endParaRPr lang="en-US"/>
        </a:p>
      </dgm:t>
    </dgm:pt>
    <dgm:pt modelId="{01513319-4F15-400F-98B1-551F05DE88B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Internal structure and Parameters</a:t>
          </a:r>
        </a:p>
      </dgm:t>
    </dgm:pt>
    <dgm:pt modelId="{4FE8D24E-C2F5-4E92-BA12-17DFFB38CEFB}" type="parTrans" cxnId="{3772BC63-C073-43A0-9D6B-91E29BDE54AD}">
      <dgm:prSet/>
      <dgm:spPr/>
      <dgm:t>
        <a:bodyPr/>
        <a:lstStyle/>
        <a:p>
          <a:endParaRPr lang="en-US"/>
        </a:p>
      </dgm:t>
    </dgm:pt>
    <dgm:pt modelId="{C635A43C-218E-4B84-8D07-E4EC0FA437CD}" type="sibTrans" cxnId="{3772BC63-C073-43A0-9D6B-91E29BDE54AD}">
      <dgm:prSet/>
      <dgm:spPr/>
      <dgm:t>
        <a:bodyPr/>
        <a:lstStyle/>
        <a:p>
          <a:endParaRPr lang="en-US"/>
        </a:p>
      </dgm:t>
    </dgm:pt>
    <dgm:pt modelId="{C60209EA-D264-4B9C-8FB1-ECAC351CA08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Configuration Topologies</a:t>
          </a:r>
        </a:p>
      </dgm:t>
    </dgm:pt>
    <dgm:pt modelId="{FD440EDE-0FE4-443A-AE5D-0C09C6C38043}" type="parTrans" cxnId="{8582CA33-E223-4C46-AE62-1B66EABA5FFA}">
      <dgm:prSet/>
      <dgm:spPr/>
      <dgm:t>
        <a:bodyPr/>
        <a:lstStyle/>
        <a:p>
          <a:endParaRPr lang="en-US"/>
        </a:p>
      </dgm:t>
    </dgm:pt>
    <dgm:pt modelId="{C6864B84-FDB2-4158-8DD9-9BE2E8EDBF80}" type="sibTrans" cxnId="{8582CA33-E223-4C46-AE62-1B66EABA5FFA}">
      <dgm:prSet/>
      <dgm:spPr/>
      <dgm:t>
        <a:bodyPr/>
        <a:lstStyle/>
        <a:p>
          <a:endParaRPr lang="en-US"/>
        </a:p>
      </dgm:t>
    </dgm:pt>
    <dgm:pt modelId="{05033872-BB23-4946-A7B0-DE5D00BD188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Other circuit components</a:t>
          </a:r>
        </a:p>
      </dgm:t>
    </dgm:pt>
    <dgm:pt modelId="{AEC1122F-7ADF-48FF-881D-B45158D973F8}" type="parTrans" cxnId="{5D0A4793-4958-4A19-86DF-2B013E4FCBCA}">
      <dgm:prSet/>
      <dgm:spPr/>
      <dgm:t>
        <a:bodyPr/>
        <a:lstStyle/>
        <a:p>
          <a:endParaRPr lang="en-US"/>
        </a:p>
      </dgm:t>
    </dgm:pt>
    <dgm:pt modelId="{162D8E5A-105E-40C7-9ADE-396310CEF2E4}" type="sibTrans" cxnId="{5D0A4793-4958-4A19-86DF-2B013E4FCBCA}">
      <dgm:prSet/>
      <dgm:spPr/>
      <dgm:t>
        <a:bodyPr/>
        <a:lstStyle/>
        <a:p>
          <a:endParaRPr lang="en-US"/>
        </a:p>
      </dgm:t>
    </dgm:pt>
    <dgm:pt modelId="{BEF42294-B2BF-4F9C-BE09-38D7476F50C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Datasheet paper</a:t>
          </a:r>
        </a:p>
      </dgm:t>
    </dgm:pt>
    <dgm:pt modelId="{2F208A51-F40F-4692-9466-C1CEA6D7A809}" type="parTrans" cxnId="{745D1B44-2533-4DA6-B21D-492B0AD1B55A}">
      <dgm:prSet/>
      <dgm:spPr/>
      <dgm:t>
        <a:bodyPr/>
        <a:lstStyle/>
        <a:p>
          <a:endParaRPr lang="en-US"/>
        </a:p>
      </dgm:t>
    </dgm:pt>
    <dgm:pt modelId="{D7279635-3DCD-410C-8EB0-99919FB54A12}" type="sibTrans" cxnId="{745D1B44-2533-4DA6-B21D-492B0AD1B55A}">
      <dgm:prSet/>
      <dgm:spPr/>
      <dgm:t>
        <a:bodyPr/>
        <a:lstStyle/>
        <a:p>
          <a:endParaRPr lang="en-US"/>
        </a:p>
      </dgm:t>
    </dgm:pt>
    <dgm:pt modelId="{AF4E19CB-B2C5-445D-9F7D-3C0E61CFC97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Troubleshooting &amp;        Protection</a:t>
          </a:r>
        </a:p>
      </dgm:t>
    </dgm:pt>
    <dgm:pt modelId="{B4F04368-C184-473C-8643-6D50B58EAE59}" type="parTrans" cxnId="{881BF85C-7652-40E3-BD48-5D45F6F81659}">
      <dgm:prSet/>
      <dgm:spPr/>
      <dgm:t>
        <a:bodyPr/>
        <a:lstStyle/>
        <a:p>
          <a:endParaRPr lang="en-US"/>
        </a:p>
      </dgm:t>
    </dgm:pt>
    <dgm:pt modelId="{9EB2207A-0E2A-44D6-9F6F-9C0129DD74EB}" type="sibTrans" cxnId="{881BF85C-7652-40E3-BD48-5D45F6F81659}">
      <dgm:prSet/>
      <dgm:spPr/>
      <dgm:t>
        <a:bodyPr/>
        <a:lstStyle/>
        <a:p>
          <a:endParaRPr lang="en-US"/>
        </a:p>
      </dgm:t>
    </dgm:pt>
    <dgm:pt modelId="{67348E21-7564-49CA-87F7-7E1935A6574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Bibliography</a:t>
          </a:r>
        </a:p>
      </dgm:t>
    </dgm:pt>
    <dgm:pt modelId="{BFD28E22-0F5C-4D27-819E-DC5B83A2CCC8}" type="parTrans" cxnId="{E85C345F-4F21-4DCC-9222-FDD1D4E7D8B7}">
      <dgm:prSet/>
      <dgm:spPr/>
      <dgm:t>
        <a:bodyPr/>
        <a:lstStyle/>
        <a:p>
          <a:endParaRPr lang="en-US"/>
        </a:p>
      </dgm:t>
    </dgm:pt>
    <dgm:pt modelId="{B0E28EB3-7DD1-4845-81DB-58DB75CE2445}" type="sibTrans" cxnId="{E85C345F-4F21-4DCC-9222-FDD1D4E7D8B7}">
      <dgm:prSet/>
      <dgm:spPr/>
      <dgm:t>
        <a:bodyPr/>
        <a:lstStyle/>
        <a:p>
          <a:endParaRPr lang="en-US"/>
        </a:p>
      </dgm:t>
    </dgm:pt>
    <dgm:pt modelId="{2B2225CB-B508-4A92-8EC1-2FDF424A4F4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Electronic Board</a:t>
          </a:r>
        </a:p>
      </dgm:t>
    </dgm:pt>
    <dgm:pt modelId="{75DA0BB2-0A86-4738-B171-D0E9062B3E08}" type="parTrans" cxnId="{C168DFC3-A2BD-4745-A3BD-067EDF32F920}">
      <dgm:prSet/>
      <dgm:spPr/>
      <dgm:t>
        <a:bodyPr/>
        <a:lstStyle/>
        <a:p>
          <a:endParaRPr lang="en-US"/>
        </a:p>
      </dgm:t>
    </dgm:pt>
    <dgm:pt modelId="{276A617A-C836-4E11-9C4A-DA839D50C600}" type="sibTrans" cxnId="{C168DFC3-A2BD-4745-A3BD-067EDF32F920}">
      <dgm:prSet/>
      <dgm:spPr/>
      <dgm:t>
        <a:bodyPr/>
        <a:lstStyle/>
        <a:p>
          <a:endParaRPr lang="en-US"/>
        </a:p>
      </dgm:t>
    </dgm:pt>
    <dgm:pt modelId="{683BD6E5-DAFB-42C5-922F-9051B36F385D}" type="pres">
      <dgm:prSet presAssocID="{A5BDB8AE-5AEF-4AEC-B955-2FF9B781397B}" presName="diagram" presStyleCnt="0">
        <dgm:presLayoutVars>
          <dgm:dir/>
          <dgm:resizeHandles val="exact"/>
        </dgm:presLayoutVars>
      </dgm:prSet>
      <dgm:spPr/>
    </dgm:pt>
    <dgm:pt modelId="{125EF22F-DD42-4C82-9B81-247F04DC356B}" type="pres">
      <dgm:prSet presAssocID="{2445A5C1-7468-4301-B255-E21B3E497F8F}" presName="node" presStyleLbl="node1" presStyleIdx="0" presStyleCnt="9">
        <dgm:presLayoutVars>
          <dgm:bulletEnabled val="1"/>
        </dgm:presLayoutVars>
      </dgm:prSet>
      <dgm:spPr/>
    </dgm:pt>
    <dgm:pt modelId="{E7DD97CC-E220-46C1-9933-A162D590FBBA}" type="pres">
      <dgm:prSet presAssocID="{B3ECF858-8908-42F7-AF92-ECB6DFBC16A0}" presName="sibTrans" presStyleCnt="0"/>
      <dgm:spPr/>
    </dgm:pt>
    <dgm:pt modelId="{B39743E0-4629-4B44-99D1-81E185F51D1A}" type="pres">
      <dgm:prSet presAssocID="{126D4FDA-3047-4A5B-B930-28D8415AD96B}" presName="node" presStyleLbl="node1" presStyleIdx="1" presStyleCnt="9">
        <dgm:presLayoutVars>
          <dgm:bulletEnabled val="1"/>
        </dgm:presLayoutVars>
      </dgm:prSet>
      <dgm:spPr/>
    </dgm:pt>
    <dgm:pt modelId="{841C098A-30BE-46D8-B4CC-5EA6DF572408}" type="pres">
      <dgm:prSet presAssocID="{9008E520-29F2-4EBA-A977-75582E043A4C}" presName="sibTrans" presStyleCnt="0"/>
      <dgm:spPr/>
    </dgm:pt>
    <dgm:pt modelId="{06BD8D6D-B653-43AC-9A5B-59432F579341}" type="pres">
      <dgm:prSet presAssocID="{01513319-4F15-400F-98B1-551F05DE88B4}" presName="node" presStyleLbl="node1" presStyleIdx="2" presStyleCnt="9">
        <dgm:presLayoutVars>
          <dgm:bulletEnabled val="1"/>
        </dgm:presLayoutVars>
      </dgm:prSet>
      <dgm:spPr/>
    </dgm:pt>
    <dgm:pt modelId="{2B281EBB-B238-4443-9873-8FD18761EA23}" type="pres">
      <dgm:prSet presAssocID="{C635A43C-218E-4B84-8D07-E4EC0FA437CD}" presName="sibTrans" presStyleCnt="0"/>
      <dgm:spPr/>
    </dgm:pt>
    <dgm:pt modelId="{F90A8E68-7575-4713-B7A3-EBCA9483CBAD}" type="pres">
      <dgm:prSet presAssocID="{C60209EA-D264-4B9C-8FB1-ECAC351CA087}" presName="node" presStyleLbl="node1" presStyleIdx="3" presStyleCnt="9">
        <dgm:presLayoutVars>
          <dgm:bulletEnabled val="1"/>
        </dgm:presLayoutVars>
      </dgm:prSet>
      <dgm:spPr/>
    </dgm:pt>
    <dgm:pt modelId="{6E3FD091-BC02-4B93-9316-553F34B2B791}" type="pres">
      <dgm:prSet presAssocID="{C6864B84-FDB2-4158-8DD9-9BE2E8EDBF80}" presName="sibTrans" presStyleCnt="0"/>
      <dgm:spPr/>
    </dgm:pt>
    <dgm:pt modelId="{88BCB878-F3F3-44F7-A10E-4892DAFFBFF4}" type="pres">
      <dgm:prSet presAssocID="{05033872-BB23-4946-A7B0-DE5D00BD188A}" presName="node" presStyleLbl="node1" presStyleIdx="4" presStyleCnt="9">
        <dgm:presLayoutVars>
          <dgm:bulletEnabled val="1"/>
        </dgm:presLayoutVars>
      </dgm:prSet>
      <dgm:spPr/>
    </dgm:pt>
    <dgm:pt modelId="{A6B14078-65A9-4778-B980-3FEE254A63BC}" type="pres">
      <dgm:prSet presAssocID="{162D8E5A-105E-40C7-9ADE-396310CEF2E4}" presName="sibTrans" presStyleCnt="0"/>
      <dgm:spPr/>
    </dgm:pt>
    <dgm:pt modelId="{53F920CF-19E9-481D-ABEB-5CEA113D3A04}" type="pres">
      <dgm:prSet presAssocID="{2B2225CB-B508-4A92-8EC1-2FDF424A4F43}" presName="node" presStyleLbl="node1" presStyleIdx="5" presStyleCnt="9">
        <dgm:presLayoutVars>
          <dgm:bulletEnabled val="1"/>
        </dgm:presLayoutVars>
      </dgm:prSet>
      <dgm:spPr/>
    </dgm:pt>
    <dgm:pt modelId="{B479E626-B279-4DCD-8207-BC2115E65919}" type="pres">
      <dgm:prSet presAssocID="{276A617A-C836-4E11-9C4A-DA839D50C600}" presName="sibTrans" presStyleCnt="0"/>
      <dgm:spPr/>
    </dgm:pt>
    <dgm:pt modelId="{06373F3F-31D1-466C-9E28-8BDABE36C7B5}" type="pres">
      <dgm:prSet presAssocID="{BEF42294-B2BF-4F9C-BE09-38D7476F50C6}" presName="node" presStyleLbl="node1" presStyleIdx="6" presStyleCnt="9">
        <dgm:presLayoutVars>
          <dgm:bulletEnabled val="1"/>
        </dgm:presLayoutVars>
      </dgm:prSet>
      <dgm:spPr/>
    </dgm:pt>
    <dgm:pt modelId="{B46D4CA9-B78D-460D-B013-5BA4393EA30F}" type="pres">
      <dgm:prSet presAssocID="{D7279635-3DCD-410C-8EB0-99919FB54A12}" presName="sibTrans" presStyleCnt="0"/>
      <dgm:spPr/>
    </dgm:pt>
    <dgm:pt modelId="{2CBE5885-7A24-48D5-8FA2-DD7FC2078E54}" type="pres">
      <dgm:prSet presAssocID="{AF4E19CB-B2C5-445D-9F7D-3C0E61CFC97F}" presName="node" presStyleLbl="node1" presStyleIdx="7" presStyleCnt="9">
        <dgm:presLayoutVars>
          <dgm:bulletEnabled val="1"/>
        </dgm:presLayoutVars>
      </dgm:prSet>
      <dgm:spPr/>
    </dgm:pt>
    <dgm:pt modelId="{465A1ACB-999F-460B-B0D1-3A9377124F2D}" type="pres">
      <dgm:prSet presAssocID="{9EB2207A-0E2A-44D6-9F6F-9C0129DD74EB}" presName="sibTrans" presStyleCnt="0"/>
      <dgm:spPr/>
    </dgm:pt>
    <dgm:pt modelId="{3041F155-DF0D-46AB-AF20-E2C78616D414}" type="pres">
      <dgm:prSet presAssocID="{67348E21-7564-49CA-87F7-7E1935A6574D}" presName="node" presStyleLbl="node1" presStyleIdx="8" presStyleCnt="9">
        <dgm:presLayoutVars>
          <dgm:bulletEnabled val="1"/>
        </dgm:presLayoutVars>
      </dgm:prSet>
      <dgm:spPr/>
    </dgm:pt>
  </dgm:ptLst>
  <dgm:cxnLst>
    <dgm:cxn modelId="{E7BFD503-6ED7-49DC-B023-09B22CEB4396}" type="presOf" srcId="{A5BDB8AE-5AEF-4AEC-B955-2FF9B781397B}" destId="{683BD6E5-DAFB-42C5-922F-9051B36F385D}" srcOrd="0" destOrd="0" presId="urn:microsoft.com/office/officeart/2005/8/layout/default"/>
    <dgm:cxn modelId="{D35E2B22-0D10-4238-8D1D-920CF503B67A}" srcId="{A5BDB8AE-5AEF-4AEC-B955-2FF9B781397B}" destId="{126D4FDA-3047-4A5B-B930-28D8415AD96B}" srcOrd="1" destOrd="0" parTransId="{70DF1680-CA0E-4B33-BAD4-B46CA62700D3}" sibTransId="{9008E520-29F2-4EBA-A977-75582E043A4C}"/>
    <dgm:cxn modelId="{B8CA6724-5420-4997-A2EB-53FD52BBE420}" type="presOf" srcId="{01513319-4F15-400F-98B1-551F05DE88B4}" destId="{06BD8D6D-B653-43AC-9A5B-59432F579341}" srcOrd="0" destOrd="0" presId="urn:microsoft.com/office/officeart/2005/8/layout/default"/>
    <dgm:cxn modelId="{8582CA33-E223-4C46-AE62-1B66EABA5FFA}" srcId="{A5BDB8AE-5AEF-4AEC-B955-2FF9B781397B}" destId="{C60209EA-D264-4B9C-8FB1-ECAC351CA087}" srcOrd="3" destOrd="0" parTransId="{FD440EDE-0FE4-443A-AE5D-0C09C6C38043}" sibTransId="{C6864B84-FDB2-4158-8DD9-9BE2E8EDBF80}"/>
    <dgm:cxn modelId="{881BF85C-7652-40E3-BD48-5D45F6F81659}" srcId="{A5BDB8AE-5AEF-4AEC-B955-2FF9B781397B}" destId="{AF4E19CB-B2C5-445D-9F7D-3C0E61CFC97F}" srcOrd="7" destOrd="0" parTransId="{B4F04368-C184-473C-8643-6D50B58EAE59}" sibTransId="{9EB2207A-0E2A-44D6-9F6F-9C0129DD74EB}"/>
    <dgm:cxn modelId="{E85C345F-4F21-4DCC-9222-FDD1D4E7D8B7}" srcId="{A5BDB8AE-5AEF-4AEC-B955-2FF9B781397B}" destId="{67348E21-7564-49CA-87F7-7E1935A6574D}" srcOrd="8" destOrd="0" parTransId="{BFD28E22-0F5C-4D27-819E-DC5B83A2CCC8}" sibTransId="{B0E28EB3-7DD1-4845-81DB-58DB75CE2445}"/>
    <dgm:cxn modelId="{3772BC63-C073-43A0-9D6B-91E29BDE54AD}" srcId="{A5BDB8AE-5AEF-4AEC-B955-2FF9B781397B}" destId="{01513319-4F15-400F-98B1-551F05DE88B4}" srcOrd="2" destOrd="0" parTransId="{4FE8D24E-C2F5-4E92-BA12-17DFFB38CEFB}" sibTransId="{C635A43C-218E-4B84-8D07-E4EC0FA437CD}"/>
    <dgm:cxn modelId="{745D1B44-2533-4DA6-B21D-492B0AD1B55A}" srcId="{A5BDB8AE-5AEF-4AEC-B955-2FF9B781397B}" destId="{BEF42294-B2BF-4F9C-BE09-38D7476F50C6}" srcOrd="6" destOrd="0" parTransId="{2F208A51-F40F-4692-9466-C1CEA6D7A809}" sibTransId="{D7279635-3DCD-410C-8EB0-99919FB54A12}"/>
    <dgm:cxn modelId="{D5A62056-51DF-47FD-8F7D-5B0F38100965}" type="presOf" srcId="{2445A5C1-7468-4301-B255-E21B3E497F8F}" destId="{125EF22F-DD42-4C82-9B81-247F04DC356B}" srcOrd="0" destOrd="0" presId="urn:microsoft.com/office/officeart/2005/8/layout/default"/>
    <dgm:cxn modelId="{09FA6581-C8DB-4B75-8D66-71D7BA345466}" type="presOf" srcId="{05033872-BB23-4946-A7B0-DE5D00BD188A}" destId="{88BCB878-F3F3-44F7-A10E-4892DAFFBFF4}" srcOrd="0" destOrd="0" presId="urn:microsoft.com/office/officeart/2005/8/layout/default"/>
    <dgm:cxn modelId="{2417BA90-524C-47B5-B2F4-4075A9919752}" type="presOf" srcId="{67348E21-7564-49CA-87F7-7E1935A6574D}" destId="{3041F155-DF0D-46AB-AF20-E2C78616D414}" srcOrd="0" destOrd="0" presId="urn:microsoft.com/office/officeart/2005/8/layout/default"/>
    <dgm:cxn modelId="{5D0A4793-4958-4A19-86DF-2B013E4FCBCA}" srcId="{A5BDB8AE-5AEF-4AEC-B955-2FF9B781397B}" destId="{05033872-BB23-4946-A7B0-DE5D00BD188A}" srcOrd="4" destOrd="0" parTransId="{AEC1122F-7ADF-48FF-881D-B45158D973F8}" sibTransId="{162D8E5A-105E-40C7-9ADE-396310CEF2E4}"/>
    <dgm:cxn modelId="{DB0C7EA0-111A-40BB-9515-03645FD86193}" type="presOf" srcId="{126D4FDA-3047-4A5B-B930-28D8415AD96B}" destId="{B39743E0-4629-4B44-99D1-81E185F51D1A}" srcOrd="0" destOrd="0" presId="urn:microsoft.com/office/officeart/2005/8/layout/default"/>
    <dgm:cxn modelId="{0DF10CAC-2AD9-4F60-9F62-EB855CB123A9}" srcId="{A5BDB8AE-5AEF-4AEC-B955-2FF9B781397B}" destId="{2445A5C1-7468-4301-B255-E21B3E497F8F}" srcOrd="0" destOrd="0" parTransId="{9F918E57-EE99-418B-8F7F-C1B24641B9F3}" sibTransId="{B3ECF858-8908-42F7-AF92-ECB6DFBC16A0}"/>
    <dgm:cxn modelId="{C168DFC3-A2BD-4745-A3BD-067EDF32F920}" srcId="{A5BDB8AE-5AEF-4AEC-B955-2FF9B781397B}" destId="{2B2225CB-B508-4A92-8EC1-2FDF424A4F43}" srcOrd="5" destOrd="0" parTransId="{75DA0BB2-0A86-4738-B171-D0E9062B3E08}" sibTransId="{276A617A-C836-4E11-9C4A-DA839D50C600}"/>
    <dgm:cxn modelId="{DE28A7CF-FF32-4C36-9E0C-9AB5F61F57F2}" type="presOf" srcId="{C60209EA-D264-4B9C-8FB1-ECAC351CA087}" destId="{F90A8E68-7575-4713-B7A3-EBCA9483CBAD}" srcOrd="0" destOrd="0" presId="urn:microsoft.com/office/officeart/2005/8/layout/default"/>
    <dgm:cxn modelId="{E1B97AD1-B1CE-4A8B-9890-878417877886}" type="presOf" srcId="{AF4E19CB-B2C5-445D-9F7D-3C0E61CFC97F}" destId="{2CBE5885-7A24-48D5-8FA2-DD7FC2078E54}" srcOrd="0" destOrd="0" presId="urn:microsoft.com/office/officeart/2005/8/layout/default"/>
    <dgm:cxn modelId="{27172CD2-1BE4-4B2C-8B1E-8ED34395AB0F}" type="presOf" srcId="{2B2225CB-B508-4A92-8EC1-2FDF424A4F43}" destId="{53F920CF-19E9-481D-ABEB-5CEA113D3A04}" srcOrd="0" destOrd="0" presId="urn:microsoft.com/office/officeart/2005/8/layout/default"/>
    <dgm:cxn modelId="{A5003DF8-8B50-4D41-9B06-91CD188D7AF5}" type="presOf" srcId="{BEF42294-B2BF-4F9C-BE09-38D7476F50C6}" destId="{06373F3F-31D1-466C-9E28-8BDABE36C7B5}" srcOrd="0" destOrd="0" presId="urn:microsoft.com/office/officeart/2005/8/layout/default"/>
    <dgm:cxn modelId="{9EEADBCF-D156-492E-AB28-5F327B092588}" type="presParOf" srcId="{683BD6E5-DAFB-42C5-922F-9051B36F385D}" destId="{125EF22F-DD42-4C82-9B81-247F04DC356B}" srcOrd="0" destOrd="0" presId="urn:microsoft.com/office/officeart/2005/8/layout/default"/>
    <dgm:cxn modelId="{EA7ABD47-7EE4-4EBA-AFFB-D12E71F7FCB3}" type="presParOf" srcId="{683BD6E5-DAFB-42C5-922F-9051B36F385D}" destId="{E7DD97CC-E220-46C1-9933-A162D590FBBA}" srcOrd="1" destOrd="0" presId="urn:microsoft.com/office/officeart/2005/8/layout/default"/>
    <dgm:cxn modelId="{6523A753-6F57-432F-8A95-E7623AE009C3}" type="presParOf" srcId="{683BD6E5-DAFB-42C5-922F-9051B36F385D}" destId="{B39743E0-4629-4B44-99D1-81E185F51D1A}" srcOrd="2" destOrd="0" presId="urn:microsoft.com/office/officeart/2005/8/layout/default"/>
    <dgm:cxn modelId="{AEE41F49-DCAC-4B93-908A-8C73CE22A83B}" type="presParOf" srcId="{683BD6E5-DAFB-42C5-922F-9051B36F385D}" destId="{841C098A-30BE-46D8-B4CC-5EA6DF572408}" srcOrd="3" destOrd="0" presId="urn:microsoft.com/office/officeart/2005/8/layout/default"/>
    <dgm:cxn modelId="{8E638CCC-8CA5-40E3-A4ED-9F1AB69164CE}" type="presParOf" srcId="{683BD6E5-DAFB-42C5-922F-9051B36F385D}" destId="{06BD8D6D-B653-43AC-9A5B-59432F579341}" srcOrd="4" destOrd="0" presId="urn:microsoft.com/office/officeart/2005/8/layout/default"/>
    <dgm:cxn modelId="{9E01C546-E044-40CC-AF40-26D64C6DDB2E}" type="presParOf" srcId="{683BD6E5-DAFB-42C5-922F-9051B36F385D}" destId="{2B281EBB-B238-4443-9873-8FD18761EA23}" srcOrd="5" destOrd="0" presId="urn:microsoft.com/office/officeart/2005/8/layout/default"/>
    <dgm:cxn modelId="{A7DF10FE-DA36-4A21-8338-0D80DE850205}" type="presParOf" srcId="{683BD6E5-DAFB-42C5-922F-9051B36F385D}" destId="{F90A8E68-7575-4713-B7A3-EBCA9483CBAD}" srcOrd="6" destOrd="0" presId="urn:microsoft.com/office/officeart/2005/8/layout/default"/>
    <dgm:cxn modelId="{5575FB7F-A57E-4916-AA8B-D5E91C79A504}" type="presParOf" srcId="{683BD6E5-DAFB-42C5-922F-9051B36F385D}" destId="{6E3FD091-BC02-4B93-9316-553F34B2B791}" srcOrd="7" destOrd="0" presId="urn:microsoft.com/office/officeart/2005/8/layout/default"/>
    <dgm:cxn modelId="{410AD091-0B34-4290-ABF7-B5684997FDDC}" type="presParOf" srcId="{683BD6E5-DAFB-42C5-922F-9051B36F385D}" destId="{88BCB878-F3F3-44F7-A10E-4892DAFFBFF4}" srcOrd="8" destOrd="0" presId="urn:microsoft.com/office/officeart/2005/8/layout/default"/>
    <dgm:cxn modelId="{2A3DF12A-C0DE-421B-B6AD-289B83398F5B}" type="presParOf" srcId="{683BD6E5-DAFB-42C5-922F-9051B36F385D}" destId="{A6B14078-65A9-4778-B980-3FEE254A63BC}" srcOrd="9" destOrd="0" presId="urn:microsoft.com/office/officeart/2005/8/layout/default"/>
    <dgm:cxn modelId="{7B660E45-0BFA-4064-A1B0-CB7CDCD2FE78}" type="presParOf" srcId="{683BD6E5-DAFB-42C5-922F-9051B36F385D}" destId="{53F920CF-19E9-481D-ABEB-5CEA113D3A04}" srcOrd="10" destOrd="0" presId="urn:microsoft.com/office/officeart/2005/8/layout/default"/>
    <dgm:cxn modelId="{C65AEDB0-E60C-4F00-BB3D-01F9FAD14ADE}" type="presParOf" srcId="{683BD6E5-DAFB-42C5-922F-9051B36F385D}" destId="{B479E626-B279-4DCD-8207-BC2115E65919}" srcOrd="11" destOrd="0" presId="urn:microsoft.com/office/officeart/2005/8/layout/default"/>
    <dgm:cxn modelId="{CC201C85-700F-4E70-9C9D-5AC926437DCE}" type="presParOf" srcId="{683BD6E5-DAFB-42C5-922F-9051B36F385D}" destId="{06373F3F-31D1-466C-9E28-8BDABE36C7B5}" srcOrd="12" destOrd="0" presId="urn:microsoft.com/office/officeart/2005/8/layout/default"/>
    <dgm:cxn modelId="{D9C85678-F3A6-40F7-A283-0516222D4B24}" type="presParOf" srcId="{683BD6E5-DAFB-42C5-922F-9051B36F385D}" destId="{B46D4CA9-B78D-460D-B013-5BA4393EA30F}" srcOrd="13" destOrd="0" presId="urn:microsoft.com/office/officeart/2005/8/layout/default"/>
    <dgm:cxn modelId="{CF1E0F09-A35C-4A89-86E2-EE86236704F0}" type="presParOf" srcId="{683BD6E5-DAFB-42C5-922F-9051B36F385D}" destId="{2CBE5885-7A24-48D5-8FA2-DD7FC2078E54}" srcOrd="14" destOrd="0" presId="urn:microsoft.com/office/officeart/2005/8/layout/default"/>
    <dgm:cxn modelId="{8A52C52F-AF01-4B71-AB14-25547AB7F6E1}" type="presParOf" srcId="{683BD6E5-DAFB-42C5-922F-9051B36F385D}" destId="{465A1ACB-999F-460B-B0D1-3A9377124F2D}" srcOrd="15" destOrd="0" presId="urn:microsoft.com/office/officeart/2005/8/layout/default"/>
    <dgm:cxn modelId="{8912C360-5B0D-42BC-84D0-8900AD874E4B}" type="presParOf" srcId="{683BD6E5-DAFB-42C5-922F-9051B36F385D}" destId="{3041F155-DF0D-46AB-AF20-E2C78616D41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19191-B13B-4C01-97EC-B2B9C99A4CAE}" type="doc">
      <dgm:prSet loTypeId="urn:microsoft.com/office/officeart/2005/8/layout/radial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B061F-5378-4C11-BB5C-22099269A9C1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Non-inverting camparator</a:t>
          </a:r>
        </a:p>
      </dgm:t>
    </dgm:pt>
    <dgm:pt modelId="{1E5B3174-0511-429D-A5A9-498A141C3B9C}" type="parTrans" cxnId="{2B72F745-35A0-4054-BED0-1EE8A8A92C58}">
      <dgm:prSet/>
      <dgm:spPr/>
      <dgm:t>
        <a:bodyPr/>
        <a:lstStyle/>
        <a:p>
          <a:endParaRPr lang="en-US"/>
        </a:p>
      </dgm:t>
    </dgm:pt>
    <dgm:pt modelId="{C47FE2E8-CDC4-4E71-9D3D-8F9826D9AB8C}" type="sibTrans" cxnId="{2B72F745-35A0-4054-BED0-1EE8A8A92C58}">
      <dgm:prSet/>
      <dgm:spPr/>
      <dgm:t>
        <a:bodyPr/>
        <a:lstStyle/>
        <a:p>
          <a:endParaRPr lang="en-US"/>
        </a:p>
      </dgm:t>
    </dgm:pt>
    <dgm:pt modelId="{8D0A433B-9A10-4323-81B7-10BBC0026685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Inverting comparator</a:t>
          </a:r>
        </a:p>
      </dgm:t>
    </dgm:pt>
    <dgm:pt modelId="{2EEEEB21-622E-4ADC-9D15-E8782D501DFF}" type="parTrans" cxnId="{F83A9001-A96B-471D-A1F6-A6C645E5B739}">
      <dgm:prSet/>
      <dgm:spPr/>
      <dgm:t>
        <a:bodyPr/>
        <a:lstStyle/>
        <a:p>
          <a:endParaRPr lang="en-US"/>
        </a:p>
      </dgm:t>
    </dgm:pt>
    <dgm:pt modelId="{3C3497D5-6CA7-408F-9A9B-38685BCFEFE3}" type="sibTrans" cxnId="{F83A9001-A96B-471D-A1F6-A6C645E5B739}">
      <dgm:prSet/>
      <dgm:spPr/>
      <dgm:t>
        <a:bodyPr/>
        <a:lstStyle/>
        <a:p>
          <a:endParaRPr lang="en-US"/>
        </a:p>
      </dgm:t>
    </dgm:pt>
    <dgm:pt modelId="{CA0D152F-8768-4527-ADC5-D9D8C0BA8002}" type="pres">
      <dgm:prSet presAssocID="{7AA19191-B13B-4C01-97EC-B2B9C99A4CA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2ADF9CB-B2EF-452D-B8D4-7EC295CA4000}" type="pres">
      <dgm:prSet presAssocID="{7AA19191-B13B-4C01-97EC-B2B9C99A4CAE}" presName="cycle" presStyleCnt="0"/>
      <dgm:spPr/>
    </dgm:pt>
    <dgm:pt modelId="{79F4FC6C-D7F4-4034-91B8-CBE96BD0F572}" type="pres">
      <dgm:prSet presAssocID="{7AA19191-B13B-4C01-97EC-B2B9C99A4CAE}" presName="centerShape" presStyleCnt="0"/>
      <dgm:spPr/>
    </dgm:pt>
    <dgm:pt modelId="{18F20923-FE5E-4689-8344-A65F7A80C5B2}" type="pres">
      <dgm:prSet presAssocID="{7AA19191-B13B-4C01-97EC-B2B9C99A4CAE}" presName="connSite" presStyleLbl="node1" presStyleIdx="0" presStyleCnt="3"/>
      <dgm:spPr/>
    </dgm:pt>
    <dgm:pt modelId="{A779A526-2DEC-415A-A9D1-41E0C56FBF9A}" type="pres">
      <dgm:prSet presAssocID="{7AA19191-B13B-4C01-97EC-B2B9C99A4CAE}" presName="visible" presStyleLbl="node1" presStyleIdx="0" presStyleCnt="3"/>
      <dgm:spPr/>
    </dgm:pt>
    <dgm:pt modelId="{35722466-8ABE-41ED-9D5A-0A683C4885E1}" type="pres">
      <dgm:prSet presAssocID="{1E5B3174-0511-429D-A5A9-498A141C3B9C}" presName="Name25" presStyleLbl="parChTrans1D1" presStyleIdx="0" presStyleCnt="2"/>
      <dgm:spPr/>
    </dgm:pt>
    <dgm:pt modelId="{7DBD16ED-DE64-4D0A-AB99-4FDAA3B44581}" type="pres">
      <dgm:prSet presAssocID="{AF4B061F-5378-4C11-BB5C-22099269A9C1}" presName="node" presStyleCnt="0"/>
      <dgm:spPr/>
    </dgm:pt>
    <dgm:pt modelId="{DB35CDF4-9084-4914-9385-9090ABFA51DA}" type="pres">
      <dgm:prSet presAssocID="{AF4B061F-5378-4C11-BB5C-22099269A9C1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5797674-806F-40AE-9ED5-B3108F83809E}" type="pres">
      <dgm:prSet presAssocID="{AF4B061F-5378-4C11-BB5C-22099269A9C1}" presName="childNode" presStyleLbl="revTx" presStyleIdx="0" presStyleCnt="0">
        <dgm:presLayoutVars>
          <dgm:bulletEnabled val="1"/>
        </dgm:presLayoutVars>
      </dgm:prSet>
      <dgm:spPr/>
    </dgm:pt>
    <dgm:pt modelId="{28E3D21B-FFEC-41D8-B45C-CC31EB2FFDFB}" type="pres">
      <dgm:prSet presAssocID="{2EEEEB21-622E-4ADC-9D15-E8782D501DFF}" presName="Name25" presStyleLbl="parChTrans1D1" presStyleIdx="1" presStyleCnt="2"/>
      <dgm:spPr/>
    </dgm:pt>
    <dgm:pt modelId="{E33E668B-D15E-4695-8F87-6F092E684718}" type="pres">
      <dgm:prSet presAssocID="{8D0A433B-9A10-4323-81B7-10BBC0026685}" presName="node" presStyleCnt="0"/>
      <dgm:spPr/>
    </dgm:pt>
    <dgm:pt modelId="{B17CE2DF-2545-40A0-A9E0-F42B21AE4AD5}" type="pres">
      <dgm:prSet presAssocID="{8D0A433B-9A10-4323-81B7-10BBC0026685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716CF18D-6C50-475A-A524-576701764093}" type="pres">
      <dgm:prSet presAssocID="{8D0A433B-9A10-4323-81B7-10BBC002668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83A9001-A96B-471D-A1F6-A6C645E5B739}" srcId="{7AA19191-B13B-4C01-97EC-B2B9C99A4CAE}" destId="{8D0A433B-9A10-4323-81B7-10BBC0026685}" srcOrd="1" destOrd="0" parTransId="{2EEEEB21-622E-4ADC-9D15-E8782D501DFF}" sibTransId="{3C3497D5-6CA7-408F-9A9B-38685BCFEFE3}"/>
    <dgm:cxn modelId="{2B72F745-35A0-4054-BED0-1EE8A8A92C58}" srcId="{7AA19191-B13B-4C01-97EC-B2B9C99A4CAE}" destId="{AF4B061F-5378-4C11-BB5C-22099269A9C1}" srcOrd="0" destOrd="0" parTransId="{1E5B3174-0511-429D-A5A9-498A141C3B9C}" sibTransId="{C47FE2E8-CDC4-4E71-9D3D-8F9826D9AB8C}"/>
    <dgm:cxn modelId="{CF5AE472-8F0C-4A07-94AD-94F4354579AC}" type="presOf" srcId="{AF4B061F-5378-4C11-BB5C-22099269A9C1}" destId="{DB35CDF4-9084-4914-9385-9090ABFA51DA}" srcOrd="0" destOrd="0" presId="urn:microsoft.com/office/officeart/2005/8/layout/radial2"/>
    <dgm:cxn modelId="{8BCE517B-02EB-4CD3-9779-103CF1F7AEF1}" type="presOf" srcId="{7AA19191-B13B-4C01-97EC-B2B9C99A4CAE}" destId="{CA0D152F-8768-4527-ADC5-D9D8C0BA8002}" srcOrd="0" destOrd="0" presId="urn:microsoft.com/office/officeart/2005/8/layout/radial2"/>
    <dgm:cxn modelId="{FA6DBCA2-FDA2-4E3E-8E30-A7C2162ECEE2}" type="presOf" srcId="{8D0A433B-9A10-4323-81B7-10BBC0026685}" destId="{B17CE2DF-2545-40A0-A9E0-F42B21AE4AD5}" srcOrd="0" destOrd="0" presId="urn:microsoft.com/office/officeart/2005/8/layout/radial2"/>
    <dgm:cxn modelId="{32B57EDA-7DAE-4FFB-B4A2-44D85BC6A786}" type="presOf" srcId="{1E5B3174-0511-429D-A5A9-498A141C3B9C}" destId="{35722466-8ABE-41ED-9D5A-0A683C4885E1}" srcOrd="0" destOrd="0" presId="urn:microsoft.com/office/officeart/2005/8/layout/radial2"/>
    <dgm:cxn modelId="{50997CE5-6C77-4009-B9FB-F4ACC1CA1836}" type="presOf" srcId="{2EEEEB21-622E-4ADC-9D15-E8782D501DFF}" destId="{28E3D21B-FFEC-41D8-B45C-CC31EB2FFDFB}" srcOrd="0" destOrd="0" presId="urn:microsoft.com/office/officeart/2005/8/layout/radial2"/>
    <dgm:cxn modelId="{48BF2497-A2CC-4492-9533-71B935B1CD76}" type="presParOf" srcId="{CA0D152F-8768-4527-ADC5-D9D8C0BA8002}" destId="{C2ADF9CB-B2EF-452D-B8D4-7EC295CA4000}" srcOrd="0" destOrd="0" presId="urn:microsoft.com/office/officeart/2005/8/layout/radial2"/>
    <dgm:cxn modelId="{FAEA071D-225B-430B-95C1-6AE0851573FF}" type="presParOf" srcId="{C2ADF9CB-B2EF-452D-B8D4-7EC295CA4000}" destId="{79F4FC6C-D7F4-4034-91B8-CBE96BD0F572}" srcOrd="0" destOrd="0" presId="urn:microsoft.com/office/officeart/2005/8/layout/radial2"/>
    <dgm:cxn modelId="{0D2544C7-A7C3-4561-AE2D-766DF147B193}" type="presParOf" srcId="{79F4FC6C-D7F4-4034-91B8-CBE96BD0F572}" destId="{18F20923-FE5E-4689-8344-A65F7A80C5B2}" srcOrd="0" destOrd="0" presId="urn:microsoft.com/office/officeart/2005/8/layout/radial2"/>
    <dgm:cxn modelId="{560820C7-5393-435F-859A-9527B9FDB241}" type="presParOf" srcId="{79F4FC6C-D7F4-4034-91B8-CBE96BD0F572}" destId="{A779A526-2DEC-415A-A9D1-41E0C56FBF9A}" srcOrd="1" destOrd="0" presId="urn:microsoft.com/office/officeart/2005/8/layout/radial2"/>
    <dgm:cxn modelId="{8B808B0D-CB11-425B-83B7-A0206C66919F}" type="presParOf" srcId="{C2ADF9CB-B2EF-452D-B8D4-7EC295CA4000}" destId="{35722466-8ABE-41ED-9D5A-0A683C4885E1}" srcOrd="1" destOrd="0" presId="urn:microsoft.com/office/officeart/2005/8/layout/radial2"/>
    <dgm:cxn modelId="{2F743F26-3098-4B70-8AD8-F633EF2C3010}" type="presParOf" srcId="{C2ADF9CB-B2EF-452D-B8D4-7EC295CA4000}" destId="{7DBD16ED-DE64-4D0A-AB99-4FDAA3B44581}" srcOrd="2" destOrd="0" presId="urn:microsoft.com/office/officeart/2005/8/layout/radial2"/>
    <dgm:cxn modelId="{B36C6FB7-80C5-4E1B-9734-727F683BB399}" type="presParOf" srcId="{7DBD16ED-DE64-4D0A-AB99-4FDAA3B44581}" destId="{DB35CDF4-9084-4914-9385-9090ABFA51DA}" srcOrd="0" destOrd="0" presId="urn:microsoft.com/office/officeart/2005/8/layout/radial2"/>
    <dgm:cxn modelId="{C5D8ED69-C1CD-4DB7-8A5F-0B2CF3442F70}" type="presParOf" srcId="{7DBD16ED-DE64-4D0A-AB99-4FDAA3B44581}" destId="{55797674-806F-40AE-9ED5-B3108F83809E}" srcOrd="1" destOrd="0" presId="urn:microsoft.com/office/officeart/2005/8/layout/radial2"/>
    <dgm:cxn modelId="{3F0D681E-5A78-456C-B647-3F33F1210660}" type="presParOf" srcId="{C2ADF9CB-B2EF-452D-B8D4-7EC295CA4000}" destId="{28E3D21B-FFEC-41D8-B45C-CC31EB2FFDFB}" srcOrd="3" destOrd="0" presId="urn:microsoft.com/office/officeart/2005/8/layout/radial2"/>
    <dgm:cxn modelId="{A1046833-E1FA-4100-AA77-8EA5BF75F9E7}" type="presParOf" srcId="{C2ADF9CB-B2EF-452D-B8D4-7EC295CA4000}" destId="{E33E668B-D15E-4695-8F87-6F092E684718}" srcOrd="4" destOrd="0" presId="urn:microsoft.com/office/officeart/2005/8/layout/radial2"/>
    <dgm:cxn modelId="{2AA7E495-AE5A-46B1-91FC-B56413EC3B98}" type="presParOf" srcId="{E33E668B-D15E-4695-8F87-6F092E684718}" destId="{B17CE2DF-2545-40A0-A9E0-F42B21AE4AD5}" srcOrd="0" destOrd="0" presId="urn:microsoft.com/office/officeart/2005/8/layout/radial2"/>
    <dgm:cxn modelId="{D81396E4-E631-43F0-A3A5-9546DF67FAF5}" type="presParOf" srcId="{E33E668B-D15E-4695-8F87-6F092E684718}" destId="{716CF18D-6C50-475A-A524-57670176409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1F338-B15E-4DFB-992B-16C9469C112B}" type="doc">
      <dgm:prSet loTypeId="urn:microsoft.com/office/officeart/2005/8/layout/radial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4C4EC-FF73-46BE-8707-F9A31B4C1257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Non-inverting amplifier</a:t>
          </a:r>
        </a:p>
      </dgm:t>
    </dgm:pt>
    <dgm:pt modelId="{172E74B7-B7A4-490E-ACE1-5FC9A4789DAC}" type="parTrans" cxnId="{EBCFE815-C651-4274-ADF9-74AE05A6A28F}">
      <dgm:prSet/>
      <dgm:spPr/>
      <dgm:t>
        <a:bodyPr/>
        <a:lstStyle/>
        <a:p>
          <a:endParaRPr lang="en-US"/>
        </a:p>
      </dgm:t>
    </dgm:pt>
    <dgm:pt modelId="{644DC448-49A8-4B2D-B995-57BC1102A7D6}" type="sibTrans" cxnId="{EBCFE815-C651-4274-ADF9-74AE05A6A28F}">
      <dgm:prSet/>
      <dgm:spPr/>
      <dgm:t>
        <a:bodyPr/>
        <a:lstStyle/>
        <a:p>
          <a:endParaRPr lang="en-US"/>
        </a:p>
      </dgm:t>
    </dgm:pt>
    <dgm:pt modelId="{017BD074-01AF-4FEE-A36A-7D353BCB4BC2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Inverting amplifier</a:t>
          </a:r>
        </a:p>
      </dgm:t>
    </dgm:pt>
    <dgm:pt modelId="{A0847645-43B7-4795-8882-51E1B50409DA}" type="parTrans" cxnId="{76199BA2-DD28-437C-B2F0-BF2E8963989A}">
      <dgm:prSet/>
      <dgm:spPr/>
      <dgm:t>
        <a:bodyPr/>
        <a:lstStyle/>
        <a:p>
          <a:endParaRPr lang="en-US"/>
        </a:p>
      </dgm:t>
    </dgm:pt>
    <dgm:pt modelId="{C53923D4-F08B-4945-9E8A-B7E649BE0F0B}" type="sibTrans" cxnId="{76199BA2-DD28-437C-B2F0-BF2E8963989A}">
      <dgm:prSet/>
      <dgm:spPr/>
      <dgm:t>
        <a:bodyPr/>
        <a:lstStyle/>
        <a:p>
          <a:endParaRPr lang="en-US"/>
        </a:p>
      </dgm:t>
    </dgm:pt>
    <dgm:pt modelId="{AF735A7A-4650-4F5B-A008-05CEBB1E2BD4}" type="pres">
      <dgm:prSet presAssocID="{8711F338-B15E-4DFB-992B-16C9469C112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6D12E22-6ACF-49E8-B8DF-4FDE3706BBBE}" type="pres">
      <dgm:prSet presAssocID="{8711F338-B15E-4DFB-992B-16C9469C112B}" presName="cycle" presStyleCnt="0"/>
      <dgm:spPr/>
    </dgm:pt>
    <dgm:pt modelId="{8AD69B64-3FD2-48C4-993F-E6899E695B4C}" type="pres">
      <dgm:prSet presAssocID="{8711F338-B15E-4DFB-992B-16C9469C112B}" presName="centerShape" presStyleCnt="0"/>
      <dgm:spPr/>
    </dgm:pt>
    <dgm:pt modelId="{780660D7-8E65-4C9B-BAA4-CE9BC427CD25}" type="pres">
      <dgm:prSet presAssocID="{8711F338-B15E-4DFB-992B-16C9469C112B}" presName="connSite" presStyleLbl="node1" presStyleIdx="0" presStyleCnt="3"/>
      <dgm:spPr/>
    </dgm:pt>
    <dgm:pt modelId="{02081C6D-923B-43B9-8221-83D2CE23DD18}" type="pres">
      <dgm:prSet presAssocID="{8711F338-B15E-4DFB-992B-16C9469C112B}" presName="visible" presStyleLbl="node1" presStyleIdx="0" presStyleCnt="3" custLinFactNeighborY="2439"/>
      <dgm:spPr/>
    </dgm:pt>
    <dgm:pt modelId="{7437309E-9546-4F60-88A9-7AA0E7CD4D62}" type="pres">
      <dgm:prSet presAssocID="{172E74B7-B7A4-490E-ACE1-5FC9A4789DAC}" presName="Name25" presStyleLbl="parChTrans1D1" presStyleIdx="0" presStyleCnt="2"/>
      <dgm:spPr/>
    </dgm:pt>
    <dgm:pt modelId="{B7FE0757-F43E-46FD-8ED4-511D51C8986E}" type="pres">
      <dgm:prSet presAssocID="{A454C4EC-FF73-46BE-8707-F9A31B4C1257}" presName="node" presStyleCnt="0"/>
      <dgm:spPr/>
    </dgm:pt>
    <dgm:pt modelId="{5D5868AE-0E4D-4283-B56B-D1B6EF05D50B}" type="pres">
      <dgm:prSet presAssocID="{A454C4EC-FF73-46BE-8707-F9A31B4C1257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28C50416-F224-4916-9DF0-0F4C56D59DA7}" type="pres">
      <dgm:prSet presAssocID="{A454C4EC-FF73-46BE-8707-F9A31B4C1257}" presName="childNode" presStyleLbl="revTx" presStyleIdx="0" presStyleCnt="0">
        <dgm:presLayoutVars>
          <dgm:bulletEnabled val="1"/>
        </dgm:presLayoutVars>
      </dgm:prSet>
      <dgm:spPr/>
    </dgm:pt>
    <dgm:pt modelId="{0CAD560E-E500-47C7-873D-0435996B7B60}" type="pres">
      <dgm:prSet presAssocID="{A0847645-43B7-4795-8882-51E1B50409DA}" presName="Name25" presStyleLbl="parChTrans1D1" presStyleIdx="1" presStyleCnt="2"/>
      <dgm:spPr/>
    </dgm:pt>
    <dgm:pt modelId="{05222826-3E85-40CD-9A9E-1A58B5B40910}" type="pres">
      <dgm:prSet presAssocID="{017BD074-01AF-4FEE-A36A-7D353BCB4BC2}" presName="node" presStyleCnt="0"/>
      <dgm:spPr/>
    </dgm:pt>
    <dgm:pt modelId="{B2D37576-1550-4B25-A3D4-144B7545D0AA}" type="pres">
      <dgm:prSet presAssocID="{017BD074-01AF-4FEE-A36A-7D353BCB4BC2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5F9E4007-9FBC-4962-B5A4-212AAAE5CD99}" type="pres">
      <dgm:prSet presAssocID="{017BD074-01AF-4FEE-A36A-7D353BCB4BC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BCFE815-C651-4274-ADF9-74AE05A6A28F}" srcId="{8711F338-B15E-4DFB-992B-16C9469C112B}" destId="{A454C4EC-FF73-46BE-8707-F9A31B4C1257}" srcOrd="0" destOrd="0" parTransId="{172E74B7-B7A4-490E-ACE1-5FC9A4789DAC}" sibTransId="{644DC448-49A8-4B2D-B995-57BC1102A7D6}"/>
    <dgm:cxn modelId="{E4F5D224-2B79-4A8C-8FF6-3BE2F1480987}" type="presOf" srcId="{8711F338-B15E-4DFB-992B-16C9469C112B}" destId="{AF735A7A-4650-4F5B-A008-05CEBB1E2BD4}" srcOrd="0" destOrd="0" presId="urn:microsoft.com/office/officeart/2005/8/layout/radial2"/>
    <dgm:cxn modelId="{6B60628F-272F-438F-9DFB-1E4C2E85E1FC}" type="presOf" srcId="{A454C4EC-FF73-46BE-8707-F9A31B4C1257}" destId="{5D5868AE-0E4D-4283-B56B-D1B6EF05D50B}" srcOrd="0" destOrd="0" presId="urn:microsoft.com/office/officeart/2005/8/layout/radial2"/>
    <dgm:cxn modelId="{76199BA2-DD28-437C-B2F0-BF2E8963989A}" srcId="{8711F338-B15E-4DFB-992B-16C9469C112B}" destId="{017BD074-01AF-4FEE-A36A-7D353BCB4BC2}" srcOrd="1" destOrd="0" parTransId="{A0847645-43B7-4795-8882-51E1B50409DA}" sibTransId="{C53923D4-F08B-4945-9E8A-B7E649BE0F0B}"/>
    <dgm:cxn modelId="{5792F3D9-0270-49FE-842C-A57C1DBBEE16}" type="presOf" srcId="{172E74B7-B7A4-490E-ACE1-5FC9A4789DAC}" destId="{7437309E-9546-4F60-88A9-7AA0E7CD4D62}" srcOrd="0" destOrd="0" presId="urn:microsoft.com/office/officeart/2005/8/layout/radial2"/>
    <dgm:cxn modelId="{685DFEE3-24FC-4039-9A0B-1BED1FD5AC43}" type="presOf" srcId="{A0847645-43B7-4795-8882-51E1B50409DA}" destId="{0CAD560E-E500-47C7-873D-0435996B7B60}" srcOrd="0" destOrd="0" presId="urn:microsoft.com/office/officeart/2005/8/layout/radial2"/>
    <dgm:cxn modelId="{91E238E6-F8D6-4255-958F-00C0E92E3190}" type="presOf" srcId="{017BD074-01AF-4FEE-A36A-7D353BCB4BC2}" destId="{B2D37576-1550-4B25-A3D4-144B7545D0AA}" srcOrd="0" destOrd="0" presId="urn:microsoft.com/office/officeart/2005/8/layout/radial2"/>
    <dgm:cxn modelId="{60A3699A-36BF-412C-9595-93BF363A0656}" type="presParOf" srcId="{AF735A7A-4650-4F5B-A008-05CEBB1E2BD4}" destId="{16D12E22-6ACF-49E8-B8DF-4FDE3706BBBE}" srcOrd="0" destOrd="0" presId="urn:microsoft.com/office/officeart/2005/8/layout/radial2"/>
    <dgm:cxn modelId="{D4FB1E77-9D34-4CE9-9696-14211AAF044E}" type="presParOf" srcId="{16D12E22-6ACF-49E8-B8DF-4FDE3706BBBE}" destId="{8AD69B64-3FD2-48C4-993F-E6899E695B4C}" srcOrd="0" destOrd="0" presId="urn:microsoft.com/office/officeart/2005/8/layout/radial2"/>
    <dgm:cxn modelId="{F58D7951-872A-44D6-945E-4766B59347F3}" type="presParOf" srcId="{8AD69B64-3FD2-48C4-993F-E6899E695B4C}" destId="{780660D7-8E65-4C9B-BAA4-CE9BC427CD25}" srcOrd="0" destOrd="0" presId="urn:microsoft.com/office/officeart/2005/8/layout/radial2"/>
    <dgm:cxn modelId="{0DD8909A-01DD-4B71-94AE-48D3443A798D}" type="presParOf" srcId="{8AD69B64-3FD2-48C4-993F-E6899E695B4C}" destId="{02081C6D-923B-43B9-8221-83D2CE23DD18}" srcOrd="1" destOrd="0" presId="urn:microsoft.com/office/officeart/2005/8/layout/radial2"/>
    <dgm:cxn modelId="{94E54417-AFD4-41B5-BDD4-A7080D861718}" type="presParOf" srcId="{16D12E22-6ACF-49E8-B8DF-4FDE3706BBBE}" destId="{7437309E-9546-4F60-88A9-7AA0E7CD4D62}" srcOrd="1" destOrd="0" presId="urn:microsoft.com/office/officeart/2005/8/layout/radial2"/>
    <dgm:cxn modelId="{334BAAA2-0693-4994-BADE-467E75CC438E}" type="presParOf" srcId="{16D12E22-6ACF-49E8-B8DF-4FDE3706BBBE}" destId="{B7FE0757-F43E-46FD-8ED4-511D51C8986E}" srcOrd="2" destOrd="0" presId="urn:microsoft.com/office/officeart/2005/8/layout/radial2"/>
    <dgm:cxn modelId="{01C3BBB0-F454-4AA0-8FF4-AFA56B86608A}" type="presParOf" srcId="{B7FE0757-F43E-46FD-8ED4-511D51C8986E}" destId="{5D5868AE-0E4D-4283-B56B-D1B6EF05D50B}" srcOrd="0" destOrd="0" presId="urn:microsoft.com/office/officeart/2005/8/layout/radial2"/>
    <dgm:cxn modelId="{0BDFB540-BB7A-40F5-BED3-C0884E934544}" type="presParOf" srcId="{B7FE0757-F43E-46FD-8ED4-511D51C8986E}" destId="{28C50416-F224-4916-9DF0-0F4C56D59DA7}" srcOrd="1" destOrd="0" presId="urn:microsoft.com/office/officeart/2005/8/layout/radial2"/>
    <dgm:cxn modelId="{755063C5-D041-4540-9E5D-13FB5CE51F13}" type="presParOf" srcId="{16D12E22-6ACF-49E8-B8DF-4FDE3706BBBE}" destId="{0CAD560E-E500-47C7-873D-0435996B7B60}" srcOrd="3" destOrd="0" presId="urn:microsoft.com/office/officeart/2005/8/layout/radial2"/>
    <dgm:cxn modelId="{7E356FE8-EDF3-4C27-8A10-5487FE0C7ED4}" type="presParOf" srcId="{16D12E22-6ACF-49E8-B8DF-4FDE3706BBBE}" destId="{05222826-3E85-40CD-9A9E-1A58B5B40910}" srcOrd="4" destOrd="0" presId="urn:microsoft.com/office/officeart/2005/8/layout/radial2"/>
    <dgm:cxn modelId="{B0B9B6C9-6645-445C-B10A-12A8F2E75AFF}" type="presParOf" srcId="{05222826-3E85-40CD-9A9E-1A58B5B40910}" destId="{B2D37576-1550-4B25-A3D4-144B7545D0AA}" srcOrd="0" destOrd="0" presId="urn:microsoft.com/office/officeart/2005/8/layout/radial2"/>
    <dgm:cxn modelId="{EFE182CC-15E5-41E1-9684-332740047FA8}" type="presParOf" srcId="{05222826-3E85-40CD-9A9E-1A58B5B40910}" destId="{5F9E4007-9FBC-4962-B5A4-212AAAE5CD9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F22F-DD42-4C82-9B81-247F04DC356B}">
      <dsp:nvSpPr>
        <dsp:cNvPr id="0" name=""/>
        <dsp:cNvSpPr/>
      </dsp:nvSpPr>
      <dsp:spPr>
        <a:xfrm>
          <a:off x="3548" y="382159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bg1"/>
              </a:solidFill>
              <a:latin typeface="Times New Roman"/>
              <a:cs typeface="Times New Roman"/>
            </a:rPr>
            <a:t>Definition</a:t>
          </a:r>
        </a:p>
      </dsp:txBody>
      <dsp:txXfrm>
        <a:off x="3548" y="382159"/>
        <a:ext cx="1921131" cy="1152678"/>
      </dsp:txXfrm>
    </dsp:sp>
    <dsp:sp modelId="{B39743E0-4629-4B44-99D1-81E185F51D1A}">
      <dsp:nvSpPr>
        <dsp:cNvPr id="0" name=""/>
        <dsp:cNvSpPr/>
      </dsp:nvSpPr>
      <dsp:spPr>
        <a:xfrm>
          <a:off x="2116792" y="382159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62279"/>
                <a:satOff val="-18914"/>
                <a:lumOff val="1296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162279"/>
                <a:satOff val="-18914"/>
                <a:lumOff val="1296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bg1"/>
              </a:solidFill>
              <a:latin typeface="Times New Roman"/>
              <a:cs typeface="Times New Roman"/>
            </a:rPr>
            <a:t>Classification</a:t>
          </a:r>
        </a:p>
      </dsp:txBody>
      <dsp:txXfrm>
        <a:off x="2116792" y="382159"/>
        <a:ext cx="1921131" cy="1152678"/>
      </dsp:txXfrm>
    </dsp:sp>
    <dsp:sp modelId="{06BD8D6D-B653-43AC-9A5B-59432F579341}">
      <dsp:nvSpPr>
        <dsp:cNvPr id="0" name=""/>
        <dsp:cNvSpPr/>
      </dsp:nvSpPr>
      <dsp:spPr>
        <a:xfrm>
          <a:off x="4230036" y="382159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4559"/>
                <a:satOff val="-37827"/>
                <a:lumOff val="2592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324559"/>
                <a:satOff val="-37827"/>
                <a:lumOff val="2592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Internal structure and Parameters</a:t>
          </a:r>
        </a:p>
      </dsp:txBody>
      <dsp:txXfrm>
        <a:off x="4230036" y="382159"/>
        <a:ext cx="1921131" cy="1152678"/>
      </dsp:txXfrm>
    </dsp:sp>
    <dsp:sp modelId="{F90A8E68-7575-4713-B7A3-EBCA9483CBAD}">
      <dsp:nvSpPr>
        <dsp:cNvPr id="0" name=""/>
        <dsp:cNvSpPr/>
      </dsp:nvSpPr>
      <dsp:spPr>
        <a:xfrm>
          <a:off x="6343281" y="382159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86838"/>
                <a:satOff val="-56741"/>
                <a:lumOff val="3888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486838"/>
                <a:satOff val="-56741"/>
                <a:lumOff val="3888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Configuration Topologies</a:t>
          </a:r>
        </a:p>
      </dsp:txBody>
      <dsp:txXfrm>
        <a:off x="6343281" y="382159"/>
        <a:ext cx="1921131" cy="1152678"/>
      </dsp:txXfrm>
    </dsp:sp>
    <dsp:sp modelId="{88BCB878-F3F3-44F7-A10E-4892DAFFBFF4}">
      <dsp:nvSpPr>
        <dsp:cNvPr id="0" name=""/>
        <dsp:cNvSpPr/>
      </dsp:nvSpPr>
      <dsp:spPr>
        <a:xfrm>
          <a:off x="8456525" y="382159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649118"/>
                <a:satOff val="-75654"/>
                <a:lumOff val="5185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649118"/>
                <a:satOff val="-75654"/>
                <a:lumOff val="5185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Other circuit components</a:t>
          </a:r>
        </a:p>
      </dsp:txBody>
      <dsp:txXfrm>
        <a:off x="8456525" y="382159"/>
        <a:ext cx="1921131" cy="1152678"/>
      </dsp:txXfrm>
    </dsp:sp>
    <dsp:sp modelId="{53F920CF-19E9-481D-ABEB-5CEA113D3A04}">
      <dsp:nvSpPr>
        <dsp:cNvPr id="0" name=""/>
        <dsp:cNvSpPr/>
      </dsp:nvSpPr>
      <dsp:spPr>
        <a:xfrm>
          <a:off x="1060170" y="1726951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649118"/>
                <a:satOff val="-75654"/>
                <a:lumOff val="5185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649118"/>
                <a:satOff val="-75654"/>
                <a:lumOff val="5185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Electronic Board</a:t>
          </a:r>
        </a:p>
      </dsp:txBody>
      <dsp:txXfrm>
        <a:off x="1060170" y="1726951"/>
        <a:ext cx="1921131" cy="1152678"/>
      </dsp:txXfrm>
    </dsp:sp>
    <dsp:sp modelId="{06373F3F-31D1-466C-9E28-8BDABE36C7B5}">
      <dsp:nvSpPr>
        <dsp:cNvPr id="0" name=""/>
        <dsp:cNvSpPr/>
      </dsp:nvSpPr>
      <dsp:spPr>
        <a:xfrm>
          <a:off x="3173414" y="1726951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86838"/>
                <a:satOff val="-56741"/>
                <a:lumOff val="3888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486838"/>
                <a:satOff val="-56741"/>
                <a:lumOff val="3888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Datasheet paper</a:t>
          </a:r>
        </a:p>
      </dsp:txBody>
      <dsp:txXfrm>
        <a:off x="3173414" y="1726951"/>
        <a:ext cx="1921131" cy="1152678"/>
      </dsp:txXfrm>
    </dsp:sp>
    <dsp:sp modelId="{2CBE5885-7A24-48D5-8FA2-DD7FC2078E54}">
      <dsp:nvSpPr>
        <dsp:cNvPr id="0" name=""/>
        <dsp:cNvSpPr/>
      </dsp:nvSpPr>
      <dsp:spPr>
        <a:xfrm>
          <a:off x="5286659" y="1726951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4559"/>
                <a:satOff val="-37827"/>
                <a:lumOff val="2592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324559"/>
                <a:satOff val="-37827"/>
                <a:lumOff val="2592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Troubleshooting &amp;        Protection</a:t>
          </a:r>
        </a:p>
      </dsp:txBody>
      <dsp:txXfrm>
        <a:off x="5286659" y="1726951"/>
        <a:ext cx="1921131" cy="1152678"/>
      </dsp:txXfrm>
    </dsp:sp>
    <dsp:sp modelId="{3041F155-DF0D-46AB-AF20-E2C78616D414}">
      <dsp:nvSpPr>
        <dsp:cNvPr id="0" name=""/>
        <dsp:cNvSpPr/>
      </dsp:nvSpPr>
      <dsp:spPr>
        <a:xfrm>
          <a:off x="7399903" y="1726951"/>
          <a:ext cx="1921131" cy="115267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62279"/>
                <a:satOff val="-18914"/>
                <a:lumOff val="1296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162279"/>
                <a:satOff val="-18914"/>
                <a:lumOff val="1296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Times New Roman"/>
              <a:cs typeface="Times New Roman"/>
            </a:rPr>
            <a:t>Bibliography</a:t>
          </a:r>
        </a:p>
      </dsp:txBody>
      <dsp:txXfrm>
        <a:off x="7399903" y="1726951"/>
        <a:ext cx="1921131" cy="1152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3D21B-FFEC-41D8-B45C-CC31EB2FFDFB}">
      <dsp:nvSpPr>
        <dsp:cNvPr id="0" name=""/>
        <dsp:cNvSpPr/>
      </dsp:nvSpPr>
      <dsp:spPr>
        <a:xfrm rot="1756336">
          <a:off x="2411410" y="3236825"/>
          <a:ext cx="92284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922844" y="33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2466-8ABE-41ED-9D5A-0A683C4885E1}">
      <dsp:nvSpPr>
        <dsp:cNvPr id="0" name=""/>
        <dsp:cNvSpPr/>
      </dsp:nvSpPr>
      <dsp:spPr>
        <a:xfrm rot="19843664">
          <a:off x="2411410" y="1645664"/>
          <a:ext cx="92284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922844" y="33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A526-2DEC-415A-A9D1-41E0C56FBF9A}">
      <dsp:nvSpPr>
        <dsp:cNvPr id="0" name=""/>
        <dsp:cNvSpPr/>
      </dsp:nvSpPr>
      <dsp:spPr>
        <a:xfrm>
          <a:off x="921" y="1022620"/>
          <a:ext cx="2905187" cy="2905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5CDF4-9084-4914-9385-9090ABFA51DA}">
      <dsp:nvSpPr>
        <dsp:cNvPr id="0" name=""/>
        <dsp:cNvSpPr/>
      </dsp:nvSpPr>
      <dsp:spPr>
        <a:xfrm>
          <a:off x="3164041" y="156304"/>
          <a:ext cx="1743112" cy="17431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Non-inverting camparator</a:t>
          </a:r>
        </a:p>
      </dsp:txBody>
      <dsp:txXfrm>
        <a:off x="3419314" y="411577"/>
        <a:ext cx="1232566" cy="1232566"/>
      </dsp:txXfrm>
    </dsp:sp>
    <dsp:sp modelId="{B17CE2DF-2545-40A0-A9E0-F42B21AE4AD5}">
      <dsp:nvSpPr>
        <dsp:cNvPr id="0" name=""/>
        <dsp:cNvSpPr/>
      </dsp:nvSpPr>
      <dsp:spPr>
        <a:xfrm>
          <a:off x="3164041" y="3051012"/>
          <a:ext cx="1743112" cy="17431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Inverting comparator</a:t>
          </a:r>
        </a:p>
      </dsp:txBody>
      <dsp:txXfrm>
        <a:off x="3419314" y="3306285"/>
        <a:ext cx="1232566" cy="1232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D560E-E500-47C7-873D-0435996B7B60}">
      <dsp:nvSpPr>
        <dsp:cNvPr id="0" name=""/>
        <dsp:cNvSpPr/>
      </dsp:nvSpPr>
      <dsp:spPr>
        <a:xfrm rot="1754121">
          <a:off x="2372259" y="3337471"/>
          <a:ext cx="920279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920279" y="33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7309E-9546-4F60-88A9-7AA0E7CD4D62}">
      <dsp:nvSpPr>
        <dsp:cNvPr id="0" name=""/>
        <dsp:cNvSpPr/>
      </dsp:nvSpPr>
      <dsp:spPr>
        <a:xfrm rot="19845879">
          <a:off x="2372259" y="1767713"/>
          <a:ext cx="920279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920279" y="33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81C6D-923B-43B9-8221-83D2CE23DD18}">
      <dsp:nvSpPr>
        <dsp:cNvPr id="0" name=""/>
        <dsp:cNvSpPr/>
      </dsp:nvSpPr>
      <dsp:spPr>
        <a:xfrm>
          <a:off x="319" y="1226524"/>
          <a:ext cx="2859472" cy="2859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868AE-0E4D-4283-B56B-D1B6EF05D50B}">
      <dsp:nvSpPr>
        <dsp:cNvPr id="0" name=""/>
        <dsp:cNvSpPr/>
      </dsp:nvSpPr>
      <dsp:spPr>
        <a:xfrm>
          <a:off x="3124654" y="300097"/>
          <a:ext cx="1715683" cy="171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Non-inverting amplifier</a:t>
          </a:r>
        </a:p>
      </dsp:txBody>
      <dsp:txXfrm>
        <a:off x="3375910" y="551353"/>
        <a:ext cx="1213171" cy="1213171"/>
      </dsp:txXfrm>
    </dsp:sp>
    <dsp:sp modelId="{B2D37576-1550-4B25-A3D4-144B7545D0AA}">
      <dsp:nvSpPr>
        <dsp:cNvPr id="0" name=""/>
        <dsp:cNvSpPr/>
      </dsp:nvSpPr>
      <dsp:spPr>
        <a:xfrm>
          <a:off x="3124654" y="3157255"/>
          <a:ext cx="1715683" cy="171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Inverting amplifier</a:t>
          </a:r>
        </a:p>
      </dsp:txBody>
      <dsp:txXfrm>
        <a:off x="3375910" y="3408511"/>
        <a:ext cx="1213171" cy="1213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9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3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7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2334668@N07/1112353004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9C10B81-E7C9-F8D3-DEDF-2417C687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080" b="2333"/>
          <a:stretch/>
        </p:blipFill>
        <p:spPr>
          <a:xfrm>
            <a:off x="3175" y="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254" y="889715"/>
            <a:ext cx="8001000" cy="2971801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/>
                <a:cs typeface="Times New Roman"/>
              </a:rPr>
              <a:t>Operational  Amplifier</a:t>
            </a:r>
            <a:r>
              <a:rPr lang="en-US" sz="4400">
                <a:latin typeface="Times New Roman"/>
                <a:cs typeface="Times New Roman"/>
              </a:rPr>
              <a:t> and electronic devices</a:t>
            </a:r>
            <a:r>
              <a:rPr lang="en-US" sz="440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2720" y="4941455"/>
            <a:ext cx="3609775" cy="102683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MAJOR-NORBERT APAI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PETRE FLORIN STAN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E8F15-053B-B24E-15CE-AE441206DF62}"/>
              </a:ext>
            </a:extLst>
          </p:cNvPr>
          <p:cNvSpPr txBox="1"/>
          <p:nvPr/>
        </p:nvSpPr>
        <p:spPr>
          <a:xfrm>
            <a:off x="8961548" y="450760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D9372-FB72-B12A-E8A5-6E150A7EB82E}"/>
              </a:ext>
            </a:extLst>
          </p:cNvPr>
          <p:cNvSpPr txBox="1"/>
          <p:nvPr/>
        </p:nvSpPr>
        <p:spPr>
          <a:xfrm>
            <a:off x="9628509" y="6657945"/>
            <a:ext cx="25603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DD2E5-750B-6A5F-C5FC-CC71565A013B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1B9960-4C9A-D918-A44F-81E204CE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Comparator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73EE0-D5D6-FDCD-582F-F838FEC52313}"/>
              </a:ext>
            </a:extLst>
          </p:cNvPr>
          <p:cNvSpPr txBox="1"/>
          <p:nvPr/>
        </p:nvSpPr>
        <p:spPr>
          <a:xfrm>
            <a:off x="1212227" y="2563202"/>
            <a:ext cx="78340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Non-inverting comparator with reaction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477880A-A277-1A22-9732-BA7CE03E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49" y="3229060"/>
            <a:ext cx="3557391" cy="2404046"/>
          </a:xfrm>
          <a:prstGeom prst="rect">
            <a:avLst/>
          </a:prstGeom>
        </p:spPr>
      </p:pic>
      <p:pic>
        <p:nvPicPr>
          <p:cNvPr id="3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979B2FE-1BA1-1D03-B0FB-2A6602ED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27" y="2787781"/>
            <a:ext cx="2743200" cy="32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7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DB3E1-8265-B050-F43C-26BDE2FC2659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20B9AB-83B0-B3C7-36DC-D4054921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Comparator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51592-55CD-C8B4-91F9-15724DDEEB2B}"/>
              </a:ext>
            </a:extLst>
          </p:cNvPr>
          <p:cNvSpPr txBox="1"/>
          <p:nvPr/>
        </p:nvSpPr>
        <p:spPr>
          <a:xfrm>
            <a:off x="1212227" y="2563202"/>
            <a:ext cx="78340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Inverting comparator without reaction</a:t>
            </a:r>
          </a:p>
          <a:p>
            <a:endParaRPr lang="en-US"/>
          </a:p>
        </p:txBody>
      </p:sp>
      <p:pic>
        <p:nvPicPr>
          <p:cNvPr id="4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744C5A6-CA04-4C88-44C2-F37DC6AA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0" y="3501568"/>
            <a:ext cx="4371583" cy="2454016"/>
          </a:xfrm>
          <a:prstGeom prst="rect">
            <a:avLst/>
          </a:prstGeom>
        </p:spPr>
      </p:pic>
      <p:pic>
        <p:nvPicPr>
          <p:cNvPr id="6" name="Picture 7" descr="A picture containing text, antenna, clock&#10;&#10;Description automatically generated">
            <a:extLst>
              <a:ext uri="{FF2B5EF4-FFF2-40B4-BE49-F238E27FC236}">
                <a16:creationId xmlns:a16="http://schemas.microsoft.com/office/drawing/2014/main" id="{CB2FBBEA-26DE-0CC5-0956-40006253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03" y="3485491"/>
            <a:ext cx="2670132" cy="24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DB3E1-8265-B050-F43C-26BDE2FC2659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20B9AB-83B0-B3C7-36DC-D4054921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Comparator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51592-55CD-C8B4-91F9-15724DDEEB2B}"/>
              </a:ext>
            </a:extLst>
          </p:cNvPr>
          <p:cNvSpPr txBox="1"/>
          <p:nvPr/>
        </p:nvSpPr>
        <p:spPr>
          <a:xfrm>
            <a:off x="1233104" y="2563202"/>
            <a:ext cx="783404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Inverting comparator with reaction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/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15FDD9D3-D56F-C985-B0C7-D323AA8A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49" y="3251272"/>
            <a:ext cx="3494760" cy="2495320"/>
          </a:xfrm>
          <a:prstGeom prst="rect">
            <a:avLst/>
          </a:prstGeom>
        </p:spPr>
      </p:pic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D509207-95A4-1617-BD2A-44C2C835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90" y="2806238"/>
            <a:ext cx="3212926" cy="34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1C885-F822-4070-38CA-D4DCE82D0563}"/>
              </a:ext>
            </a:extLst>
          </p:cNvPr>
          <p:cNvSpPr txBox="1"/>
          <p:nvPr/>
        </p:nvSpPr>
        <p:spPr>
          <a:xfrm>
            <a:off x="-4966" y="101600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738C6-D1AB-AA31-0E62-5F683AC0B089}"/>
              </a:ext>
            </a:extLst>
          </p:cNvPr>
          <p:cNvSpPr txBox="1"/>
          <p:nvPr/>
        </p:nvSpPr>
        <p:spPr>
          <a:xfrm>
            <a:off x="3640038" y="991942"/>
            <a:ext cx="4911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Other types of Amplifier circuits: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5549A-2359-DBFC-06CC-F2823341F1AB}"/>
              </a:ext>
            </a:extLst>
          </p:cNvPr>
          <p:cNvSpPr txBox="1"/>
          <p:nvPr/>
        </p:nvSpPr>
        <p:spPr>
          <a:xfrm>
            <a:off x="3307415" y="2007605"/>
            <a:ext cx="557716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Differential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erivation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xponentiation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Logarithmic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igital-analog converters with weighted resistors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igital-analog converters with R-2R network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Instrumentation amplifier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1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86042-7F6F-0B10-A712-9381BF4CD908}"/>
              </a:ext>
            </a:extLst>
          </p:cNvPr>
          <p:cNvSpPr txBox="1"/>
          <p:nvPr/>
        </p:nvSpPr>
        <p:spPr>
          <a:xfrm>
            <a:off x="-4966" y="101600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E513A-0EB0-711D-1C79-0E58D3A2F5EA}"/>
              </a:ext>
            </a:extLst>
          </p:cNvPr>
          <p:cNvSpPr txBox="1"/>
          <p:nvPr/>
        </p:nvSpPr>
        <p:spPr>
          <a:xfrm>
            <a:off x="671458" y="1795476"/>
            <a:ext cx="5642443" cy="326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circuit components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marR="0" indent="-28575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Diodes </a:t>
            </a: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Transistors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ectifiers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433DA-F063-66EE-D6E5-D966CF7AA198}"/>
              </a:ext>
            </a:extLst>
          </p:cNvPr>
          <p:cNvSpPr txBox="1"/>
          <p:nvPr/>
        </p:nvSpPr>
        <p:spPr>
          <a:xfrm>
            <a:off x="8589818" y="19858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936E-4527-EEC7-AC26-C5346489AA8B}"/>
              </a:ext>
            </a:extLst>
          </p:cNvPr>
          <p:cNvSpPr txBox="1"/>
          <p:nvPr/>
        </p:nvSpPr>
        <p:spPr>
          <a:xfrm>
            <a:off x="8044873" y="229956"/>
            <a:ext cx="2472152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Resistors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Capacitors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oils</a:t>
            </a:r>
          </a:p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9B05AF1-8F77-4051-BAB4-9F466467B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33" y="1985818"/>
            <a:ext cx="2993448" cy="537523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2EA11C-C0D6-9392-D408-15E3BE3416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704" y="3771419"/>
            <a:ext cx="1126482" cy="1126482"/>
          </a:xfrm>
          <a:prstGeom prst="rect">
            <a:avLst/>
          </a:prstGeom>
        </p:spPr>
      </p:pic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762E637B-D5CC-8ADB-8253-602C2232D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33" y="5818419"/>
            <a:ext cx="1190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5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C689F-4425-3FD1-2AEB-D6DB32A40A17}"/>
              </a:ext>
            </a:extLst>
          </p:cNvPr>
          <p:cNvSpPr txBox="1"/>
          <p:nvPr/>
        </p:nvSpPr>
        <p:spPr>
          <a:xfrm>
            <a:off x="2053830" y="1591425"/>
            <a:ext cx="6902082" cy="2560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transistors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marR="0" indent="-28575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bipolar junction transistor</a:t>
            </a:r>
          </a:p>
          <a:p>
            <a:pPr marL="285750" marR="0" indent="-28575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metal oxide-semiconductor field-effect transistor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junction field effect transistor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41444-2A68-BB5E-73E3-0CFC6DD9BACB}"/>
              </a:ext>
            </a:extLst>
          </p:cNvPr>
          <p:cNvSpPr txBox="1"/>
          <p:nvPr/>
        </p:nvSpPr>
        <p:spPr>
          <a:xfrm>
            <a:off x="-4966" y="101600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0678C-CDCF-EFBA-31C5-B2B0D735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2" y="4435099"/>
            <a:ext cx="2295845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B95AE-F2DC-2D6D-95D1-5643A8E5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85" y="4411282"/>
            <a:ext cx="3210373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4898A-AA6A-8AE0-7D04-FC99CEF9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26" y="4406335"/>
            <a:ext cx="277216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45592-E174-9611-20E6-A9B3686E3DCA}"/>
              </a:ext>
            </a:extLst>
          </p:cNvPr>
          <p:cNvSpPr txBox="1"/>
          <p:nvPr/>
        </p:nvSpPr>
        <p:spPr>
          <a:xfrm>
            <a:off x="-4966" y="101600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D5431-B3E5-8162-C052-14945EF2AB0C}"/>
              </a:ext>
            </a:extLst>
          </p:cNvPr>
          <p:cNvSpPr txBox="1"/>
          <p:nvPr/>
        </p:nvSpPr>
        <p:spPr>
          <a:xfrm>
            <a:off x="1078464" y="904462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Special-purpose diodes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6057-5FCD-2B68-8659-6A73D23D357C}"/>
              </a:ext>
            </a:extLst>
          </p:cNvPr>
          <p:cNvSpPr txBox="1"/>
          <p:nvPr/>
        </p:nvSpPr>
        <p:spPr>
          <a:xfrm>
            <a:off x="7903196" y="904462"/>
            <a:ext cx="321034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Types of Rectifiers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2C623-8B82-BD0B-0064-0349822ED858}"/>
              </a:ext>
            </a:extLst>
          </p:cNvPr>
          <p:cNvSpPr/>
          <p:nvPr/>
        </p:nvSpPr>
        <p:spPr>
          <a:xfrm>
            <a:off x="766087" y="1759226"/>
            <a:ext cx="4363278" cy="333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Photodiode</a:t>
            </a:r>
          </a:p>
          <a:p>
            <a:pPr algn="ctr"/>
            <a:r>
              <a:rPr lang="en-US" dirty="0"/>
              <a:t>The Light Emitting Diode</a:t>
            </a:r>
          </a:p>
          <a:p>
            <a:pPr algn="ctr"/>
            <a:r>
              <a:rPr lang="en-US" dirty="0"/>
              <a:t>The Zener Diode</a:t>
            </a:r>
          </a:p>
          <a:p>
            <a:pPr algn="ctr"/>
            <a:r>
              <a:rPr lang="en-US" dirty="0"/>
              <a:t>The Tunnel Diode</a:t>
            </a:r>
          </a:p>
          <a:p>
            <a:pPr algn="ctr"/>
            <a:r>
              <a:rPr lang="en-US" dirty="0"/>
              <a:t>The Current Regulator Diode</a:t>
            </a:r>
          </a:p>
          <a:p>
            <a:pPr algn="ctr"/>
            <a:r>
              <a:rPr lang="en-US" dirty="0"/>
              <a:t>The Schottky Diode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DA95FF-B265-79E6-DC53-E20233DC241D}"/>
              </a:ext>
            </a:extLst>
          </p:cNvPr>
          <p:cNvSpPr/>
          <p:nvPr/>
        </p:nvSpPr>
        <p:spPr>
          <a:xfrm>
            <a:off x="7361157" y="1759226"/>
            <a:ext cx="4363278" cy="333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03AA9-ECBE-1441-562C-D67749DB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764" y="2222680"/>
            <a:ext cx="3279200" cy="1041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C0824-F0A4-8CC1-FC28-28CDE091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47" y="3939879"/>
            <a:ext cx="3983297" cy="807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80846-91AA-F620-D94C-C271E9DEAA81}"/>
              </a:ext>
            </a:extLst>
          </p:cNvPr>
          <p:cNvSpPr txBox="1"/>
          <p:nvPr/>
        </p:nvSpPr>
        <p:spPr>
          <a:xfrm>
            <a:off x="8304349" y="177794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Half-Wave Rectifiers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0603D-728C-974B-7C9C-0D382D95361C}"/>
              </a:ext>
            </a:extLst>
          </p:cNvPr>
          <p:cNvSpPr txBox="1"/>
          <p:nvPr/>
        </p:nvSpPr>
        <p:spPr>
          <a:xfrm>
            <a:off x="8347630" y="336832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Full-Wave Rectifiers</a:t>
            </a:r>
          </a:p>
        </p:txBody>
      </p:sp>
    </p:spTree>
    <p:extLst>
      <p:ext uri="{BB962C8B-B14F-4D97-AF65-F5344CB8AC3E}">
        <p14:creationId xmlns:p14="http://schemas.microsoft.com/office/powerpoint/2010/main" val="69202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3000EC93-A6CE-94F0-4A09-16BE89C7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59" y="711199"/>
            <a:ext cx="4138426" cy="5919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AFFE1-05A7-0F48-7964-97C2CFCE4E92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A4940-F6F5-01F5-0588-C3C0A5E00193}"/>
              </a:ext>
            </a:extLst>
          </p:cNvPr>
          <p:cNvSpPr/>
          <p:nvPr/>
        </p:nvSpPr>
        <p:spPr>
          <a:xfrm rot="16200000">
            <a:off x="199190" y="3240147"/>
            <a:ext cx="603504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5400" dirty="0">
                <a:ln w="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Datasheet paper</a:t>
            </a:r>
          </a:p>
        </p:txBody>
      </p:sp>
    </p:spTree>
    <p:extLst>
      <p:ext uri="{BB962C8B-B14F-4D97-AF65-F5344CB8AC3E}">
        <p14:creationId xmlns:p14="http://schemas.microsoft.com/office/powerpoint/2010/main" val="160543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255AF89-CAE4-83C1-11B9-5EBBA49B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4339272"/>
            <a:ext cx="5943600" cy="169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CF58A-3774-1AD3-F8CB-9E941BD262E1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19A6E6B-0ACE-DCA3-BCE3-7AEC44F4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460" y="507877"/>
            <a:ext cx="4051300" cy="3111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4C633-47A0-D72E-E6CD-1D1433E5CB07}"/>
              </a:ext>
            </a:extLst>
          </p:cNvPr>
          <p:cNvSpPr txBox="1"/>
          <p:nvPr/>
        </p:nvSpPr>
        <p:spPr>
          <a:xfrm>
            <a:off x="1835454" y="1749287"/>
            <a:ext cx="3962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278327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433B2782-751A-D052-D4FB-80B995C8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893424"/>
            <a:ext cx="3682652" cy="4440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1C641-D4AC-18F4-1354-96909559E428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2C1B2-2BC4-54F1-5D67-A408B86DD6F9}"/>
              </a:ext>
            </a:extLst>
          </p:cNvPr>
          <p:cNvSpPr txBox="1"/>
          <p:nvPr/>
        </p:nvSpPr>
        <p:spPr>
          <a:xfrm>
            <a:off x="4120170" y="969818"/>
            <a:ext cx="395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Amplifier Circuit</a:t>
            </a:r>
          </a:p>
        </p:txBody>
      </p:sp>
    </p:spTree>
    <p:extLst>
      <p:ext uri="{BB962C8B-B14F-4D97-AF65-F5344CB8AC3E}">
        <p14:creationId xmlns:p14="http://schemas.microsoft.com/office/powerpoint/2010/main" val="334412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FFBE-C8D2-7FC3-9B08-9019A446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" y="-85469"/>
            <a:ext cx="7125422" cy="7955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Operational Amplifier and electronic devices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8272FD8-A738-6569-6DDC-081FC2958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00386"/>
              </p:ext>
            </p:extLst>
          </p:nvPr>
        </p:nvGraphicFramePr>
        <p:xfrm>
          <a:off x="912053" y="2653534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DDF706-EC79-D99F-6A4B-53B5F8997BA7}"/>
              </a:ext>
            </a:extLst>
          </p:cNvPr>
          <p:cNvSpPr txBox="1"/>
          <p:nvPr/>
        </p:nvSpPr>
        <p:spPr>
          <a:xfrm>
            <a:off x="520520" y="1371064"/>
            <a:ext cx="5473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i="1" u="sng" dirty="0">
                <a:solidFill>
                  <a:srgbClr val="002060"/>
                </a:solidFill>
                <a:latin typeface="Times New Roman"/>
                <a:cs typeface="Times New Roman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6065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5CD6E7-7602-CDA1-BAC7-5415FC86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330520"/>
            <a:ext cx="9363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8FC80F-EC87-AD3C-7570-C559B70055F3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62746-1089-4C31-1AC1-44B29FA4784E}"/>
              </a:ext>
            </a:extLst>
          </p:cNvPr>
          <p:cNvSpPr txBox="1"/>
          <p:nvPr/>
        </p:nvSpPr>
        <p:spPr>
          <a:xfrm>
            <a:off x="4362191" y="12324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00299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7A6AC-6321-F9F7-A05A-31841E9B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28" y="1294708"/>
            <a:ext cx="1811590" cy="2607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A8BA4-C5EB-F68F-2E9C-79B073D4BC9B}"/>
              </a:ext>
            </a:extLst>
          </p:cNvPr>
          <p:cNvSpPr txBox="1"/>
          <p:nvPr/>
        </p:nvSpPr>
        <p:spPr>
          <a:xfrm>
            <a:off x="3779237" y="547232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Troubleshooting and Protection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4B642-E35E-F910-A967-26678B5A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25" y="1294708"/>
            <a:ext cx="4420972" cy="2611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7B7D4-CBDE-9E09-B28A-72C0F3AED177}"/>
              </a:ext>
            </a:extLst>
          </p:cNvPr>
          <p:cNvSpPr txBox="1"/>
          <p:nvPr/>
        </p:nvSpPr>
        <p:spPr>
          <a:xfrm>
            <a:off x="2015068" y="4601817"/>
            <a:ext cx="1741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Steps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90132-A427-63AE-7288-68649DD3FCFC}"/>
              </a:ext>
            </a:extLst>
          </p:cNvPr>
          <p:cNvSpPr txBox="1"/>
          <p:nvPr/>
        </p:nvSpPr>
        <p:spPr>
          <a:xfrm>
            <a:off x="6411316" y="4868228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Multimeter(DMM)</a:t>
            </a:r>
          </a:p>
          <a:p>
            <a:r>
              <a:rPr lang="en-US" dirty="0"/>
              <a:t>Oscilloscope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F38E5-4CE5-5ED4-E1A2-4179C3B9DE18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9B593-616E-E62A-02AA-5FC41BB6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49" y="1294708"/>
            <a:ext cx="4420972" cy="26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FFE71-9B17-1FC8-24BC-B93AB5AC93AF}"/>
              </a:ext>
            </a:extLst>
          </p:cNvPr>
          <p:cNvSpPr txBox="1"/>
          <p:nvPr/>
        </p:nvSpPr>
        <p:spPr>
          <a:xfrm>
            <a:off x="4439741" y="1118297"/>
            <a:ext cx="61075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Protection against hazards such 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Overheat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Electrostatic discharge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Moisture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41937-C6A3-3E19-E161-3D012347F91F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1F13F-81FC-EFE0-D3F9-3A5985299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755374"/>
            <a:ext cx="2203174" cy="2203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146ED-7C1E-5A52-2FEF-499785ED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4167664"/>
            <a:ext cx="2628823" cy="2214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12C22B-5F11-28C9-F424-E64FF16AB7C3}"/>
              </a:ext>
            </a:extLst>
          </p:cNvPr>
          <p:cNvSpPr txBox="1"/>
          <p:nvPr/>
        </p:nvSpPr>
        <p:spPr>
          <a:xfrm>
            <a:off x="464368" y="4167664"/>
            <a:ext cx="4766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electrically insulating gloves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Cable insulation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Cleanliness around the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Avoiding the power cable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C3BD2-505C-6AC3-E1A4-6C4F549CDB3E}"/>
              </a:ext>
            </a:extLst>
          </p:cNvPr>
          <p:cNvSpPr txBox="1"/>
          <p:nvPr/>
        </p:nvSpPr>
        <p:spPr>
          <a:xfrm>
            <a:off x="1329989" y="3897942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Self-protection</a:t>
            </a:r>
          </a:p>
        </p:txBody>
      </p:sp>
    </p:spTree>
    <p:extLst>
      <p:ext uri="{BB962C8B-B14F-4D97-AF65-F5344CB8AC3E}">
        <p14:creationId xmlns:p14="http://schemas.microsoft.com/office/powerpoint/2010/main" val="159726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5D080-F913-A93C-9A97-5DE081AF8466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3" name="316762440_8390903597648319_2412798544738605082_n">
            <a:hlinkClick r:id="" action="ppaction://media"/>
            <a:extLst>
              <a:ext uri="{FF2B5EF4-FFF2-40B4-BE49-F238E27FC236}">
                <a16:creationId xmlns:a16="http://schemas.microsoft.com/office/drawing/2014/main" id="{D5BA51EC-4C98-E422-F9EA-BEFCABF944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1094" y="596230"/>
            <a:ext cx="3177308" cy="566554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9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200A7-606A-DB68-EA2D-67E25C949128}"/>
              </a:ext>
            </a:extLst>
          </p:cNvPr>
          <p:cNvSpPr txBox="1"/>
          <p:nvPr/>
        </p:nvSpPr>
        <p:spPr>
          <a:xfrm>
            <a:off x="78161" y="138545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AA2DD-91CB-C891-704B-708748CD949D}"/>
              </a:ext>
            </a:extLst>
          </p:cNvPr>
          <p:cNvSpPr txBox="1"/>
          <p:nvPr/>
        </p:nvSpPr>
        <p:spPr>
          <a:xfrm>
            <a:off x="4684166" y="1103244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241B-EAD5-DE84-66A2-8B46C1A8D330}"/>
              </a:ext>
            </a:extLst>
          </p:cNvPr>
          <p:cNvSpPr txBox="1"/>
          <p:nvPr/>
        </p:nvSpPr>
        <p:spPr>
          <a:xfrm>
            <a:off x="1906705" y="2114109"/>
            <a:ext cx="90476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Thomas L. Floyd, (2011).   </a:t>
            </a:r>
            <a:r>
              <a:rPr lang="en-US" i="1" dirty="0"/>
              <a:t>Electronic Devices (9</a:t>
            </a:r>
            <a:r>
              <a:rPr lang="en-US" i="1" baseline="30000" dirty="0"/>
              <a:t>th</a:t>
            </a:r>
            <a:r>
              <a:rPr lang="en-US" i="1" dirty="0"/>
              <a:t> edition).    New York . pp 976.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CBAA3-F11F-1BD3-635B-F34C28AACE72}"/>
              </a:ext>
            </a:extLst>
          </p:cNvPr>
          <p:cNvSpPr txBox="1"/>
          <p:nvPr/>
        </p:nvSpPr>
        <p:spPr>
          <a:xfrm>
            <a:off x="3202675" y="3217307"/>
            <a:ext cx="57866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https://www.monolithicpower.com/en/operational-amplifiers</a:t>
            </a:r>
          </a:p>
        </p:txBody>
      </p:sp>
    </p:spTree>
    <p:extLst>
      <p:ext uri="{BB962C8B-B14F-4D97-AF65-F5344CB8AC3E}">
        <p14:creationId xmlns:p14="http://schemas.microsoft.com/office/powerpoint/2010/main" val="34226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ADBB-3B07-6043-C4A6-5F7154F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00" y="1128092"/>
            <a:ext cx="8534400" cy="1507067"/>
          </a:xfrm>
        </p:spPr>
        <p:txBody>
          <a:bodyPr/>
          <a:lstStyle/>
          <a:p>
            <a:r>
              <a:rPr lang="en-US" b="1" i="1" u="sng" dirty="0">
                <a:solidFill>
                  <a:srgbClr val="002060"/>
                </a:solidFill>
                <a:latin typeface="Times New Roman"/>
                <a:cs typeface="Times New Roman"/>
              </a:rPr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00799-2717-42D6-38EB-DEA60829BA2D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5227-B47F-9B87-4C14-537C3A92E5D4}"/>
              </a:ext>
            </a:extLst>
          </p:cNvPr>
          <p:cNvSpPr txBox="1"/>
          <p:nvPr/>
        </p:nvSpPr>
        <p:spPr>
          <a:xfrm>
            <a:off x="595611" y="3065863"/>
            <a:ext cx="43466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>
                <a:latin typeface="Times New Roman"/>
                <a:cs typeface="Times New Roman"/>
              </a:rPr>
              <a:t>Integrated circuit</a:t>
            </a:r>
          </a:p>
          <a:p>
            <a:pPr marL="285750" indent="-285750">
              <a:buFont typeface="Wingdings"/>
              <a:buChar char="§"/>
            </a:pPr>
            <a:r>
              <a:rPr lang="en-US" sz="2000">
                <a:latin typeface="Times New Roman"/>
                <a:cs typeface="Times New Roman"/>
              </a:rPr>
              <a:t>Three terminals</a:t>
            </a:r>
          </a:p>
          <a:p>
            <a:pPr marL="285750" indent="-285750">
              <a:buFont typeface="Wingdings"/>
              <a:buChar char="§"/>
            </a:pPr>
            <a:r>
              <a:rPr lang="en-US" sz="2000">
                <a:latin typeface="Times New Roman"/>
                <a:cs typeface="Times New Roman"/>
              </a:rPr>
              <a:t>Signal chain, power, and control applications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BEB3866-01B1-BE88-F085-02B0CB61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34" y="1880525"/>
            <a:ext cx="5737348" cy="40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4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029F-1480-0CD8-EDB1-F900EE4F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63" y="1031501"/>
            <a:ext cx="8534400" cy="1507067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002060"/>
                </a:solidFill>
                <a:latin typeface="Times New Roman"/>
                <a:cs typeface="Times New Roman"/>
              </a:rPr>
              <a:t>CLASSIFICATION</a:t>
            </a:r>
            <a:r>
              <a:rPr lang="en-US" b="1" i="1" dirty="0">
                <a:solidFill>
                  <a:srgbClr val="002060"/>
                </a:solidFill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4B379-D126-BAF9-330E-0F30B56C3AE7}"/>
              </a:ext>
            </a:extLst>
          </p:cNvPr>
          <p:cNvSpPr txBox="1"/>
          <p:nvPr/>
        </p:nvSpPr>
        <p:spPr>
          <a:xfrm>
            <a:off x="832160" y="2967334"/>
            <a:ext cx="777025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Four ways to classify operational amplifiers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Voltage amplifiers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Current amplifiers 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Trans conductance amplifiers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Trans resistance amplifiers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9EF0F-CF53-968D-A217-3E1A6F1BBA2D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4C4FB-E171-ECFF-A4CE-F1E713BBE163}"/>
              </a:ext>
            </a:extLst>
          </p:cNvPr>
          <p:cNvSpPr/>
          <p:nvPr/>
        </p:nvSpPr>
        <p:spPr>
          <a:xfrm>
            <a:off x="7467247" y="289307"/>
            <a:ext cx="1184704" cy="7294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A7562-E5A4-9BBF-949E-B72066F25E02}"/>
              </a:ext>
            </a:extLst>
          </p:cNvPr>
          <p:cNvSpPr/>
          <p:nvPr/>
        </p:nvSpPr>
        <p:spPr>
          <a:xfrm>
            <a:off x="8352029" y="612844"/>
            <a:ext cx="599843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6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4FA-3C85-F002-D19E-2F9744D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3" y="1020768"/>
            <a:ext cx="10745273" cy="1507067"/>
          </a:xfrm>
        </p:spPr>
        <p:txBody>
          <a:bodyPr/>
          <a:lstStyle/>
          <a:p>
            <a:r>
              <a:rPr lang="en-US" b="1" i="1" u="sng" dirty="0">
                <a:solidFill>
                  <a:srgbClr val="002060"/>
                </a:solidFill>
                <a:latin typeface="Times New Roman"/>
                <a:cs typeface="Times New Roman"/>
              </a:rPr>
              <a:t>Internal Structure and parameters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DDF7DCC-2DF2-1492-07E0-A487F4B6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921" y="2800082"/>
            <a:ext cx="5550923" cy="3615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8A024-92BE-FD50-6CD9-4F6A26971CEC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7CD04-108D-3019-0927-B3217A215C95}"/>
              </a:ext>
            </a:extLst>
          </p:cNvPr>
          <p:cNvSpPr txBox="1"/>
          <p:nvPr/>
        </p:nvSpPr>
        <p:spPr>
          <a:xfrm>
            <a:off x="815662" y="3522908"/>
            <a:ext cx="46444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Open-loop gain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Input impedance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Output impedance</a:t>
            </a: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6210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A79F-D632-CBE8-6F37-A2A2ACD3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52" y="420960"/>
            <a:ext cx="8534400" cy="1507067"/>
          </a:xfrm>
        </p:spPr>
        <p:txBody>
          <a:bodyPr/>
          <a:lstStyle/>
          <a:p>
            <a:r>
              <a:rPr lang="en-US" b="1" i="1" u="sng">
                <a:solidFill>
                  <a:srgbClr val="002060"/>
                </a:solidFill>
                <a:latin typeface="Times New Roman"/>
                <a:cs typeface="Times New Roman"/>
              </a:rPr>
              <a:t>Configuration Topologies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53EA2-FAAB-D7D6-58BD-C5348F4018A0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graphicFrame>
        <p:nvGraphicFramePr>
          <p:cNvPr id="586" name="Diagram 586">
            <a:extLst>
              <a:ext uri="{FF2B5EF4-FFF2-40B4-BE49-F238E27FC236}">
                <a16:creationId xmlns:a16="http://schemas.microsoft.com/office/drawing/2014/main" id="{7BF39F86-3A01-2971-E49F-188F7BA39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568066"/>
              </p:ext>
            </p:extLst>
          </p:nvPr>
        </p:nvGraphicFramePr>
        <p:xfrm>
          <a:off x="6369978" y="1668697"/>
          <a:ext cx="7697055" cy="495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08" name="TextBox 1607">
            <a:extLst>
              <a:ext uri="{FF2B5EF4-FFF2-40B4-BE49-F238E27FC236}">
                <a16:creationId xmlns:a16="http://schemas.microsoft.com/office/drawing/2014/main" id="{6932B34F-4B32-D2D8-7198-C1F74D296727}"/>
              </a:ext>
            </a:extLst>
          </p:cNvPr>
          <p:cNvSpPr txBox="1"/>
          <p:nvPr/>
        </p:nvSpPr>
        <p:spPr>
          <a:xfrm>
            <a:off x="7215890" y="3389697"/>
            <a:ext cx="1305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Comparator circuits</a:t>
            </a:r>
          </a:p>
        </p:txBody>
      </p:sp>
      <p:graphicFrame>
        <p:nvGraphicFramePr>
          <p:cNvPr id="1711" name="Diagram 1711">
            <a:extLst>
              <a:ext uri="{FF2B5EF4-FFF2-40B4-BE49-F238E27FC236}">
                <a16:creationId xmlns:a16="http://schemas.microsoft.com/office/drawing/2014/main" id="{3B484903-31B6-70FF-9000-62E4E2E1B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392745"/>
              </p:ext>
            </p:extLst>
          </p:nvPr>
        </p:nvGraphicFramePr>
        <p:xfrm>
          <a:off x="599326" y="1617324"/>
          <a:ext cx="7585752" cy="517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34" name="TextBox 2233">
            <a:extLst>
              <a:ext uri="{FF2B5EF4-FFF2-40B4-BE49-F238E27FC236}">
                <a16:creationId xmlns:a16="http://schemas.microsoft.com/office/drawing/2014/main" id="{DAD383D6-7A47-D335-E307-B36319145767}"/>
              </a:ext>
            </a:extLst>
          </p:cNvPr>
          <p:cNvSpPr txBox="1"/>
          <p:nvPr/>
        </p:nvSpPr>
        <p:spPr>
          <a:xfrm>
            <a:off x="1516523" y="3495956"/>
            <a:ext cx="16995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Amplifier circuits</a:t>
            </a:r>
          </a:p>
        </p:txBody>
      </p:sp>
    </p:spTree>
    <p:extLst>
      <p:ext uri="{BB962C8B-B14F-4D97-AF65-F5344CB8AC3E}">
        <p14:creationId xmlns:p14="http://schemas.microsoft.com/office/powerpoint/2010/main" val="29754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6C7E-38A3-F7DF-D072-C40971D8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AMPLIFIER CIRCUITS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628F8-392A-81F2-26AD-5E0B07FA4050}"/>
              </a:ext>
            </a:extLst>
          </p:cNvPr>
          <p:cNvSpPr txBox="1"/>
          <p:nvPr/>
        </p:nvSpPr>
        <p:spPr>
          <a:xfrm>
            <a:off x="1212227" y="2563202"/>
            <a:ext cx="78340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Non-inverting amplifier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C529-D218-9528-09FB-A2D770C0E316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0D922857-D563-7596-E396-D24FA44A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5" y="3742948"/>
            <a:ext cx="3766158" cy="2347035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59ADC8A-4B20-AA65-AA52-B3E11FDC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2" y="3745324"/>
            <a:ext cx="2762784" cy="2339938"/>
          </a:xfrm>
          <a:prstGeom prst="rect">
            <a:avLst/>
          </a:prstGeom>
        </p:spPr>
      </p:pic>
      <p:pic>
        <p:nvPicPr>
          <p:cNvPr id="7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72CA841-0517-A72D-50A3-E253F2DBA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57" y="1767067"/>
            <a:ext cx="3121561" cy="197661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FE3A222-F693-C36F-8D28-5428346D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319" y="3742458"/>
            <a:ext cx="3121523" cy="22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43094C-03D5-516A-59A0-5D0F4628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AMPLIFIER CIRCUITS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F6AC8-4210-EDBE-1048-075F955C42A8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23B46-80E5-67CE-695E-52F9E7FA0E89}"/>
              </a:ext>
            </a:extLst>
          </p:cNvPr>
          <p:cNvSpPr txBox="1"/>
          <p:nvPr/>
        </p:nvSpPr>
        <p:spPr>
          <a:xfrm>
            <a:off x="1212227" y="2563202"/>
            <a:ext cx="783404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Inverting amplifier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0DDA211F-AED5-F735-36CD-FA88EB3A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59" y="3724118"/>
            <a:ext cx="4110317" cy="2513793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91C61819-DAA6-D1BB-5610-1F762097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69" y="3724666"/>
            <a:ext cx="2647689" cy="25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DD2E5-750B-6A5F-C5FC-CC71565A013B}"/>
              </a:ext>
            </a:extLst>
          </p:cNvPr>
          <p:cNvSpPr txBox="1"/>
          <p:nvPr/>
        </p:nvSpPr>
        <p:spPr>
          <a:xfrm>
            <a:off x="-8051" y="104641"/>
            <a:ext cx="6104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chemeClr val="tx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OPERATIONAL AMPLIFIER AND ELECTRONIC DEVICES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1B9960-4C9A-D918-A44F-81E204CE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5" y="1319466"/>
            <a:ext cx="4347681" cy="642326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rgbClr val="002060"/>
                </a:solidFill>
                <a:latin typeface="Times New Roman"/>
                <a:cs typeface="Times New Roman"/>
              </a:rPr>
              <a:t>Comparator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73EE0-D5D6-FDCD-582F-F838FEC52313}"/>
              </a:ext>
            </a:extLst>
          </p:cNvPr>
          <p:cNvSpPr txBox="1"/>
          <p:nvPr/>
        </p:nvSpPr>
        <p:spPr>
          <a:xfrm>
            <a:off x="1212227" y="2563202"/>
            <a:ext cx="78340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Non-inverting comparator without reaction</a:t>
            </a:r>
          </a:p>
          <a:p>
            <a:endParaRPr lang="en-US"/>
          </a:p>
        </p:txBody>
      </p:sp>
      <p:pic>
        <p:nvPicPr>
          <p:cNvPr id="4" name="Picture 5" descr="A picture containing text, antenna, gauge&#10;&#10;Description automatically generated">
            <a:extLst>
              <a:ext uri="{FF2B5EF4-FFF2-40B4-BE49-F238E27FC236}">
                <a16:creationId xmlns:a16="http://schemas.microsoft.com/office/drawing/2014/main" id="{0C326BA9-1806-16D5-0403-8627E69B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28" y="3571083"/>
            <a:ext cx="3536514" cy="2262794"/>
          </a:xfrm>
          <a:prstGeom prst="rect">
            <a:avLst/>
          </a:prstGeom>
        </p:spPr>
      </p:pic>
      <p:pic>
        <p:nvPicPr>
          <p:cNvPr id="6" name="Picture 7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C1C7079-8B40-EA14-D06B-EB42BA38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985" y="3569324"/>
            <a:ext cx="2555311" cy="22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64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428</Words>
  <Application>Microsoft Office PowerPoint</Application>
  <PresentationFormat>Ecran lat</PresentationFormat>
  <Paragraphs>156</Paragraphs>
  <Slides>24</Slides>
  <Notes>0</Notes>
  <HiddenSlides>0</HiddenSlides>
  <MMClips>1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Operational  Amplifier and electronic devices </vt:lpstr>
      <vt:lpstr>Operational Amplifier and electronic devices</vt:lpstr>
      <vt:lpstr>DEFINITION</vt:lpstr>
      <vt:lpstr>CLASSIFICATION </vt:lpstr>
      <vt:lpstr>Internal Structure and parameters</vt:lpstr>
      <vt:lpstr>Configuration Topologies</vt:lpstr>
      <vt:lpstr>AMPLIFIER CIRCUITS</vt:lpstr>
      <vt:lpstr>AMPLIFIER CIRCUITS</vt:lpstr>
      <vt:lpstr>Comparator CIRCUITS</vt:lpstr>
      <vt:lpstr>Comparator CIRCUITS</vt:lpstr>
      <vt:lpstr>Comparator CIRCUITS</vt:lpstr>
      <vt:lpstr>Comparator CIRCUITS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Norbi</dc:creator>
  <cp:lastModifiedBy>Major Norbert Apai</cp:lastModifiedBy>
  <cp:revision>449</cp:revision>
  <dcterms:created xsi:type="dcterms:W3CDTF">2022-11-10T17:08:45Z</dcterms:created>
  <dcterms:modified xsi:type="dcterms:W3CDTF">2023-05-19T00:08:55Z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2023-05-19T00:08:55Z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961b6034-449a-45bf-bff9-a0500264309d</vt:lpwstr>
  </property>
  <property fmtid="{D5CDD505-2E9C-101B-9397-08002B2CF9AE}" pid="8" name="MSIP_Label_5b58b62f-6f94-46bd-8089-18e64b0a9abb_ContentBits">
    <vt:lpwstr>0</vt:lpwstr>
  </property>
</Properties>
</file>