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5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charset="0"/>
                <a:ea typeface="SimSun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eSchool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Web app for schools</a:t>
            </a:r>
            <a:endParaRPr lang="x-none" altLang="en-US"/>
          </a:p>
          <a:p>
            <a:r>
              <a:rPr lang="x-none" altLang="en-US"/>
              <a:t>Norbert Chmiel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Goals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The main goal of project is to develop an web app for middleschools with: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457200" indent="-457200"/>
            <a:r>
              <a:rPr lang="x-none" altLang="en-US"/>
              <a:t>main page for visitors</a:t>
            </a:r>
            <a:endParaRPr lang="x-none" altLang="en-US"/>
          </a:p>
          <a:p>
            <a:pPr marL="457200" indent="-457200"/>
            <a:r>
              <a:rPr lang="x-none" altLang="en-US"/>
              <a:t>school register</a:t>
            </a:r>
            <a:endParaRPr lang="x-none" altLang="en-US"/>
          </a:p>
          <a:p>
            <a:pPr marL="457200" indent="-457200"/>
            <a:r>
              <a:rPr lang="x-none" altLang="en-US"/>
              <a:t>file uploads and sharing system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Main page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/>
          </a:p>
          <a:p>
            <a:pPr marL="457200" indent="-457200"/>
            <a:r>
              <a:rPr lang="x-none" altLang="en-US"/>
              <a:t>newsfeed</a:t>
            </a:r>
            <a:endParaRPr lang="x-none" altLang="en-US"/>
          </a:p>
          <a:p>
            <a:pPr marL="457200" indent="-457200"/>
            <a:r>
              <a:rPr lang="x-none" altLang="en-US"/>
              <a:t>school history and contact</a:t>
            </a:r>
            <a:endParaRPr lang="x-none" altLang="en-US"/>
          </a:p>
          <a:p>
            <a:pPr marL="457200" indent="-457200"/>
            <a:r>
              <a:rPr lang="x-none" altLang="en-US"/>
              <a:t>user authentication system for teachers, students and news writers, with profiles</a:t>
            </a:r>
            <a:endParaRPr lang="x-none" altLang="en-US"/>
          </a:p>
          <a:p>
            <a:pPr marL="457200" indent="-457200"/>
            <a:endParaRPr lang="x-none" altLang="en-US"/>
          </a:p>
          <a:p>
            <a:pPr marL="457200" indent="-457200"/>
            <a:endParaRPr lang="x-none" altLang="en-US"/>
          </a:p>
          <a:p>
            <a:pPr marL="0" indent="0">
              <a:buNone/>
            </a:pPr>
            <a:r>
              <a:rPr lang="x-none" altLang="en-US"/>
              <a:t>Progress: 15%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School register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/>
          </a:p>
          <a:p>
            <a:pPr marL="457200" indent="-457200"/>
            <a:r>
              <a:rPr lang="x-none" altLang="en-US"/>
              <a:t>access for teachers and users</a:t>
            </a:r>
            <a:endParaRPr lang="x-none" altLang="en-US"/>
          </a:p>
          <a:p>
            <a:pPr marL="457200" indent="-457200"/>
            <a:r>
              <a:rPr lang="x-none" altLang="en-US"/>
              <a:t>lessons management with presence lists</a:t>
            </a:r>
            <a:endParaRPr lang="x-none" altLang="en-US"/>
          </a:p>
          <a:p>
            <a:pPr marL="457200" indent="-457200"/>
            <a:r>
              <a:rPr lang="x-none" altLang="en-US"/>
              <a:t>grades and notes management</a:t>
            </a:r>
            <a:endParaRPr lang="x-none" altLang="en-US"/>
          </a:p>
          <a:p>
            <a:pPr marL="457200" indent="-457200"/>
            <a:r>
              <a:rPr lang="x-none" altLang="en-US"/>
              <a:t>management panels for classes supervisors</a:t>
            </a:r>
            <a:endParaRPr lang="x-none" altLang="en-US"/>
          </a:p>
          <a:p>
            <a:pPr marL="457200" indent="-457200"/>
            <a:endParaRPr lang="x-none" altLang="en-US"/>
          </a:p>
          <a:p>
            <a:pPr marL="457200" indent="-457200"/>
            <a:endParaRPr lang="x-none" altLang="en-US"/>
          </a:p>
          <a:p>
            <a:pPr marL="0" indent="0">
              <a:buNone/>
            </a:pPr>
            <a:r>
              <a:rPr lang="x-none" altLang="en-US"/>
              <a:t>Progress: 35%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Files uploading and sharing system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endParaRPr lang="x-none" altLang="en-US"/>
          </a:p>
          <a:p>
            <a:pPr marL="457200" indent="-457200"/>
            <a:r>
              <a:rPr lang="x-none" altLang="en-US"/>
              <a:t>access for teachers and users</a:t>
            </a:r>
            <a:endParaRPr lang="x-none" altLang="en-US"/>
          </a:p>
          <a:p>
            <a:pPr marL="457200" indent="-457200"/>
            <a:r>
              <a:rPr lang="x-none" altLang="en-US"/>
              <a:t>system allowing sharing files for whole classes at one moment</a:t>
            </a:r>
            <a:endParaRPr lang="x-none" altLang="en-US"/>
          </a:p>
          <a:p>
            <a:pPr marL="457200" indent="-457200"/>
            <a:r>
              <a:rPr lang="x-none" altLang="en-US"/>
              <a:t>grades and notes management</a:t>
            </a:r>
            <a:endParaRPr lang="x-none" altLang="en-US"/>
          </a:p>
          <a:p>
            <a:pPr marL="457200" indent="-457200"/>
            <a:r>
              <a:rPr lang="x-none" altLang="en-US"/>
              <a:t>management panels for classes supervisors </a:t>
            </a:r>
            <a:endParaRPr lang="x-none" altLang="en-US"/>
          </a:p>
          <a:p>
            <a:pPr marL="457200" indent="-457200"/>
            <a:endParaRPr lang="x-none" altLang="en-US"/>
          </a:p>
          <a:p>
            <a:pPr marL="0" indent="0">
              <a:buNone/>
            </a:pPr>
            <a:r>
              <a:rPr lang="x-none" altLang="en-US"/>
              <a:t>Progress: 75%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 more will come!</a:t>
            </a:r>
            <a:endParaRPr lang="x-none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SHOWTIME</a:t>
            </a:r>
            <a:endParaRPr lang="x-none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hool_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7495"/>
            <a:ext cx="10058400" cy="6303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Q&amp;A, suggestions?</a:t>
            </a:r>
            <a:endParaRPr lang="x-none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x-non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Kingsoft Office WPP</Application>
  <PresentationFormat>Widescreen</PresentationFormat>
  <Paragraphs>62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Communications and Dialogues</vt:lpstr>
      <vt:lpstr>PowerPoint 演示文稿</vt:lpstr>
      <vt:lpstr>PowerPoint 演示文稿</vt:lpstr>
      <vt:lpstr>Goals</vt:lpstr>
      <vt:lpstr>Main page</vt:lpstr>
      <vt:lpstr>School register</vt:lpstr>
      <vt:lpstr>SHOWTIME</vt:lpstr>
      <vt:lpstr>PowerPoint 演示文稿</vt:lpstr>
      <vt:lpstr>PowerPoint 演示文稿</vt:lpstr>
      <vt:lpstr>Q&amp;A, suggestions?&amp;A Suggestions?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eSchool</dc:title>
  <dc:creator>norbiox</dc:creator>
  <cp:lastModifiedBy>norbiox</cp:lastModifiedBy>
  <cp:revision>21</cp:revision>
  <dcterms:created xsi:type="dcterms:W3CDTF">2018-06-14T10:54:04Z</dcterms:created>
  <dcterms:modified xsi:type="dcterms:W3CDTF">2018-06-14T10:54:04Z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