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6"/>
  </p:notesMasterIdLst>
  <p:sldIdLst>
    <p:sldId id="280" r:id="rId3"/>
    <p:sldId id="282" r:id="rId4"/>
    <p:sldId id="28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orient="horz" pos="768">
          <p15:clr>
            <a:srgbClr val="A4A3A4"/>
          </p15:clr>
        </p15:guide>
        <p15:guide id="3" pos="5616">
          <p15:clr>
            <a:srgbClr val="A4A3A4"/>
          </p15:clr>
        </p15:guide>
        <p15:guide id="4" pos="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77C5"/>
    <a:srgbClr val="003BB0"/>
    <a:srgbClr val="DDF4FF"/>
    <a:srgbClr val="EFFAFF"/>
    <a:srgbClr val="00297A"/>
    <a:srgbClr val="2A08B8"/>
    <a:srgbClr val="00A6DA"/>
    <a:srgbClr val="0053FA"/>
    <a:srgbClr val="004A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2" autoAdjust="0"/>
    <p:restoredTop sz="94709" autoAdjust="0"/>
  </p:normalViewPr>
  <p:slideViewPr>
    <p:cSldViewPr snapToObjects="1">
      <p:cViewPr varScale="1">
        <p:scale>
          <a:sx n="89" d="100"/>
          <a:sy n="89" d="100"/>
        </p:scale>
        <p:origin x="1291" y="77"/>
      </p:cViewPr>
      <p:guideLst>
        <p:guide orient="horz" pos="3888"/>
        <p:guide orient="horz" pos="768"/>
        <p:guide pos="561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97A1-2BF8-4F94-B531-4CDE44A8C46D}" type="datetimeFigureOut">
              <a:rPr lang="en-US" smtClean="0"/>
              <a:pPr/>
              <a:t>12/14/2017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257184-4462-4706-A49A-5FC9108260FD}" type="slidenum">
              <a:rPr lang="en-US" smtClean="0"/>
              <a:pPr/>
              <a:t>‹N°›</a:t>
            </a:fld>
            <a:endParaRPr lang="en-US" dirty="0"/>
          </a:p>
        </p:txBody>
      </p:sp>
    </p:spTree>
    <p:extLst>
      <p:ext uri="{BB962C8B-B14F-4D97-AF65-F5344CB8AC3E}">
        <p14:creationId xmlns:p14="http://schemas.microsoft.com/office/powerpoint/2010/main" val="206215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pic>
        <p:nvPicPr>
          <p:cNvPr id="15" name="Image 14" descr="InternalCampaign_2009_montage-1.jpg"/>
          <p:cNvPicPr>
            <a:picLocks noChangeAspect="1"/>
          </p:cNvPicPr>
          <p:nvPr/>
        </p:nvPicPr>
        <p:blipFill>
          <a:blip r:embed="rId3" cstate="print"/>
          <a:srcRect r="9456" b="33768"/>
          <a:stretch>
            <a:fillRect/>
          </a:stretch>
        </p:blipFill>
        <p:spPr>
          <a:xfrm>
            <a:off x="-18406" y="1665028"/>
            <a:ext cx="9162406" cy="5192972"/>
          </a:xfrm>
          <a:prstGeom prst="rect">
            <a:avLst/>
          </a:prstGeom>
        </p:spPr>
      </p:pic>
      <p:sp>
        <p:nvSpPr>
          <p:cNvPr id="14" name="Freeform 30"/>
          <p:cNvSpPr>
            <a:spLocks/>
          </p:cNvSpPr>
          <p:nvPr>
            <p:custDataLst>
              <p:tags r:id="rId1"/>
            </p:custDataLst>
          </p:nvPr>
        </p:nvSpPr>
        <p:spPr bwMode="white">
          <a:xfrm>
            <a:off x="-27252" y="1146176"/>
            <a:ext cx="9171252"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dirty="0"/>
          </a:p>
        </p:txBody>
      </p:sp>
      <p:sp>
        <p:nvSpPr>
          <p:cNvPr id="6" name="Rectangle 31"/>
          <p:cNvSpPr>
            <a:spLocks noChangeArrowheads="1"/>
          </p:cNvSpPr>
          <p:nvPr/>
        </p:nvSpPr>
        <p:spPr bwMode="white">
          <a:xfrm>
            <a:off x="-14287" y="-14288"/>
            <a:ext cx="9144001" cy="1228726"/>
          </a:xfrm>
          <a:prstGeom prst="rect">
            <a:avLst/>
          </a:prstGeom>
          <a:solidFill>
            <a:schemeClr val="bg2"/>
          </a:solidFill>
          <a:ln w="9525" algn="ctr">
            <a:noFill/>
            <a:miter lim="800000"/>
            <a:headEnd/>
            <a:tailEnd/>
          </a:ln>
          <a:effectLst/>
        </p:spPr>
        <p:txBody>
          <a:bodyPr wrap="none" anchor="ctr"/>
          <a:lstStyle/>
          <a:p>
            <a:pPr>
              <a:defRPr/>
            </a:pPr>
            <a:endParaRPr lang="fr-FR" dirty="0"/>
          </a:p>
        </p:txBody>
      </p:sp>
      <p:sp>
        <p:nvSpPr>
          <p:cNvPr id="4099" name="Rectangle 3"/>
          <p:cNvSpPr>
            <a:spLocks noGrp="1" noChangeArrowheads="1"/>
          </p:cNvSpPr>
          <p:nvPr>
            <p:ph type="subTitle" idx="1"/>
          </p:nvPr>
        </p:nvSpPr>
        <p:spPr>
          <a:xfrm>
            <a:off x="0" y="2801938"/>
            <a:ext cx="5908431" cy="792162"/>
          </a:xfrm>
        </p:spPr>
        <p:txBody>
          <a:bodyPr lIns="360000" tIns="180000" rIns="36000" bIns="36000"/>
          <a:lstStyle>
            <a:lvl1pPr marL="0" indent="0">
              <a:buFont typeface="Wingdings" pitchFamily="2" charset="2"/>
              <a:buNone/>
              <a:defRPr sz="2000">
                <a:solidFill>
                  <a:schemeClr val="bg2"/>
                </a:solidFill>
                <a:latin typeface="Arial Narrow" pitchFamily="34" charset="0"/>
              </a:defRPr>
            </a:lvl1pPr>
          </a:lstStyle>
          <a:p>
            <a:r>
              <a:rPr lang="en-US" smtClean="0"/>
              <a:t>Click to edit Master subtitle style</a:t>
            </a:r>
            <a:endParaRPr lang="en-US" dirty="0"/>
          </a:p>
        </p:txBody>
      </p:sp>
      <p:sp>
        <p:nvSpPr>
          <p:cNvPr id="4098" name="Rectangle 2"/>
          <p:cNvSpPr>
            <a:spLocks noGrp="1" noChangeArrowheads="1"/>
          </p:cNvSpPr>
          <p:nvPr>
            <p:ph type="ctrTitle"/>
          </p:nvPr>
        </p:nvSpPr>
        <p:spPr bwMode="auto">
          <a:xfrm>
            <a:off x="0" y="1227140"/>
            <a:ext cx="9144000" cy="1512887"/>
          </a:xfrm>
        </p:spPr>
        <p:txBody>
          <a:bodyPr lIns="360000" tIns="360000" rIns="36000" bIns="72000" anchor="t"/>
          <a:lstStyle>
            <a:lvl1pPr marL="0" indent="0" algn="l">
              <a:defRPr sz="3600">
                <a:solidFill>
                  <a:schemeClr val="bg2"/>
                </a:solidFill>
                <a:latin typeface="Arial Narrow" pitchFamily="34" charset="0"/>
              </a:defRPr>
            </a:lvl1pPr>
          </a:lstStyle>
          <a:p>
            <a:r>
              <a:rPr lang="en-US" dirty="0" smtClean="0"/>
              <a:t>Click to edit Master title style</a:t>
            </a:r>
            <a:endParaRPr lang="en-US" dirty="0"/>
          </a:p>
        </p:txBody>
      </p:sp>
      <p:sp>
        <p:nvSpPr>
          <p:cNvPr id="11" name="Text Box 25"/>
          <p:cNvSpPr txBox="1">
            <a:spLocks noChangeArrowheads="1"/>
          </p:cNvSpPr>
          <p:nvPr/>
        </p:nvSpPr>
        <p:spPr bwMode="auto">
          <a:xfrm>
            <a:off x="6073255" y="471488"/>
            <a:ext cx="2985754" cy="301621"/>
          </a:xfrm>
          <a:prstGeom prst="rect">
            <a:avLst/>
          </a:prstGeom>
          <a:noFill/>
          <a:ln w="9525">
            <a:noFill/>
            <a:miter lim="800000"/>
            <a:headEnd/>
            <a:tailEnd/>
          </a:ln>
          <a:effectLst/>
        </p:spPr>
        <p:txBody>
          <a:bodyPr wrap="none">
            <a:spAutoFit/>
          </a:bodyPr>
          <a:lstStyle/>
          <a:p>
            <a:pPr algn="r" eaLnBrk="0" hangingPunct="0">
              <a:lnSpc>
                <a:spcPct val="85000"/>
              </a:lnSpc>
              <a:defRPr/>
            </a:pPr>
            <a:r>
              <a:rPr lang="en-US" sz="1600" dirty="0">
                <a:solidFill>
                  <a:srgbClr val="009BCC"/>
                </a:solidFill>
              </a:rPr>
              <a:t>Together. Free your energies</a:t>
            </a:r>
          </a:p>
        </p:txBody>
      </p:sp>
      <p:pic>
        <p:nvPicPr>
          <p:cNvPr id="12" name="Picture 6" descr="OK_Capgemini"/>
          <p:cNvPicPr>
            <a:picLocks noChangeAspect="1" noChangeArrowheads="1"/>
          </p:cNvPicPr>
          <p:nvPr/>
        </p:nvPicPr>
        <p:blipFill>
          <a:blip r:embed="rId4" cstate="print"/>
          <a:srcRect/>
          <a:stretch>
            <a:fillRect/>
          </a:stretch>
        </p:blipFill>
        <p:spPr bwMode="auto">
          <a:xfrm>
            <a:off x="303335" y="368300"/>
            <a:ext cx="1992923" cy="509588"/>
          </a:xfrm>
          <a:prstGeom prst="rect">
            <a:avLst/>
          </a:prstGeom>
          <a:noFill/>
          <a:ln w="9525">
            <a:noFill/>
            <a:miter lim="800000"/>
            <a:headEnd/>
            <a:tailEnd/>
          </a:ln>
        </p:spPr>
      </p:pic>
      <p:pic>
        <p:nvPicPr>
          <p:cNvPr id="13" name="Picture 14" descr="CBE_Label_RGB"/>
          <p:cNvPicPr>
            <a:picLocks noChangeAspect="1" noChangeArrowheads="1"/>
          </p:cNvPicPr>
          <p:nvPr/>
        </p:nvPicPr>
        <p:blipFill>
          <a:blip r:embed="rId5" cstate="print"/>
          <a:srcRect/>
          <a:stretch>
            <a:fillRect/>
          </a:stretch>
        </p:blipFill>
        <p:spPr bwMode="auto">
          <a:xfrm>
            <a:off x="5851282" y="347663"/>
            <a:ext cx="477715" cy="5207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9144000" cy="1214650"/>
          </a:xfrm>
        </p:spPr>
        <p:txBody>
          <a:bodyPr anchor="t"/>
          <a:lstStyle>
            <a:lvl1pPr marL="1487488" indent="0" algn="l">
              <a:defRPr/>
            </a:lvl1pPr>
          </a:lstStyle>
          <a:p>
            <a:r>
              <a:rPr lang="en-US" dirty="0" smtClean="0"/>
              <a:t>Click to edit Master title style</a:t>
            </a:r>
            <a:endParaRPr lang="fr-FR" dirty="0"/>
          </a:p>
        </p:txBody>
      </p:sp>
      <p:sp>
        <p:nvSpPr>
          <p:cNvPr id="3" name="Espace réservé du contenu 2"/>
          <p:cNvSpPr>
            <a:spLocks noGrp="1"/>
          </p:cNvSpPr>
          <p:nvPr>
            <p:ph idx="1"/>
          </p:nvPr>
        </p:nvSpPr>
        <p:spPr/>
        <p:txBody>
          <a:bodyPr lIns="252000" tIns="36000" rIns="36000" bIns="36000"/>
          <a:lstStyle>
            <a:lvl2pPr marL="627063" indent="-271463">
              <a:defRPr sz="2200"/>
            </a:lvl2pPr>
            <a:lvl3pPr marL="900113" indent="-273050">
              <a:defRPr sz="2000"/>
            </a:lvl3pPr>
            <a:lvl4pPr marL="1160463" indent="-260350">
              <a:buClr>
                <a:schemeClr val="accent2"/>
              </a:buClr>
              <a:buFont typeface="Arial" pitchFamily="34" charset="0"/>
              <a:buChar char="•"/>
              <a:defRPr sz="1800">
                <a:solidFill>
                  <a:schemeClr val="tx1"/>
                </a:solidFill>
              </a:defRPr>
            </a:lvl4pPr>
            <a:lvl5pPr marL="1433513" indent="-273050">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Rectangle 17"/>
          <p:cNvSpPr>
            <a:spLocks noGrp="1" noChangeArrowheads="1"/>
          </p:cNvSpPr>
          <p:nvPr>
            <p:ph type="dt" sz="half" idx="10"/>
          </p:nvPr>
        </p:nvSpPr>
        <p:spPr>
          <a:ln/>
        </p:spPr>
        <p:txBody>
          <a:bodyPr/>
          <a:lstStyle>
            <a:lvl1pPr>
              <a:defRPr/>
            </a:lvl1pPr>
          </a:lstStyle>
          <a:p>
            <a:fld id="{EAA57790-AD0C-4C20-A125-0280BDA50D28}" type="datetime1">
              <a:rPr lang="en-US" smtClean="0"/>
              <a:pPr/>
              <a:t>12/14/2017</a:t>
            </a:fld>
            <a:endParaRPr lang="en-US" dirty="0"/>
          </a:p>
        </p:txBody>
      </p:sp>
      <p:sp>
        <p:nvSpPr>
          <p:cNvPr id="6" name="Rectangle 19"/>
          <p:cNvSpPr>
            <a:spLocks noGrp="1" noChangeArrowheads="1"/>
          </p:cNvSpPr>
          <p:nvPr>
            <p:ph type="sldNum" sz="quarter" idx="12"/>
          </p:nvPr>
        </p:nvSpPr>
        <p:spPr>
          <a:ln/>
        </p:spPr>
        <p:txBody>
          <a:bodyPr/>
          <a:lstStyle>
            <a:lvl1pPr>
              <a:defRPr/>
            </a:lvl1pPr>
          </a:lstStyle>
          <a:p>
            <a:fld id="{BA694693-4BD3-4638-A7B1-49CF93BC402D}"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
            <a:ext cx="7924800" cy="1214650"/>
          </a:xfrm>
        </p:spPr>
        <p:txBody>
          <a:bodyPr anchor="t"/>
          <a:lstStyle>
            <a:lvl1pPr marL="1487488" indent="0" algn="l">
              <a:defRPr/>
            </a:lvl1pPr>
          </a:lstStyle>
          <a:p>
            <a:r>
              <a:rPr lang="en-US" dirty="0" smtClean="0"/>
              <a:t>Click to edit Master title style </a:t>
            </a:r>
            <a:endParaRPr lang="fr-FR" dirty="0"/>
          </a:p>
        </p:txBody>
      </p:sp>
      <p:sp>
        <p:nvSpPr>
          <p:cNvPr id="4" name="Rectangle 17"/>
          <p:cNvSpPr>
            <a:spLocks noGrp="1" noChangeArrowheads="1"/>
          </p:cNvSpPr>
          <p:nvPr>
            <p:ph type="dt" sz="half" idx="10"/>
          </p:nvPr>
        </p:nvSpPr>
        <p:spPr>
          <a:ln/>
        </p:spPr>
        <p:txBody>
          <a:bodyPr/>
          <a:lstStyle>
            <a:lvl1pPr>
              <a:defRPr/>
            </a:lvl1pPr>
          </a:lstStyle>
          <a:p>
            <a:fld id="{EAA57790-AD0C-4C20-A125-0280BDA50D28}" type="datetime1">
              <a:rPr lang="en-US" smtClean="0"/>
              <a:pPr/>
              <a:t>12/14/2017</a:t>
            </a:fld>
            <a:endParaRPr lang="en-US" dirty="0"/>
          </a:p>
        </p:txBody>
      </p:sp>
      <p:sp>
        <p:nvSpPr>
          <p:cNvPr id="6" name="Rectangle 19"/>
          <p:cNvSpPr>
            <a:spLocks noGrp="1" noChangeArrowheads="1"/>
          </p:cNvSpPr>
          <p:nvPr>
            <p:ph type="sldNum" sz="quarter" idx="12"/>
          </p:nvPr>
        </p:nvSpPr>
        <p:spPr>
          <a:ln/>
        </p:spPr>
        <p:txBody>
          <a:bodyPr/>
          <a:lstStyle>
            <a:lvl1pPr>
              <a:defRPr/>
            </a:lvl1pPr>
          </a:lstStyle>
          <a:p>
            <a:fld id="{BA694693-4BD3-4638-A7B1-49CF93BC402D}" type="slidenum">
              <a:rPr lang="en-US" smtClean="0"/>
              <a:pPr/>
              <a:t>‹N°›</a:t>
            </a:fld>
            <a:endParaRPr lang="en-US" dirty="0"/>
          </a:p>
        </p:txBody>
      </p:sp>
      <p:sp>
        <p:nvSpPr>
          <p:cNvPr id="7" name="Rectangle 6"/>
          <p:cNvSpPr/>
          <p:nvPr userDrawn="1"/>
        </p:nvSpPr>
        <p:spPr bwMode="auto">
          <a:xfrm>
            <a:off x="7924800" y="0"/>
            <a:ext cx="1219200" cy="1170432"/>
          </a:xfrm>
          <a:prstGeom prst="rect">
            <a:avLst/>
          </a:prstGeom>
          <a:solidFill>
            <a:schemeClr val="bg2">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Arial" charset="0"/>
              <a:cs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0" y="3"/>
            <a:ext cx="9144000" cy="1228297"/>
          </a:xfrm>
        </p:spPr>
        <p:txBody>
          <a:bodyPr/>
          <a:lstStyle/>
          <a:p>
            <a:r>
              <a:rPr lang="en-US" smtClean="0"/>
              <a:t>Click to edit Master title style</a:t>
            </a:r>
            <a:endParaRPr lang="fr-FR" dirty="0"/>
          </a:p>
        </p:txBody>
      </p:sp>
      <p:sp>
        <p:nvSpPr>
          <p:cNvPr id="3" name="Espace réservé du contenu 2"/>
          <p:cNvSpPr>
            <a:spLocks noGrp="1"/>
          </p:cNvSpPr>
          <p:nvPr>
            <p:ph sz="half" idx="1"/>
          </p:nvPr>
        </p:nvSpPr>
        <p:spPr>
          <a:xfrm>
            <a:off x="0" y="1598613"/>
            <a:ext cx="4495800" cy="4633912"/>
          </a:xfrm>
          <a:noFill/>
          <a:ln w="9525">
            <a:noFill/>
            <a:miter lim="800000"/>
            <a:headEnd/>
            <a:tailEnd/>
          </a:ln>
        </p:spPr>
        <p:txBody>
          <a:bodyPr vert="horz" wrap="square" lIns="180000" tIns="72000" rIns="36000" bIns="36000" numCol="1" anchor="t" anchorCtr="0" compatLnSpc="1">
            <a:prstTxWarp prst="textNoShape">
              <a:avLst/>
            </a:prstTxWarp>
          </a:bodyPr>
          <a:lstStyle>
            <a:lvl1pPr marL="177800" indent="-177800" algn="l" defTabSz="714375" rtl="0" eaLnBrk="0" fontAlgn="base" hangingPunct="0">
              <a:spcBef>
                <a:spcPct val="20000"/>
              </a:spcBef>
              <a:spcAft>
                <a:spcPct val="0"/>
              </a:spcAft>
              <a:defRPr lang="fr-FR" sz="2000" dirty="0" smtClean="0">
                <a:solidFill>
                  <a:schemeClr val="tx1"/>
                </a:solidFill>
                <a:latin typeface="+mn-lt"/>
                <a:ea typeface="+mn-ea"/>
                <a:cs typeface="+mn-cs"/>
              </a:defRPr>
            </a:lvl1pPr>
            <a:lvl2pPr marL="355600" indent="-177800" algn="l" defTabSz="714375" rtl="0" eaLnBrk="0" fontAlgn="base" hangingPunct="0">
              <a:spcBef>
                <a:spcPct val="20000"/>
              </a:spcBef>
              <a:spcAft>
                <a:spcPct val="0"/>
              </a:spcAft>
              <a:defRPr lang="fr-FR" sz="2000" dirty="0" smtClean="0">
                <a:solidFill>
                  <a:schemeClr val="tx1"/>
                </a:solidFill>
                <a:latin typeface="+mn-lt"/>
                <a:ea typeface="+mn-ea"/>
                <a:cs typeface="+mn-cs"/>
              </a:defRPr>
            </a:lvl2pPr>
            <a:lvl3pPr marL="531813" indent="-176213" algn="l" defTabSz="714375" rtl="0" eaLnBrk="0" fontAlgn="base" hangingPunct="0">
              <a:spcBef>
                <a:spcPct val="20000"/>
              </a:spcBef>
              <a:spcAft>
                <a:spcPct val="0"/>
              </a:spcAft>
              <a:defRPr lang="fr-FR" sz="2000" dirty="0" smtClean="0">
                <a:solidFill>
                  <a:schemeClr val="tx1"/>
                </a:solidFill>
                <a:latin typeface="+mn-lt"/>
                <a:ea typeface="+mn-ea"/>
                <a:cs typeface="+mn-cs"/>
              </a:defRPr>
            </a:lvl3pPr>
            <a:lvl4pPr marL="723900" indent="-192088">
              <a:buClr>
                <a:schemeClr val="accent2"/>
              </a:buClr>
              <a:buFont typeface="Arial" pitchFamily="34" charset="0"/>
              <a:buChar char="•"/>
              <a:defRPr lang="fr-FR" sz="1600" dirty="0" smtClean="0">
                <a:solidFill>
                  <a:schemeClr val="tx1"/>
                </a:solidFill>
                <a:latin typeface="+mn-lt"/>
                <a:ea typeface="+mn-ea"/>
                <a:cs typeface="+mn-cs"/>
              </a:defRPr>
            </a:lvl4pPr>
            <a:lvl5pPr marL="900113" indent="-177800">
              <a:defRPr lang="fr-FR" sz="1400" dirty="0" smtClean="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smtClean="0"/>
          </a:p>
        </p:txBody>
      </p:sp>
      <p:sp>
        <p:nvSpPr>
          <p:cNvPr id="4" name="Espace réservé du contenu 3"/>
          <p:cNvSpPr>
            <a:spLocks noGrp="1"/>
          </p:cNvSpPr>
          <p:nvPr>
            <p:ph sz="half" idx="2"/>
          </p:nvPr>
        </p:nvSpPr>
        <p:spPr>
          <a:xfrm>
            <a:off x="4648200" y="1598613"/>
            <a:ext cx="4495800" cy="4633912"/>
          </a:xfrm>
          <a:noFill/>
          <a:ln w="9525">
            <a:noFill/>
            <a:miter lim="800000"/>
            <a:headEnd/>
            <a:tailEnd/>
          </a:ln>
        </p:spPr>
        <p:txBody>
          <a:bodyPr vert="horz" wrap="square" lIns="180000" tIns="72000" rIns="36000" bIns="36000" numCol="1" anchor="t" anchorCtr="0" compatLnSpc="1">
            <a:prstTxWarp prst="textNoShape">
              <a:avLst/>
            </a:prstTxWarp>
          </a:bodyPr>
          <a:lstStyle>
            <a:lvl1pPr marL="177800" indent="-177800" algn="l" defTabSz="714375" rtl="0" eaLnBrk="0" fontAlgn="base" hangingPunct="0">
              <a:spcBef>
                <a:spcPct val="20000"/>
              </a:spcBef>
              <a:spcAft>
                <a:spcPct val="0"/>
              </a:spcAft>
              <a:defRPr lang="fr-FR" sz="2000" smtClean="0">
                <a:solidFill>
                  <a:schemeClr val="tx1"/>
                </a:solidFill>
                <a:latin typeface="+mn-lt"/>
                <a:ea typeface="+mn-ea"/>
                <a:cs typeface="+mn-cs"/>
              </a:defRPr>
            </a:lvl1pPr>
            <a:lvl2pPr marL="355600" indent="-177800" algn="l" defTabSz="714375" rtl="0" eaLnBrk="0" fontAlgn="base" hangingPunct="0">
              <a:spcBef>
                <a:spcPct val="20000"/>
              </a:spcBef>
              <a:spcAft>
                <a:spcPct val="0"/>
              </a:spcAft>
              <a:defRPr lang="fr-FR" sz="2000" smtClean="0">
                <a:solidFill>
                  <a:schemeClr val="tx1"/>
                </a:solidFill>
                <a:latin typeface="+mn-lt"/>
                <a:ea typeface="+mn-ea"/>
                <a:cs typeface="+mn-cs"/>
              </a:defRPr>
            </a:lvl2pPr>
            <a:lvl3pPr marL="531813" indent="-176213" algn="l" defTabSz="714375" rtl="0" eaLnBrk="0" fontAlgn="base" hangingPunct="0">
              <a:spcBef>
                <a:spcPct val="20000"/>
              </a:spcBef>
              <a:spcAft>
                <a:spcPct val="0"/>
              </a:spcAft>
              <a:defRPr lang="fr-FR" sz="2000" smtClean="0">
                <a:solidFill>
                  <a:schemeClr val="tx1"/>
                </a:solidFill>
                <a:latin typeface="+mn-lt"/>
                <a:ea typeface="+mn-ea"/>
                <a:cs typeface="+mn-cs"/>
              </a:defRPr>
            </a:lvl3pPr>
            <a:lvl4pPr marL="804863" indent="-273050" algn="l" defTabSz="714375" rtl="0" eaLnBrk="0" fontAlgn="base" hangingPunct="0">
              <a:spcBef>
                <a:spcPct val="20000"/>
              </a:spcBef>
              <a:spcAft>
                <a:spcPct val="0"/>
              </a:spcAft>
              <a:defRPr lang="fr-FR" sz="1600" dirty="0" smtClean="0">
                <a:solidFill>
                  <a:schemeClr val="tx1"/>
                </a:solidFill>
                <a:latin typeface="+mn-lt"/>
                <a:ea typeface="+mn-ea"/>
                <a:cs typeface="+mn-cs"/>
              </a:defRPr>
            </a:lvl4pPr>
            <a:lvl5pPr marL="1077913" indent="-177800" algn="l" defTabSz="714375" rtl="0" eaLnBrk="0" fontAlgn="base" hangingPunct="0">
              <a:spcBef>
                <a:spcPct val="20000"/>
              </a:spcBef>
              <a:spcAft>
                <a:spcPct val="0"/>
              </a:spcAft>
              <a:defRPr lang="fr-FR"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5" name="Rectangle 17"/>
          <p:cNvSpPr>
            <a:spLocks noGrp="1" noChangeArrowheads="1"/>
          </p:cNvSpPr>
          <p:nvPr>
            <p:ph type="dt" sz="half" idx="10"/>
          </p:nvPr>
        </p:nvSpPr>
        <p:spPr>
          <a:ln/>
        </p:spPr>
        <p:txBody>
          <a:bodyPr/>
          <a:lstStyle>
            <a:lvl1pPr>
              <a:defRPr/>
            </a:lvl1pPr>
          </a:lstStyle>
          <a:p>
            <a:fld id="{B27AA2C6-75AB-4B65-ABD7-C8B69B001F03}" type="datetime1">
              <a:rPr lang="en-US" smtClean="0"/>
              <a:pPr/>
              <a:t>12/14/2017</a:t>
            </a:fld>
            <a:endParaRPr lang="en-US" dirty="0"/>
          </a:p>
        </p:txBody>
      </p:sp>
      <p:sp>
        <p:nvSpPr>
          <p:cNvPr id="7" name="Rectangle 19"/>
          <p:cNvSpPr>
            <a:spLocks noGrp="1" noChangeArrowheads="1"/>
          </p:cNvSpPr>
          <p:nvPr>
            <p:ph type="sldNum" sz="quarter" idx="12"/>
          </p:nvPr>
        </p:nvSpPr>
        <p:spPr>
          <a:ln/>
        </p:spPr>
        <p:txBody>
          <a:bodyPr/>
          <a:lstStyle>
            <a:lvl1pPr>
              <a:defRPr/>
            </a:lvl1pPr>
          </a:lstStyle>
          <a:p>
            <a:fld id="{BA694693-4BD3-4638-A7B1-49CF93BC402D}"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0" y="2"/>
            <a:ext cx="9144000" cy="1255592"/>
          </a:xfrm>
          <a:prstGeom prst="rect">
            <a:avLst/>
          </a:prstGeom>
          <a:noFill/>
          <a:ln w="9525">
            <a:noFill/>
            <a:miter lim="800000"/>
            <a:headEnd/>
            <a:tailEnd/>
          </a:ln>
        </p:spPr>
        <p:txBody>
          <a:bodyPr vert="horz" wrap="square" lIns="72000" tIns="252000" rIns="72000" bIns="36000" numCol="1" anchor="t" anchorCtr="0" compatLnSpc="1">
            <a:prstTxWarp prst="textNoShape">
              <a:avLst/>
            </a:prstTxWarp>
          </a:bodyPr>
          <a:lstStyle/>
          <a:p>
            <a:pPr lvl="0"/>
            <a:r>
              <a:rPr lang="fr-FR" dirty="0" smtClean="0"/>
              <a:t>Cliquez pour modifier le style du titre and </a:t>
            </a:r>
          </a:p>
        </p:txBody>
      </p:sp>
      <p:sp>
        <p:nvSpPr>
          <p:cNvPr id="1048" name="Rectangle 24"/>
          <p:cNvSpPr>
            <a:spLocks noChangeArrowheads="1"/>
          </p:cNvSpPr>
          <p:nvPr/>
        </p:nvSpPr>
        <p:spPr bwMode="white">
          <a:xfrm>
            <a:off x="0" y="6278565"/>
            <a:ext cx="9144000" cy="579437"/>
          </a:xfrm>
          <a:prstGeom prst="rect">
            <a:avLst/>
          </a:prstGeom>
          <a:solidFill>
            <a:schemeClr val="bg2"/>
          </a:solidFill>
          <a:ln w="9525" algn="ctr">
            <a:noFill/>
            <a:miter lim="800000"/>
            <a:headEnd/>
            <a:tailEnd/>
          </a:ln>
          <a:effectLst/>
        </p:spPr>
        <p:txBody>
          <a:bodyPr wrap="none" anchor="ctr"/>
          <a:lstStyle/>
          <a:p>
            <a:pPr>
              <a:defRPr/>
            </a:pPr>
            <a:endParaRPr lang="fr-FR" dirty="0"/>
          </a:p>
        </p:txBody>
      </p:sp>
      <p:sp>
        <p:nvSpPr>
          <p:cNvPr id="1028" name="Rectangle 3"/>
          <p:cNvSpPr>
            <a:spLocks noGrp="1" noChangeArrowheads="1"/>
          </p:cNvSpPr>
          <p:nvPr>
            <p:ph type="body" idx="1"/>
          </p:nvPr>
        </p:nvSpPr>
        <p:spPr bwMode="auto">
          <a:xfrm>
            <a:off x="0" y="1598613"/>
            <a:ext cx="9144000" cy="4633912"/>
          </a:xfrm>
          <a:prstGeom prst="rect">
            <a:avLst/>
          </a:prstGeom>
          <a:noFill/>
          <a:ln w="9525">
            <a:noFill/>
            <a:miter lim="800000"/>
            <a:headEnd/>
            <a:tailEnd/>
          </a:ln>
        </p:spPr>
        <p:txBody>
          <a:bodyPr vert="horz" wrap="square" lIns="61200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p:txBody>
      </p:sp>
      <p:sp>
        <p:nvSpPr>
          <p:cNvPr id="1035" name="Rectangle 11"/>
          <p:cNvSpPr>
            <a:spLocks noChangeArrowheads="1"/>
          </p:cNvSpPr>
          <p:nvPr/>
        </p:nvSpPr>
        <p:spPr bwMode="auto">
          <a:xfrm>
            <a:off x="7315200" y="6459379"/>
            <a:ext cx="1553361" cy="246221"/>
          </a:xfrm>
          <a:prstGeom prst="rect">
            <a:avLst/>
          </a:prstGeom>
          <a:noFill/>
          <a:ln w="19050">
            <a:noFill/>
            <a:miter lim="800000"/>
            <a:headEnd/>
            <a:tailEnd/>
          </a:ln>
          <a:effectLst/>
        </p:spPr>
        <p:txBody>
          <a:bodyPr wrap="none" lIns="36000" rIns="72000">
            <a:spAutoFit/>
          </a:bodyPr>
          <a:lstStyle/>
          <a:p>
            <a:pPr algn="r">
              <a:lnSpc>
                <a:spcPct val="100000"/>
              </a:lnSpc>
              <a:spcBef>
                <a:spcPct val="10000"/>
              </a:spcBef>
              <a:defRPr/>
            </a:pPr>
            <a:r>
              <a:rPr lang="en-GB" altLang="en-US" sz="1000" dirty="0">
                <a:solidFill>
                  <a:srgbClr val="000000"/>
                </a:solidFill>
              </a:rPr>
              <a:t>| </a:t>
            </a:r>
            <a:r>
              <a:rPr lang="en-GB" altLang="en-US" sz="1000" dirty="0" smtClean="0">
                <a:solidFill>
                  <a:srgbClr val="000000"/>
                </a:solidFill>
              </a:rPr>
              <a:t>TLI Reference Template</a:t>
            </a:r>
            <a:endParaRPr lang="en-GB" altLang="en-US" sz="1000" dirty="0">
              <a:solidFill>
                <a:srgbClr val="000000"/>
              </a:solidFill>
            </a:endParaRPr>
          </a:p>
        </p:txBody>
      </p:sp>
      <p:sp>
        <p:nvSpPr>
          <p:cNvPr id="1041" name="Rectangle 17"/>
          <p:cNvSpPr>
            <a:spLocks noGrp="1" noChangeArrowheads="1"/>
          </p:cNvSpPr>
          <p:nvPr>
            <p:ph type="dt" sz="half" idx="2"/>
          </p:nvPr>
        </p:nvSpPr>
        <p:spPr bwMode="auto">
          <a:xfrm>
            <a:off x="7184259" y="6719889"/>
            <a:ext cx="1774007" cy="104644"/>
          </a:xfrm>
          <a:prstGeom prst="rect">
            <a:avLst/>
          </a:prstGeom>
          <a:noFill/>
          <a:ln w="9525">
            <a:noFill/>
            <a:miter lim="800000"/>
            <a:headEnd/>
            <a:tailEnd/>
          </a:ln>
          <a:effectLst/>
        </p:spPr>
        <p:txBody>
          <a:bodyPr vert="horz" wrap="none" lIns="36000" tIns="0" rIns="0" bIns="0" numCol="1" anchor="ctr" anchorCtr="0" compatLnSpc="1">
            <a:prstTxWarp prst="textNoShape">
              <a:avLst/>
            </a:prstTxWarp>
            <a:spAutoFit/>
          </a:bodyPr>
          <a:lstStyle>
            <a:lvl1pPr algn="r">
              <a:defRPr sz="800" b="0" smtClean="0">
                <a:solidFill>
                  <a:srgbClr val="000000"/>
                </a:solidFill>
              </a:defRPr>
            </a:lvl1pPr>
          </a:lstStyle>
          <a:p>
            <a:fld id="{7187DB70-FE72-4F23-9A42-D337F548EB0D}" type="datetime1">
              <a:rPr lang="en-US" smtClean="0"/>
              <a:pPr/>
              <a:t>12/14/2017</a:t>
            </a:fld>
            <a:endParaRPr lang="en-US" dirty="0"/>
          </a:p>
        </p:txBody>
      </p:sp>
      <p:sp>
        <p:nvSpPr>
          <p:cNvPr id="1043" name="Rectangle 19"/>
          <p:cNvSpPr>
            <a:spLocks noGrp="1" noChangeArrowheads="1"/>
          </p:cNvSpPr>
          <p:nvPr>
            <p:ph type="sldNum" sz="quarter" idx="4"/>
          </p:nvPr>
        </p:nvSpPr>
        <p:spPr bwMode="auto">
          <a:xfrm>
            <a:off x="8946263" y="6530167"/>
            <a:ext cx="197737" cy="104644"/>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a:defRPr sz="800" smtClean="0">
                <a:solidFill>
                  <a:srgbClr val="000000"/>
                </a:solidFill>
              </a:defRPr>
            </a:lvl1pPr>
          </a:lstStyle>
          <a:p>
            <a:fld id="{BA694693-4BD3-4638-A7B1-49CF93BC402D}" type="slidenum">
              <a:rPr lang="en-US" smtClean="0"/>
              <a:pPr/>
              <a:t>‹N°›</a:t>
            </a:fld>
            <a:endParaRPr lang="en-US" dirty="0"/>
          </a:p>
        </p:txBody>
      </p:sp>
      <p:sp>
        <p:nvSpPr>
          <p:cNvPr id="1044" name="Rectangle 20"/>
          <p:cNvSpPr>
            <a:spLocks noChangeArrowheads="1"/>
          </p:cNvSpPr>
          <p:nvPr/>
        </p:nvSpPr>
        <p:spPr bwMode="auto">
          <a:xfrm>
            <a:off x="3608389" y="6488113"/>
            <a:ext cx="1944763" cy="223138"/>
          </a:xfrm>
          <a:prstGeom prst="rect">
            <a:avLst/>
          </a:prstGeom>
          <a:noFill/>
          <a:ln w="9525">
            <a:noFill/>
            <a:miter lim="800000"/>
            <a:headEnd/>
            <a:tailEnd/>
          </a:ln>
          <a:effectLst/>
        </p:spPr>
        <p:txBody>
          <a:bodyPr wrap="none">
            <a:spAutoFit/>
          </a:bodyPr>
          <a:lstStyle/>
          <a:p>
            <a:pPr algn="l">
              <a:defRPr/>
            </a:pPr>
            <a:r>
              <a:rPr lang="en-US" sz="1000" dirty="0">
                <a:solidFill>
                  <a:srgbClr val="009BCC"/>
                </a:solidFill>
              </a:rPr>
              <a:t>Together. Free your energies</a:t>
            </a:r>
          </a:p>
        </p:txBody>
      </p:sp>
      <p:grpSp>
        <p:nvGrpSpPr>
          <p:cNvPr id="2" name="Groupe 19"/>
          <p:cNvGrpSpPr/>
          <p:nvPr/>
        </p:nvGrpSpPr>
        <p:grpSpPr>
          <a:xfrm>
            <a:off x="-14654" y="-14288"/>
            <a:ext cx="9191992" cy="6318251"/>
            <a:chOff x="-15875" y="-14288"/>
            <a:chExt cx="9957991" cy="6318251"/>
          </a:xfrm>
        </p:grpSpPr>
        <p:sp>
          <p:nvSpPr>
            <p:cNvPr id="1050" name="Rectangle 26"/>
            <p:cNvSpPr>
              <a:spLocks noChangeArrowheads="1"/>
            </p:cNvSpPr>
            <p:nvPr userDrawn="1"/>
          </p:nvSpPr>
          <p:spPr bwMode="auto">
            <a:xfrm>
              <a:off x="-1" y="6286500"/>
              <a:ext cx="9942117"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defRPr/>
              </a:pPr>
              <a:endParaRPr lang="fr-FR" dirty="0"/>
            </a:p>
          </p:txBody>
        </p:sp>
        <p:grpSp>
          <p:nvGrpSpPr>
            <p:cNvPr id="3" name="Groupe 18"/>
            <p:cNvGrpSpPr/>
            <p:nvPr userDrawn="1"/>
          </p:nvGrpSpPr>
          <p:grpSpPr>
            <a:xfrm>
              <a:off x="-15875" y="-14288"/>
              <a:ext cx="3457575" cy="1235076"/>
              <a:chOff x="-15875" y="-14288"/>
              <a:chExt cx="3457575" cy="1235076"/>
            </a:xfrm>
          </p:grpSpPr>
          <p:sp>
            <p:nvSpPr>
              <p:cNvPr id="16" name="Freeform 23"/>
              <p:cNvSpPr>
                <a:spLocks/>
              </p:cNvSpPr>
              <p:nvPr userDrawn="1"/>
            </p:nvSpPr>
            <p:spPr bwMode="auto">
              <a:xfrm>
                <a:off x="-15875" y="-14288"/>
                <a:ext cx="3457575" cy="1235076"/>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p:spPr>
            <p:txBody>
              <a:bodyPr/>
              <a:lstStyle/>
              <a:p>
                <a:pPr algn="ctr" eaLnBrk="0" hangingPunct="0">
                  <a:lnSpc>
                    <a:spcPct val="85000"/>
                  </a:lnSpc>
                  <a:defRPr/>
                </a:pPr>
                <a:endParaRPr lang="en-US" dirty="0"/>
              </a:p>
            </p:txBody>
          </p:sp>
          <p:pic>
            <p:nvPicPr>
              <p:cNvPr id="17" name="Picture 14" descr="CBE_Label_RGB"/>
              <p:cNvPicPr>
                <a:picLocks noChangeAspect="1" noChangeArrowheads="1"/>
              </p:cNvPicPr>
              <p:nvPr userDrawn="1"/>
            </p:nvPicPr>
            <p:blipFill>
              <a:blip r:embed="rId6" cstate="print"/>
              <a:srcRect/>
              <a:stretch>
                <a:fillRect/>
              </a:stretch>
            </p:blipFill>
            <p:spPr bwMode="auto">
              <a:xfrm>
                <a:off x="100013" y="100013"/>
                <a:ext cx="517525" cy="520700"/>
              </a:xfrm>
              <a:prstGeom prst="rect">
                <a:avLst/>
              </a:prstGeom>
              <a:noFill/>
              <a:ln w="9525">
                <a:noFill/>
                <a:miter lim="800000"/>
                <a:headEnd/>
                <a:tailEnd/>
              </a:ln>
            </p:spPr>
          </p:pic>
        </p:grpSp>
      </p:grpSp>
      <p:pic>
        <p:nvPicPr>
          <p:cNvPr id="18" name="Picture 12" descr="OK_Capgemini"/>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03689" y="6381751"/>
            <a:ext cx="1439008"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3" r:id="rId4"/>
  </p:sldLayoutIdLst>
  <p:hf hdr="0" ftr="0" dt="0"/>
  <p:txStyles>
    <p:titleStyle>
      <a:lvl1pPr marL="1377950" indent="0" algn="l" rtl="0" eaLnBrk="1" fontAlgn="base" hangingPunct="1">
        <a:spcBef>
          <a:spcPct val="0"/>
        </a:spcBef>
        <a:spcAft>
          <a:spcPct val="0"/>
        </a:spcAft>
        <a:defRPr sz="2700" b="1">
          <a:solidFill>
            <a:schemeClr val="tx2"/>
          </a:solidFill>
          <a:latin typeface="+mj-lt"/>
          <a:ea typeface="+mj-ea"/>
          <a:cs typeface="+mj-cs"/>
        </a:defRPr>
      </a:lvl1pPr>
      <a:lvl2pPr marL="1255713" indent="-1255713" algn="ctr" rtl="0" eaLnBrk="1" fontAlgn="base" hangingPunct="1">
        <a:spcBef>
          <a:spcPct val="0"/>
        </a:spcBef>
        <a:spcAft>
          <a:spcPct val="0"/>
        </a:spcAft>
        <a:defRPr sz="3000" b="1">
          <a:solidFill>
            <a:schemeClr val="tx2"/>
          </a:solidFill>
          <a:latin typeface="Arial" charset="0"/>
          <a:cs typeface="Arial" charset="0"/>
        </a:defRPr>
      </a:lvl2pPr>
      <a:lvl3pPr marL="1255713" indent="-1255713" algn="ctr" rtl="0" eaLnBrk="1" fontAlgn="base" hangingPunct="1">
        <a:spcBef>
          <a:spcPct val="0"/>
        </a:spcBef>
        <a:spcAft>
          <a:spcPct val="0"/>
        </a:spcAft>
        <a:defRPr sz="3000" b="1">
          <a:solidFill>
            <a:schemeClr val="tx2"/>
          </a:solidFill>
          <a:latin typeface="Arial" charset="0"/>
          <a:cs typeface="Arial" charset="0"/>
        </a:defRPr>
      </a:lvl3pPr>
      <a:lvl4pPr marL="1255713" indent="-1255713" algn="ctr" rtl="0" eaLnBrk="1" fontAlgn="base" hangingPunct="1">
        <a:spcBef>
          <a:spcPct val="0"/>
        </a:spcBef>
        <a:spcAft>
          <a:spcPct val="0"/>
        </a:spcAft>
        <a:defRPr sz="3000" b="1">
          <a:solidFill>
            <a:schemeClr val="tx2"/>
          </a:solidFill>
          <a:latin typeface="Arial" charset="0"/>
          <a:cs typeface="Arial" charset="0"/>
        </a:defRPr>
      </a:lvl4pPr>
      <a:lvl5pPr marL="1255713" indent="-1255713" algn="ctr" rtl="0" eaLnBrk="1" fontAlgn="base" hangingPunct="1">
        <a:spcBef>
          <a:spcPct val="0"/>
        </a:spcBef>
        <a:spcAft>
          <a:spcPct val="0"/>
        </a:spcAft>
        <a:defRPr sz="3000" b="1">
          <a:solidFill>
            <a:schemeClr val="tx2"/>
          </a:solidFill>
          <a:latin typeface="Arial" charset="0"/>
          <a:cs typeface="Arial" charset="0"/>
        </a:defRPr>
      </a:lvl5pPr>
      <a:lvl6pPr marL="1712913" algn="ctr" rtl="0" eaLnBrk="1" fontAlgn="base" hangingPunct="1">
        <a:spcBef>
          <a:spcPct val="0"/>
        </a:spcBef>
        <a:spcAft>
          <a:spcPct val="0"/>
        </a:spcAft>
        <a:defRPr sz="3000" b="1">
          <a:solidFill>
            <a:schemeClr val="tx2"/>
          </a:solidFill>
          <a:latin typeface="Arial" charset="0"/>
          <a:cs typeface="Arial" charset="0"/>
        </a:defRPr>
      </a:lvl6pPr>
      <a:lvl7pPr marL="2170113" algn="ctr" rtl="0" eaLnBrk="1" fontAlgn="base" hangingPunct="1">
        <a:spcBef>
          <a:spcPct val="0"/>
        </a:spcBef>
        <a:spcAft>
          <a:spcPct val="0"/>
        </a:spcAft>
        <a:defRPr sz="3000" b="1">
          <a:solidFill>
            <a:schemeClr val="tx2"/>
          </a:solidFill>
          <a:latin typeface="Arial" charset="0"/>
          <a:cs typeface="Arial" charset="0"/>
        </a:defRPr>
      </a:lvl7pPr>
      <a:lvl8pPr marL="2627313" algn="ctr" rtl="0" eaLnBrk="1" fontAlgn="base" hangingPunct="1">
        <a:spcBef>
          <a:spcPct val="0"/>
        </a:spcBef>
        <a:spcAft>
          <a:spcPct val="0"/>
        </a:spcAft>
        <a:defRPr sz="3000" b="1">
          <a:solidFill>
            <a:schemeClr val="tx2"/>
          </a:solidFill>
          <a:latin typeface="Arial" charset="0"/>
          <a:cs typeface="Arial" charset="0"/>
        </a:defRPr>
      </a:lvl8pPr>
      <a:lvl9pPr marL="3084513" algn="ctr" rtl="0" eaLnBrk="1" fontAlgn="base" hangingPunct="1">
        <a:spcBef>
          <a:spcPct val="0"/>
        </a:spcBef>
        <a:spcAft>
          <a:spcPct val="0"/>
        </a:spcAft>
        <a:defRPr sz="3000" b="1">
          <a:solidFill>
            <a:schemeClr val="tx2"/>
          </a:solidFill>
          <a:latin typeface="Arial" charset="0"/>
          <a:cs typeface="Arial" charset="0"/>
        </a:defRPr>
      </a:lvl9pPr>
    </p:titleStyle>
    <p:bodyStyle>
      <a:lvl1pPr marL="273050" indent="-273050" algn="l" defTabSz="714375" rtl="0" eaLnBrk="1" fontAlgn="base" hangingPunct="1">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38188" indent="-285750" algn="l" defTabSz="714375" rtl="0" eaLnBrk="1" fontAlgn="base" hangingPunct="1">
        <a:spcBef>
          <a:spcPct val="20000"/>
        </a:spcBef>
        <a:spcAft>
          <a:spcPct val="0"/>
        </a:spcAft>
        <a:buClr>
          <a:schemeClr val="accent1"/>
        </a:buClr>
        <a:buChar char="•"/>
        <a:defRPr sz="2000">
          <a:solidFill>
            <a:schemeClr val="tx1"/>
          </a:solidFill>
          <a:latin typeface="+mn-lt"/>
          <a:cs typeface="+mn-cs"/>
        </a:defRPr>
      </a:lvl2pPr>
      <a:lvl3pPr marL="1146175" indent="-228600" algn="l" defTabSz="714375" rtl="0" eaLnBrk="1" fontAlgn="base" hangingPunct="1">
        <a:spcBef>
          <a:spcPct val="20000"/>
        </a:spcBef>
        <a:spcAft>
          <a:spcPct val="0"/>
        </a:spcAft>
        <a:buClr>
          <a:schemeClr val="hlink"/>
        </a:buClr>
        <a:buFont typeface="Wingdings" pitchFamily="2" charset="2"/>
        <a:buChar char="§"/>
        <a:defRPr sz="2400">
          <a:solidFill>
            <a:schemeClr val="tx1"/>
          </a:solidFill>
          <a:latin typeface="+mn-lt"/>
          <a:cs typeface="+mn-cs"/>
        </a:defRPr>
      </a:lvl3pPr>
      <a:lvl4pPr marL="1554163" indent="-228600" algn="l" defTabSz="714375" rtl="0" eaLnBrk="1" fontAlgn="base" hangingPunct="1">
        <a:spcBef>
          <a:spcPct val="20000"/>
        </a:spcBef>
        <a:spcAft>
          <a:spcPct val="0"/>
        </a:spcAft>
        <a:buClr>
          <a:schemeClr val="hlink"/>
        </a:buClr>
        <a:buFont typeface="Wingdings" pitchFamily="2" charset="2"/>
        <a:buChar char="Ø"/>
        <a:defRPr sz="2000">
          <a:solidFill>
            <a:schemeClr val="bg2"/>
          </a:solidFill>
          <a:latin typeface="+mn-lt"/>
          <a:cs typeface="+mn-cs"/>
        </a:defRPr>
      </a:lvl4pPr>
      <a:lvl5pPr marL="2230438" indent="-228600" algn="l" defTabSz="714375" rtl="0" eaLnBrk="1" fontAlgn="base" hangingPunct="1">
        <a:spcBef>
          <a:spcPct val="20000"/>
        </a:spcBef>
        <a:spcAft>
          <a:spcPct val="0"/>
        </a:spcAft>
        <a:buChar char="»"/>
        <a:defRPr sz="2000">
          <a:solidFill>
            <a:schemeClr val="tx1"/>
          </a:solidFill>
          <a:latin typeface="+mn-lt"/>
          <a:cs typeface="+mn-cs"/>
        </a:defRPr>
      </a:lvl5pPr>
      <a:lvl6pPr marL="2687638" indent="-228600" algn="l" defTabSz="714375" rtl="0" eaLnBrk="1" fontAlgn="base" hangingPunct="1">
        <a:spcBef>
          <a:spcPct val="20000"/>
        </a:spcBef>
        <a:spcAft>
          <a:spcPct val="0"/>
        </a:spcAft>
        <a:buChar char="»"/>
        <a:defRPr>
          <a:solidFill>
            <a:schemeClr val="tx1"/>
          </a:solidFill>
          <a:latin typeface="+mn-lt"/>
          <a:cs typeface="+mn-cs"/>
        </a:defRPr>
      </a:lvl6pPr>
      <a:lvl7pPr marL="3144838" indent="-228600" algn="l" defTabSz="714375" rtl="0" eaLnBrk="1" fontAlgn="base" hangingPunct="1">
        <a:spcBef>
          <a:spcPct val="20000"/>
        </a:spcBef>
        <a:spcAft>
          <a:spcPct val="0"/>
        </a:spcAft>
        <a:buChar char="»"/>
        <a:defRPr>
          <a:solidFill>
            <a:schemeClr val="tx1"/>
          </a:solidFill>
          <a:latin typeface="+mn-lt"/>
          <a:cs typeface="+mn-cs"/>
        </a:defRPr>
      </a:lvl7pPr>
      <a:lvl8pPr marL="3602038" indent="-228600" algn="l" defTabSz="714375" rtl="0" eaLnBrk="1" fontAlgn="base" hangingPunct="1">
        <a:spcBef>
          <a:spcPct val="20000"/>
        </a:spcBef>
        <a:spcAft>
          <a:spcPct val="0"/>
        </a:spcAft>
        <a:buChar char="»"/>
        <a:defRPr>
          <a:solidFill>
            <a:schemeClr val="tx1"/>
          </a:solidFill>
          <a:latin typeface="+mn-lt"/>
          <a:cs typeface="+mn-cs"/>
        </a:defRPr>
      </a:lvl8pPr>
      <a:lvl9pPr marL="4059238" indent="-228600" algn="l" defTabSz="714375"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0727" name="Freeform 7"/>
          <p:cNvSpPr>
            <a:spLocks/>
          </p:cNvSpPr>
          <p:nvPr/>
        </p:nvSpPr>
        <p:spPr bwMode="auto">
          <a:xfrm>
            <a:off x="-14288" y="-28575"/>
            <a:ext cx="9166226"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fr-FR" dirty="0"/>
          </a:p>
        </p:txBody>
      </p:sp>
      <p:sp>
        <p:nvSpPr>
          <p:cNvPr id="8" name="Rectangle 8"/>
          <p:cNvSpPr>
            <a:spLocks noChangeArrowheads="1"/>
          </p:cNvSpPr>
          <p:nvPr/>
        </p:nvSpPr>
        <p:spPr bwMode="auto">
          <a:xfrm>
            <a:off x="6677281" y="5971610"/>
            <a:ext cx="2466720" cy="235449"/>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2"/>
                </a:solidFill>
              </a:rPr>
              <a:t>www.capgemini.com</a:t>
            </a:r>
          </a:p>
        </p:txBody>
      </p:sp>
      <p:grpSp>
        <p:nvGrpSpPr>
          <p:cNvPr id="2" name="Groupe 8"/>
          <p:cNvGrpSpPr>
            <a:grpSpLocks/>
          </p:cNvGrpSpPr>
          <p:nvPr/>
        </p:nvGrpSpPr>
        <p:grpSpPr bwMode="auto">
          <a:xfrm>
            <a:off x="5249008" y="5323910"/>
            <a:ext cx="3894992" cy="682625"/>
            <a:chOff x="5686920" y="5514975"/>
            <a:chExt cx="4219080" cy="682626"/>
          </a:xfrm>
        </p:grpSpPr>
        <p:sp>
          <p:nvSpPr>
            <p:cNvPr id="10" name="Text Box 22"/>
            <p:cNvSpPr txBox="1">
              <a:spLocks noChangeArrowheads="1"/>
            </p:cNvSpPr>
            <p:nvPr/>
          </p:nvSpPr>
          <p:spPr bwMode="auto">
            <a:xfrm>
              <a:off x="6099621" y="5710238"/>
              <a:ext cx="3806379" cy="235449"/>
            </a:xfrm>
            <a:prstGeom prst="rect">
              <a:avLst/>
            </a:prstGeom>
            <a:noFill/>
            <a:ln w="9525" algn="ctr">
              <a:noFill/>
              <a:miter lim="800000"/>
              <a:headEnd/>
              <a:tailEnd/>
            </a:ln>
            <a:effectLst/>
          </p:spPr>
          <p:txBody>
            <a:bodyPr wrap="none" lIns="0" tIns="0" rIns="360000" bIns="0">
              <a:spAutoFit/>
            </a:bodyPr>
            <a:lstStyle/>
            <a:p>
              <a:pPr algn="r" eaLnBrk="0" hangingPunct="0">
                <a:defRPr/>
              </a:pPr>
              <a:r>
                <a:rPr lang="en-US" sz="1800" dirty="0"/>
                <a:t>Together.</a:t>
              </a:r>
              <a:r>
                <a:rPr lang="en-US" sz="1800" dirty="0">
                  <a:solidFill>
                    <a:schemeClr val="bg2"/>
                  </a:solidFill>
                </a:rPr>
                <a:t> Free your energies</a:t>
              </a:r>
            </a:p>
          </p:txBody>
        </p:sp>
        <p:pic>
          <p:nvPicPr>
            <p:cNvPr id="11" name="Picture 14" descr="CBE_Label_RGB"/>
            <p:cNvPicPr>
              <a:picLocks noChangeAspect="1" noChangeArrowheads="1"/>
            </p:cNvPicPr>
            <p:nvPr userDrawn="1"/>
          </p:nvPicPr>
          <p:blipFill>
            <a:blip r:embed="rId3" cstate="print"/>
            <a:srcRect/>
            <a:stretch>
              <a:fillRect/>
            </a:stretch>
          </p:blipFill>
          <p:spPr bwMode="auto">
            <a:xfrm>
              <a:off x="5686920" y="5514975"/>
              <a:ext cx="678462" cy="682626"/>
            </a:xfrm>
            <a:prstGeom prst="rect">
              <a:avLst/>
            </a:prstGeom>
            <a:noFill/>
            <a:ln w="9525">
              <a:noFill/>
              <a:miter lim="800000"/>
              <a:headEnd/>
              <a:tailEnd/>
            </a:ln>
          </p:spPr>
        </p:pic>
      </p:grpSp>
      <p:pic>
        <p:nvPicPr>
          <p:cNvPr id="12" name="Picture 9" descr="OK_Capgemini"/>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44821" y="881065"/>
            <a:ext cx="4317023" cy="10175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r" rtl="0" eaLnBrk="1" fontAlgn="base" hangingPunct="1">
        <a:spcBef>
          <a:spcPct val="0"/>
        </a:spcBef>
        <a:spcAft>
          <a:spcPct val="0"/>
        </a:spcAft>
        <a:defRPr sz="1600">
          <a:solidFill>
            <a:schemeClr val="bg2"/>
          </a:solidFill>
          <a:latin typeface="+mj-lt"/>
          <a:ea typeface="+mj-ea"/>
          <a:cs typeface="+mj-cs"/>
        </a:defRPr>
      </a:lvl1pPr>
      <a:lvl2pPr algn="r" rtl="0" eaLnBrk="1" fontAlgn="base" hangingPunct="1">
        <a:spcBef>
          <a:spcPct val="0"/>
        </a:spcBef>
        <a:spcAft>
          <a:spcPct val="0"/>
        </a:spcAft>
        <a:defRPr sz="1600">
          <a:solidFill>
            <a:schemeClr val="bg2"/>
          </a:solidFill>
          <a:latin typeface="Arial" charset="0"/>
          <a:cs typeface="Arial" charset="0"/>
        </a:defRPr>
      </a:lvl2pPr>
      <a:lvl3pPr algn="r" rtl="0" eaLnBrk="1" fontAlgn="base" hangingPunct="1">
        <a:spcBef>
          <a:spcPct val="0"/>
        </a:spcBef>
        <a:spcAft>
          <a:spcPct val="0"/>
        </a:spcAft>
        <a:defRPr sz="1600">
          <a:solidFill>
            <a:schemeClr val="bg2"/>
          </a:solidFill>
          <a:latin typeface="Arial" charset="0"/>
          <a:cs typeface="Arial" charset="0"/>
        </a:defRPr>
      </a:lvl3pPr>
      <a:lvl4pPr algn="r" rtl="0" eaLnBrk="1" fontAlgn="base" hangingPunct="1">
        <a:spcBef>
          <a:spcPct val="0"/>
        </a:spcBef>
        <a:spcAft>
          <a:spcPct val="0"/>
        </a:spcAft>
        <a:defRPr sz="1600">
          <a:solidFill>
            <a:schemeClr val="bg2"/>
          </a:solidFill>
          <a:latin typeface="Arial" charset="0"/>
          <a:cs typeface="Arial" charset="0"/>
        </a:defRPr>
      </a:lvl4pPr>
      <a:lvl5pPr algn="r" rtl="0" eaLnBrk="1" fontAlgn="base" hangingPunct="1">
        <a:spcBef>
          <a:spcPct val="0"/>
        </a:spcBef>
        <a:spcAft>
          <a:spcPct val="0"/>
        </a:spcAft>
        <a:defRPr sz="1600">
          <a:solidFill>
            <a:schemeClr val="bg2"/>
          </a:solidFill>
          <a:latin typeface="Arial" charset="0"/>
          <a:cs typeface="Arial" charset="0"/>
        </a:defRPr>
      </a:lvl5pPr>
      <a:lvl6pPr marL="457200" algn="r" rtl="0" eaLnBrk="1" fontAlgn="base" hangingPunct="1">
        <a:spcBef>
          <a:spcPct val="0"/>
        </a:spcBef>
        <a:spcAft>
          <a:spcPct val="0"/>
        </a:spcAft>
        <a:defRPr sz="1600">
          <a:solidFill>
            <a:schemeClr val="bg2"/>
          </a:solidFill>
          <a:latin typeface="Arial" charset="0"/>
          <a:cs typeface="Arial" charset="0"/>
        </a:defRPr>
      </a:lvl6pPr>
      <a:lvl7pPr marL="914400" algn="r" rtl="0" eaLnBrk="1" fontAlgn="base" hangingPunct="1">
        <a:spcBef>
          <a:spcPct val="0"/>
        </a:spcBef>
        <a:spcAft>
          <a:spcPct val="0"/>
        </a:spcAft>
        <a:defRPr sz="1600">
          <a:solidFill>
            <a:schemeClr val="bg2"/>
          </a:solidFill>
          <a:latin typeface="Arial" charset="0"/>
          <a:cs typeface="Arial" charset="0"/>
        </a:defRPr>
      </a:lvl7pPr>
      <a:lvl8pPr marL="1371600" algn="r" rtl="0" eaLnBrk="1" fontAlgn="base" hangingPunct="1">
        <a:spcBef>
          <a:spcPct val="0"/>
        </a:spcBef>
        <a:spcAft>
          <a:spcPct val="0"/>
        </a:spcAft>
        <a:defRPr sz="1600">
          <a:solidFill>
            <a:schemeClr val="bg2"/>
          </a:solidFill>
          <a:latin typeface="Arial" charset="0"/>
          <a:cs typeface="Arial" charset="0"/>
        </a:defRPr>
      </a:lvl8pPr>
      <a:lvl9pPr marL="1828800" algn="r" rtl="0" eaLnBrk="1" fontAlgn="base" hangingPunct="1">
        <a:spcBef>
          <a:spcPct val="0"/>
        </a:spcBef>
        <a:spcAft>
          <a:spcPct val="0"/>
        </a:spcAft>
        <a:defRPr sz="1600">
          <a:solidFill>
            <a:schemeClr val="bg2"/>
          </a:solidFill>
          <a:latin typeface="Arial" charset="0"/>
          <a:cs typeface="Arial" charset="0"/>
        </a:defRPr>
      </a:lvl9pPr>
    </p:titleStyle>
    <p:bodyStyle>
      <a:lvl1pPr marL="342900" indent="-342900" algn="r" rtl="0" eaLnBrk="1" fontAlgn="base" hangingPunct="1">
        <a:spcBef>
          <a:spcPct val="20000"/>
        </a:spcBef>
        <a:spcAft>
          <a:spcPct val="0"/>
        </a:spcAft>
        <a:buChar char="•"/>
        <a:defRPr sz="1600">
          <a:solidFill>
            <a:schemeClr val="bg2"/>
          </a:solidFill>
          <a:latin typeface="+mn-lt"/>
          <a:ea typeface="+mn-ea"/>
          <a:cs typeface="+mn-cs"/>
        </a:defRPr>
      </a:lvl1pPr>
      <a:lvl2pPr marL="742950" indent="-285750" algn="r" rtl="0" eaLnBrk="1" fontAlgn="base" hangingPunct="1">
        <a:spcBef>
          <a:spcPct val="20000"/>
        </a:spcBef>
        <a:spcAft>
          <a:spcPct val="0"/>
        </a:spcAft>
        <a:buChar char="–"/>
        <a:defRPr sz="1600">
          <a:solidFill>
            <a:schemeClr val="bg2"/>
          </a:solidFill>
          <a:latin typeface="+mn-lt"/>
          <a:cs typeface="+mn-cs"/>
        </a:defRPr>
      </a:lvl2pPr>
      <a:lvl3pPr marL="1143000" indent="-228600" algn="r" rtl="0" eaLnBrk="1" fontAlgn="base" hangingPunct="1">
        <a:spcBef>
          <a:spcPct val="20000"/>
        </a:spcBef>
        <a:spcAft>
          <a:spcPct val="0"/>
        </a:spcAft>
        <a:buChar char="•"/>
        <a:defRPr sz="1600">
          <a:solidFill>
            <a:schemeClr val="bg2"/>
          </a:solidFill>
          <a:latin typeface="+mn-lt"/>
          <a:cs typeface="+mn-cs"/>
        </a:defRPr>
      </a:lvl3pPr>
      <a:lvl4pPr marL="1600200" indent="-228600" algn="r" rtl="0" eaLnBrk="1" fontAlgn="base" hangingPunct="1">
        <a:spcBef>
          <a:spcPct val="20000"/>
        </a:spcBef>
        <a:spcAft>
          <a:spcPct val="0"/>
        </a:spcAft>
        <a:buChar char="–"/>
        <a:defRPr sz="1600">
          <a:solidFill>
            <a:schemeClr val="bg2"/>
          </a:solidFill>
          <a:latin typeface="+mn-lt"/>
          <a:cs typeface="+mn-cs"/>
        </a:defRPr>
      </a:lvl4pPr>
      <a:lvl5pPr marL="2057400" indent="-228600" algn="r" rtl="0" eaLnBrk="1" fontAlgn="base" hangingPunct="1">
        <a:spcBef>
          <a:spcPct val="20000"/>
        </a:spcBef>
        <a:spcAft>
          <a:spcPct val="0"/>
        </a:spcAft>
        <a:buChar char="»"/>
        <a:defRPr sz="1600">
          <a:solidFill>
            <a:schemeClr val="bg2"/>
          </a:solidFill>
          <a:latin typeface="+mn-lt"/>
          <a:cs typeface="+mn-cs"/>
        </a:defRPr>
      </a:lvl5pPr>
      <a:lvl6pPr marL="2514600" indent="-228600" algn="r" rtl="0" eaLnBrk="1" fontAlgn="base" hangingPunct="1">
        <a:spcBef>
          <a:spcPct val="20000"/>
        </a:spcBef>
        <a:spcAft>
          <a:spcPct val="0"/>
        </a:spcAft>
        <a:buChar char="»"/>
        <a:defRPr sz="1600">
          <a:solidFill>
            <a:schemeClr val="bg2"/>
          </a:solidFill>
          <a:latin typeface="+mn-lt"/>
          <a:cs typeface="+mn-cs"/>
        </a:defRPr>
      </a:lvl6pPr>
      <a:lvl7pPr marL="2971800" indent="-228600" algn="r" rtl="0" eaLnBrk="1" fontAlgn="base" hangingPunct="1">
        <a:spcBef>
          <a:spcPct val="20000"/>
        </a:spcBef>
        <a:spcAft>
          <a:spcPct val="0"/>
        </a:spcAft>
        <a:buChar char="»"/>
        <a:defRPr sz="1600">
          <a:solidFill>
            <a:schemeClr val="bg2"/>
          </a:solidFill>
          <a:latin typeface="+mn-lt"/>
          <a:cs typeface="+mn-cs"/>
        </a:defRPr>
      </a:lvl7pPr>
      <a:lvl8pPr marL="3429000" indent="-228600" algn="r" rtl="0" eaLnBrk="1" fontAlgn="base" hangingPunct="1">
        <a:spcBef>
          <a:spcPct val="20000"/>
        </a:spcBef>
        <a:spcAft>
          <a:spcPct val="0"/>
        </a:spcAft>
        <a:buChar char="»"/>
        <a:defRPr sz="1600">
          <a:solidFill>
            <a:schemeClr val="bg2"/>
          </a:solidFill>
          <a:latin typeface="+mn-lt"/>
          <a:cs typeface="+mn-cs"/>
        </a:defRPr>
      </a:lvl8pPr>
      <a:lvl9pPr marL="3886200" indent="-228600" algn="r" rtl="0" eaLnBrk="1" fontAlgn="base" hangingPunct="1">
        <a:spcBef>
          <a:spcPct val="20000"/>
        </a:spcBef>
        <a:spcAft>
          <a:spcPct val="0"/>
        </a:spcAft>
        <a:buChar char="»"/>
        <a:defRPr sz="1600">
          <a:solidFill>
            <a:schemeClr val="bg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slideLayout" Target="../slideLayouts/slideLayout3.xml"/><Relationship Id="rId4" Type="http://schemas.openxmlformats.org/officeDocument/2006/relationships/tags" Target="../tags/tag5.xml"/><Relationship Id="rId9"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BI Factory for Telco client</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BA694693-4BD3-4638-A7B1-49CF93BC402D}" type="slidenum">
              <a:rPr lang="en-US" smtClean="0"/>
              <a:pPr/>
              <a:t>1</a:t>
            </a:fld>
            <a:endParaRPr lang="en-US" dirty="0"/>
          </a:p>
        </p:txBody>
      </p:sp>
      <p:sp>
        <p:nvSpPr>
          <p:cNvPr id="9" name="Rectangle 23"/>
          <p:cNvSpPr>
            <a:spLocks noChangeArrowheads="1"/>
          </p:cNvSpPr>
          <p:nvPr/>
        </p:nvSpPr>
        <p:spPr bwMode="gray">
          <a:xfrm>
            <a:off x="1160060" y="1189655"/>
            <a:ext cx="7777996" cy="1172545"/>
          </a:xfrm>
          <a:prstGeom prst="rect">
            <a:avLst/>
          </a:prstGeom>
          <a:solidFill>
            <a:srgbClr val="F8F8F8"/>
          </a:solidFill>
          <a:ln w="9525" algn="ctr">
            <a:solidFill>
              <a:schemeClr val="tx2"/>
            </a:solidFill>
            <a:miter lim="800000"/>
            <a:headEnd/>
            <a:tailEnd/>
          </a:ln>
          <a:effectLst>
            <a:outerShdw blurRad="44450" dist="27940" dir="5400000" algn="ctr">
              <a:srgbClr val="000000">
                <a:alpha val="32000"/>
              </a:srgbClr>
            </a:outerShdw>
          </a:effectLst>
        </p:spPr>
        <p:txBody>
          <a:bodyPr tIns="91440" bIns="91440" anchor="ctr"/>
          <a:lstStyle/>
          <a:p>
            <a:pPr defTabSz="1019175">
              <a:spcBef>
                <a:spcPts val="300"/>
              </a:spcBef>
              <a:buClr>
                <a:schemeClr val="accent1"/>
              </a:buClr>
              <a:defRPr/>
            </a:pPr>
            <a:r>
              <a:rPr lang="en-US" sz="1200" dirty="0" smtClean="0"/>
              <a:t>The customer, </a:t>
            </a:r>
            <a:r>
              <a:rPr lang="en-US" sz="1200" dirty="0" smtClean="0">
                <a:latin typeface="Arial" pitchFamily="34" charset="0"/>
                <a:cs typeface="Arial" pitchFamily="34" charset="0"/>
              </a:rPr>
              <a:t>one of the largest telecommunication companies in Europe, </a:t>
            </a:r>
            <a:r>
              <a:rPr lang="en-US" sz="1200" dirty="0" smtClean="0"/>
              <a:t>just started to merge the former separated IT departments for mobile and fix net. He needs significant cost cutting and wants to concentrate his own staff on his core business (not on steering externals). The merger changes a lot in parallel: Processes, Organization, System landscape.</a:t>
            </a:r>
          </a:p>
        </p:txBody>
      </p:sp>
      <p:sp>
        <p:nvSpPr>
          <p:cNvPr id="10" name="Rectangle 20"/>
          <p:cNvSpPr>
            <a:spLocks noChangeArrowheads="1"/>
          </p:cNvSpPr>
          <p:nvPr/>
        </p:nvSpPr>
        <p:spPr bwMode="auto">
          <a:xfrm>
            <a:off x="162864" y="1189655"/>
            <a:ext cx="997196" cy="1172545"/>
          </a:xfrm>
          <a:prstGeom prst="rect">
            <a:avLst/>
          </a:prstGeom>
          <a:solidFill>
            <a:schemeClr val="tx2"/>
          </a:solidFill>
          <a:ln w="9525" algn="ctr">
            <a:solidFill>
              <a:schemeClr val="tx2"/>
            </a:solidFill>
            <a:miter lim="800000"/>
            <a:headEnd/>
            <a:tailEnd/>
          </a:ln>
          <a:effectLst>
            <a:outerShdw blurRad="44450" dist="27940" dir="5400000" algn="ctr">
              <a:srgbClr val="000000">
                <a:alpha val="32000"/>
              </a:srgbClr>
            </a:outerShdw>
          </a:effectLst>
        </p:spPr>
        <p:txBody>
          <a:bodyPr lIns="80135" tIns="40068" rIns="80135" bIns="40068" anchor="ctr"/>
          <a:lstStyle/>
          <a:p>
            <a:pPr>
              <a:buClr>
                <a:schemeClr val="bg1"/>
              </a:buClr>
              <a:buFont typeface="Wingdings" pitchFamily="2" charset="2"/>
              <a:buNone/>
              <a:defRPr/>
            </a:pPr>
            <a:r>
              <a:rPr lang="en-US" sz="1300" b="1" dirty="0" smtClean="0">
                <a:solidFill>
                  <a:schemeClr val="bg2"/>
                </a:solidFill>
                <a:latin typeface="Arial" pitchFamily="34" charset="0"/>
                <a:cs typeface="Arial" pitchFamily="34" charset="0"/>
              </a:rPr>
              <a:t>Client Overview</a:t>
            </a:r>
          </a:p>
        </p:txBody>
      </p:sp>
      <p:sp>
        <p:nvSpPr>
          <p:cNvPr id="12" name="Rectangle 17"/>
          <p:cNvSpPr>
            <a:spLocks noChangeArrowheads="1"/>
          </p:cNvSpPr>
          <p:nvPr/>
        </p:nvSpPr>
        <p:spPr bwMode="auto">
          <a:xfrm>
            <a:off x="162864" y="2438400"/>
            <a:ext cx="2907792" cy="322997"/>
          </a:xfrm>
          <a:prstGeom prst="rect">
            <a:avLst/>
          </a:prstGeom>
          <a:solidFill>
            <a:schemeClr val="tx2"/>
          </a:solidFill>
          <a:ln w="9525" algn="ctr">
            <a:solidFill>
              <a:schemeClr val="tx2"/>
            </a:solidFill>
            <a:miter lim="800000"/>
            <a:headEnd/>
            <a:tailEnd type="none" w="lg" len="lg"/>
          </a:ln>
          <a:effectLst>
            <a:outerShdw blurRad="44450" dist="27940" dir="5400000" algn="ctr">
              <a:srgbClr val="000000">
                <a:alpha val="32000"/>
              </a:srgbClr>
            </a:outerShdw>
          </a:effectLst>
        </p:spPr>
        <p:txBody>
          <a:bodyPr wrap="none" anchor="ctr"/>
          <a:lstStyle/>
          <a:p>
            <a:pPr algn="ctr">
              <a:lnSpc>
                <a:spcPct val="90000"/>
              </a:lnSpc>
              <a:defRPr/>
            </a:pPr>
            <a:r>
              <a:rPr lang="en-US" sz="1300" b="1" dirty="0">
                <a:solidFill>
                  <a:schemeClr val="bg2"/>
                </a:solidFill>
                <a:latin typeface="Arial" pitchFamily="34" charset="0"/>
                <a:cs typeface="Arial" pitchFamily="34" charset="0"/>
              </a:rPr>
              <a:t>Issues</a:t>
            </a:r>
          </a:p>
        </p:txBody>
      </p:sp>
      <p:sp>
        <p:nvSpPr>
          <p:cNvPr id="13" name="Rectangle 18"/>
          <p:cNvSpPr>
            <a:spLocks noChangeArrowheads="1"/>
          </p:cNvSpPr>
          <p:nvPr/>
        </p:nvSpPr>
        <p:spPr bwMode="auto">
          <a:xfrm>
            <a:off x="162864" y="2761398"/>
            <a:ext cx="2907792" cy="3487002"/>
          </a:xfrm>
          <a:prstGeom prst="rect">
            <a:avLst/>
          </a:prstGeom>
          <a:solidFill>
            <a:schemeClr val="bg2"/>
          </a:solidFill>
          <a:ln w="9525" algn="ctr">
            <a:solidFill>
              <a:schemeClr val="tx2"/>
            </a:solidFill>
            <a:miter lim="800000"/>
            <a:headEnd/>
            <a:tailEnd type="none" w="lg" len="lg"/>
          </a:ln>
          <a:effectLst>
            <a:outerShdw blurRad="44450" dist="27940" dir="5400000" algn="ctr">
              <a:srgbClr val="000000">
                <a:alpha val="32000"/>
              </a:srgbClr>
            </a:outerShdw>
          </a:effectLst>
        </p:spPr>
        <p:txBody>
          <a:bodyPr wrap="square" tIns="45720" anchor="t"/>
          <a:lstStyle/>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Innovation for BI services, processes and technologies </a:t>
            </a:r>
          </a:p>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Cost transparency and liability through services at a fixed price. </a:t>
            </a:r>
          </a:p>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Cost reduction and increase of efficiency through an optimized shoring offer </a:t>
            </a:r>
          </a:p>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Clear division of tasks and responsibilities through an industrialized development process for the entire software lifecycle all the way through the warranty period. </a:t>
            </a:r>
          </a:p>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Scalable, requirement-driven service capacities </a:t>
            </a:r>
          </a:p>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Long-term retention of know-how and bidirectional know-how management. </a:t>
            </a:r>
          </a:p>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Harmonizing of platforms and processes across system and domain borders </a:t>
            </a:r>
          </a:p>
        </p:txBody>
      </p:sp>
      <p:sp>
        <p:nvSpPr>
          <p:cNvPr id="14" name="Rectangle 19"/>
          <p:cNvSpPr>
            <a:spLocks noChangeArrowheads="1"/>
          </p:cNvSpPr>
          <p:nvPr/>
        </p:nvSpPr>
        <p:spPr bwMode="auto">
          <a:xfrm>
            <a:off x="3096564" y="2438400"/>
            <a:ext cx="2907792" cy="322997"/>
          </a:xfrm>
          <a:prstGeom prst="rect">
            <a:avLst/>
          </a:prstGeom>
          <a:solidFill>
            <a:schemeClr val="tx2"/>
          </a:solidFill>
          <a:ln w="9525" algn="ctr">
            <a:solidFill>
              <a:schemeClr val="tx2"/>
            </a:solidFill>
            <a:miter lim="800000"/>
            <a:headEnd/>
            <a:tailEnd type="none" w="lg" len="lg"/>
          </a:ln>
          <a:effectLst>
            <a:outerShdw blurRad="44450" dist="27940" dir="5400000" algn="ctr">
              <a:srgbClr val="000000">
                <a:alpha val="32000"/>
              </a:srgbClr>
            </a:outerShdw>
          </a:effectLst>
        </p:spPr>
        <p:txBody>
          <a:bodyPr wrap="none" anchor="ctr"/>
          <a:lstStyle/>
          <a:p>
            <a:pPr algn="ctr">
              <a:lnSpc>
                <a:spcPct val="90000"/>
              </a:lnSpc>
              <a:defRPr/>
            </a:pPr>
            <a:r>
              <a:rPr lang="en-US" sz="1300" b="1" dirty="0" smtClean="0">
                <a:solidFill>
                  <a:schemeClr val="bg2"/>
                </a:solidFill>
                <a:latin typeface="Arial" pitchFamily="34" charset="0"/>
                <a:cs typeface="Arial" pitchFamily="34" charset="0"/>
              </a:rPr>
              <a:t>Proposed Solution</a:t>
            </a:r>
          </a:p>
        </p:txBody>
      </p:sp>
      <p:sp>
        <p:nvSpPr>
          <p:cNvPr id="15" name="Rectangle 20"/>
          <p:cNvSpPr>
            <a:spLocks noChangeArrowheads="1"/>
          </p:cNvSpPr>
          <p:nvPr/>
        </p:nvSpPr>
        <p:spPr bwMode="auto">
          <a:xfrm>
            <a:off x="3096564" y="2761398"/>
            <a:ext cx="2907792" cy="3487002"/>
          </a:xfrm>
          <a:prstGeom prst="rect">
            <a:avLst/>
          </a:prstGeom>
          <a:solidFill>
            <a:schemeClr val="bg2"/>
          </a:solidFill>
          <a:ln w="9525" algn="ctr">
            <a:solidFill>
              <a:schemeClr val="tx2"/>
            </a:solidFill>
            <a:miter lim="800000"/>
            <a:headEnd/>
            <a:tailEnd type="none" w="lg" len="lg"/>
          </a:ln>
          <a:effectLst>
            <a:outerShdw blurRad="44450" dist="27940" dir="5400000" algn="ctr">
              <a:srgbClr val="000000">
                <a:alpha val="32000"/>
              </a:srgbClr>
            </a:outerShdw>
          </a:effectLst>
        </p:spPr>
        <p:txBody>
          <a:bodyPr wrap="square" tIns="45720" anchor="t"/>
          <a:lstStyle/>
          <a:p>
            <a:pPr marL="176213" indent="-176213">
              <a:lnSpc>
                <a:spcPct val="90000"/>
              </a:lnSpc>
              <a:buClr>
                <a:schemeClr val="tx1"/>
              </a:buClr>
              <a:buSzPts val="1600"/>
              <a:buFont typeface="Wingdings" pitchFamily="2" charset="2"/>
              <a:buChar char="§"/>
            </a:pPr>
            <a:r>
              <a:rPr lang="en-US" sz="1200" dirty="0" smtClean="0">
                <a:latin typeface="Arial" pitchFamily="34" charset="0"/>
                <a:cs typeface="Arial" pitchFamily="34" charset="0"/>
              </a:rPr>
              <a:t>Global BI Factory with </a:t>
            </a:r>
            <a:r>
              <a:rPr lang="en-GB" sz="1200" dirty="0" smtClean="0">
                <a:latin typeface="Arial" pitchFamily="34" charset="0"/>
                <a:cs typeface="Arial" pitchFamily="34" charset="0"/>
              </a:rPr>
              <a:t>One Team Setup ensuring Language &amp; Cultural Fit, &amp; </a:t>
            </a:r>
            <a:r>
              <a:rPr lang="en-US" sz="1200" dirty="0" smtClean="0">
                <a:latin typeface="Arial" pitchFamily="34" charset="0"/>
                <a:cs typeface="Arial" pitchFamily="34" charset="0"/>
              </a:rPr>
              <a:t>Designed for Scalability</a:t>
            </a:r>
          </a:p>
          <a:p>
            <a:pPr marL="176213" indent="-176213">
              <a:lnSpc>
                <a:spcPct val="90000"/>
              </a:lnSpc>
              <a:buClr>
                <a:schemeClr val="tx1"/>
              </a:buClr>
              <a:buSzPts val="1600"/>
              <a:buFont typeface="Wingdings" pitchFamily="2" charset="2"/>
              <a:buChar char="§"/>
            </a:pPr>
            <a:r>
              <a:rPr lang="en-US" sz="1200" dirty="0" smtClean="0">
                <a:latin typeface="Arial" pitchFamily="34" charset="0"/>
                <a:cs typeface="Arial" pitchFamily="34" charset="0"/>
              </a:rPr>
              <a:t>Step-by-step ramp up of the sites in Germany, Poland and India</a:t>
            </a:r>
          </a:p>
          <a:p>
            <a:pPr marL="176213" indent="-176213">
              <a:lnSpc>
                <a:spcPct val="90000"/>
              </a:lnSpc>
              <a:buClr>
                <a:schemeClr val="tx1"/>
              </a:buClr>
              <a:buSzPts val="1600"/>
              <a:buFont typeface="Wingdings" pitchFamily="2" charset="2"/>
              <a:buChar char="§"/>
            </a:pPr>
            <a:r>
              <a:rPr lang="en-US" sz="1200" dirty="0" smtClean="0">
                <a:latin typeface="Arial" pitchFamily="34" charset="0"/>
                <a:cs typeface="Arial" pitchFamily="34" charset="0"/>
              </a:rPr>
              <a:t>Sharing the knowledge among colleagues by Initial Transition process and Continuous buildup of shared knowledge</a:t>
            </a:r>
          </a:p>
          <a:p>
            <a:pPr marL="176213" indent="-176213">
              <a:lnSpc>
                <a:spcPct val="90000"/>
              </a:lnSpc>
              <a:buClr>
                <a:schemeClr val="tx1"/>
              </a:buClr>
              <a:buSzPts val="1600"/>
              <a:buFont typeface="Wingdings" pitchFamily="2" charset="2"/>
              <a:buChar char="§"/>
            </a:pPr>
            <a:r>
              <a:rPr lang="en-US" sz="1200" dirty="0" smtClean="0">
                <a:latin typeface="Arial" pitchFamily="34" charset="0"/>
                <a:cs typeface="Arial" pitchFamily="34" charset="0"/>
              </a:rPr>
              <a:t>Effective and empowered boards including Innovation Board and Architecture Board</a:t>
            </a:r>
          </a:p>
          <a:p>
            <a:pPr marL="176213" indent="-176213">
              <a:lnSpc>
                <a:spcPct val="90000"/>
              </a:lnSpc>
              <a:buClr>
                <a:schemeClr val="tx1"/>
              </a:buClr>
              <a:buSzPts val="1600"/>
              <a:buFont typeface="Wingdings" pitchFamily="2" charset="2"/>
              <a:buChar char="§"/>
            </a:pPr>
            <a:r>
              <a:rPr lang="en-US" sz="1200" dirty="0" smtClean="0">
                <a:latin typeface="Arial" pitchFamily="34" charset="0"/>
                <a:cs typeface="Arial" pitchFamily="34" charset="0"/>
              </a:rPr>
              <a:t>Well-defined processes with clear and undivided responsibilities</a:t>
            </a:r>
          </a:p>
          <a:p>
            <a:pPr marL="176213" indent="-176213">
              <a:lnSpc>
                <a:spcPct val="90000"/>
              </a:lnSpc>
              <a:buClr>
                <a:schemeClr val="tx1"/>
              </a:buClr>
              <a:buSzPts val="1600"/>
              <a:buFont typeface="Wingdings" pitchFamily="2" charset="2"/>
              <a:buChar char="§"/>
            </a:pPr>
            <a:r>
              <a:rPr lang="en-US" sz="1200" dirty="0" smtClean="0">
                <a:latin typeface="Arial" pitchFamily="34" charset="0"/>
                <a:cs typeface="Arial" pitchFamily="34" charset="0"/>
              </a:rPr>
              <a:t>Service quality measured by KPIs/SLA’s</a:t>
            </a:r>
          </a:p>
          <a:p>
            <a:pPr marL="176213" indent="-176213">
              <a:lnSpc>
                <a:spcPct val="90000"/>
              </a:lnSpc>
              <a:buClr>
                <a:schemeClr val="tx1"/>
              </a:buClr>
              <a:buSzPts val="1600"/>
              <a:buFont typeface="Wingdings" pitchFamily="2" charset="2"/>
              <a:buChar char="§"/>
            </a:pPr>
            <a:r>
              <a:rPr lang="en-US" sz="1200" dirty="0" smtClean="0">
                <a:latin typeface="Arial" pitchFamily="34" charset="0"/>
                <a:cs typeface="Arial" pitchFamily="34" charset="0"/>
              </a:rPr>
              <a:t>An active Executive Sponsorship</a:t>
            </a:r>
          </a:p>
          <a:p>
            <a:pPr marL="176213" indent="-176213">
              <a:lnSpc>
                <a:spcPct val="90000"/>
              </a:lnSpc>
              <a:buClr>
                <a:schemeClr val="tx1"/>
              </a:buClr>
              <a:buSzPts val="1600"/>
              <a:buFont typeface="Wingdings" pitchFamily="2" charset="2"/>
              <a:buChar char="§"/>
            </a:pPr>
            <a:endParaRPr lang="de-DE" sz="1600" dirty="0" smtClean="0">
              <a:latin typeface="Arial Narrow" pitchFamily="34" charset="0"/>
            </a:endParaRPr>
          </a:p>
          <a:p>
            <a:pPr>
              <a:defRPr/>
            </a:pPr>
            <a:r>
              <a:rPr lang="en-US" sz="1300" dirty="0" smtClean="0">
                <a:latin typeface="Arial" pitchFamily="34" charset="0"/>
                <a:cs typeface="Arial" pitchFamily="34" charset="0"/>
              </a:rPr>
              <a:t>.</a:t>
            </a:r>
            <a:endParaRPr lang="en-US" sz="1300" dirty="0">
              <a:latin typeface="Arial" pitchFamily="34" charset="0"/>
              <a:cs typeface="Arial" pitchFamily="34" charset="0"/>
            </a:endParaRPr>
          </a:p>
        </p:txBody>
      </p:sp>
      <p:sp>
        <p:nvSpPr>
          <p:cNvPr id="16" name="Rectangle 23"/>
          <p:cNvSpPr>
            <a:spLocks noChangeArrowheads="1"/>
          </p:cNvSpPr>
          <p:nvPr/>
        </p:nvSpPr>
        <p:spPr bwMode="auto">
          <a:xfrm>
            <a:off x="6030264" y="2438400"/>
            <a:ext cx="2907792" cy="322997"/>
          </a:xfrm>
          <a:prstGeom prst="rect">
            <a:avLst/>
          </a:prstGeom>
          <a:solidFill>
            <a:schemeClr val="tx2"/>
          </a:solidFill>
          <a:ln w="9525" algn="ctr">
            <a:solidFill>
              <a:schemeClr val="tx2"/>
            </a:solidFill>
            <a:miter lim="800000"/>
            <a:headEnd/>
            <a:tailEnd type="none" w="lg" len="lg"/>
          </a:ln>
          <a:effectLst>
            <a:outerShdw blurRad="44450" dist="27940" dir="5400000" algn="ctr">
              <a:srgbClr val="000000">
                <a:alpha val="32000"/>
              </a:srgbClr>
            </a:outerShdw>
          </a:effectLst>
        </p:spPr>
        <p:txBody>
          <a:bodyPr wrap="none" anchor="ctr"/>
          <a:lstStyle/>
          <a:p>
            <a:pPr algn="ctr">
              <a:lnSpc>
                <a:spcPct val="90000"/>
              </a:lnSpc>
              <a:defRPr/>
            </a:pPr>
            <a:r>
              <a:rPr lang="en-US" sz="1300" b="1" dirty="0" smtClean="0">
                <a:solidFill>
                  <a:schemeClr val="bg2"/>
                </a:solidFill>
                <a:latin typeface="Arial" pitchFamily="34" charset="0"/>
                <a:cs typeface="Arial" pitchFamily="34" charset="0"/>
              </a:rPr>
              <a:t>Proposed Benefits</a:t>
            </a:r>
            <a:endParaRPr lang="en-US" sz="1300" b="1" dirty="0">
              <a:solidFill>
                <a:schemeClr val="bg2"/>
              </a:solidFill>
              <a:latin typeface="Arial" pitchFamily="34" charset="0"/>
              <a:cs typeface="Arial" pitchFamily="34" charset="0"/>
            </a:endParaRPr>
          </a:p>
        </p:txBody>
      </p:sp>
      <p:sp>
        <p:nvSpPr>
          <p:cNvPr id="17" name="Rectangle 24"/>
          <p:cNvSpPr>
            <a:spLocks noChangeArrowheads="1"/>
          </p:cNvSpPr>
          <p:nvPr/>
        </p:nvSpPr>
        <p:spPr bwMode="auto">
          <a:xfrm>
            <a:off x="6030264" y="2761398"/>
            <a:ext cx="2907792" cy="3487002"/>
          </a:xfrm>
          <a:prstGeom prst="rect">
            <a:avLst/>
          </a:prstGeom>
          <a:solidFill>
            <a:schemeClr val="bg2"/>
          </a:solidFill>
          <a:ln w="9525" algn="ctr">
            <a:solidFill>
              <a:schemeClr val="tx2"/>
            </a:solidFill>
            <a:miter lim="800000"/>
            <a:headEnd/>
            <a:tailEnd type="none" w="lg" len="lg"/>
          </a:ln>
          <a:effectLst>
            <a:outerShdw blurRad="44450" dist="27940" dir="5400000" algn="ctr">
              <a:srgbClr val="000000">
                <a:alpha val="32000"/>
              </a:srgbClr>
            </a:outerShdw>
          </a:effectLst>
        </p:spPr>
        <p:txBody>
          <a:bodyPr wrap="square" lIns="108000" tIns="45720" anchor="t">
            <a:noAutofit/>
          </a:bodyPr>
          <a:lstStyle/>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Cost Savings of 20+% in 24 months</a:t>
            </a:r>
            <a:br>
              <a:rPr lang="en-US" sz="1200" dirty="0" smtClean="0">
                <a:latin typeface="Arial" pitchFamily="34" charset="0"/>
                <a:cs typeface="Arial" pitchFamily="34" charset="0"/>
              </a:rPr>
            </a:br>
            <a:r>
              <a:rPr lang="en-US" sz="1200" dirty="0" smtClean="0">
                <a:latin typeface="Arial" pitchFamily="34" charset="0"/>
                <a:cs typeface="Arial" pitchFamily="34" charset="0"/>
              </a:rPr>
              <a:t>by our Rightshore Factory</a:t>
            </a:r>
          </a:p>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Improve Budget Transparency by Fixed price delivery</a:t>
            </a:r>
          </a:p>
          <a:p>
            <a:pPr marL="176213"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Tightly tie the BI Services to specific business needs &amp; Targets by constant &amp; dedicated Innovation Process</a:t>
            </a:r>
          </a:p>
          <a:p>
            <a:pPr marL="633413" lvl="2"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Reduce Churn Rates</a:t>
            </a:r>
          </a:p>
          <a:p>
            <a:pPr marL="633413" lvl="2"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Provide Guidance for specific Network Enhancements</a:t>
            </a:r>
          </a:p>
          <a:p>
            <a:pPr marL="633413" lvl="2" indent="-176213">
              <a:lnSpc>
                <a:spcPct val="90000"/>
              </a:lnSpc>
              <a:buClr>
                <a:schemeClr val="tx1"/>
              </a:buClr>
              <a:buSzPts val="1600"/>
              <a:buFont typeface="Wingdings" pitchFamily="2" charset="2"/>
              <a:buChar char="§"/>
              <a:defRPr/>
            </a:pPr>
            <a:r>
              <a:rPr lang="en-US" sz="1200" dirty="0" smtClean="0">
                <a:latin typeface="Arial" pitchFamily="34" charset="0"/>
                <a:cs typeface="Arial" pitchFamily="34" charset="0"/>
              </a:rPr>
              <a:t>“Real-Time” KPI Monitoring of Customer Service</a:t>
            </a:r>
          </a:p>
          <a:p>
            <a:pPr>
              <a:buFont typeface="Arial" pitchFamily="34" charset="0"/>
              <a:buChar char="•"/>
              <a:defRPr/>
            </a:pPr>
            <a:endParaRPr lang="en-US" sz="1300" dirty="0" smtClean="0">
              <a:latin typeface="Arial" pitchFamily="34" charset="0"/>
              <a:cs typeface="Arial" pitchFamily="34" charset="0"/>
            </a:endParaRPr>
          </a:p>
          <a:p>
            <a:pPr>
              <a:buFont typeface="Arial" pitchFamily="34" charset="0"/>
              <a:buChar char="•"/>
              <a:defRPr/>
            </a:pPr>
            <a:endParaRPr lang="en-US" sz="1300" dirty="0">
              <a:latin typeface="Arial" pitchFamily="34" charset="0"/>
              <a:cs typeface="Arial" pitchFamily="34" charset="0"/>
            </a:endParaRPr>
          </a:p>
        </p:txBody>
      </p:sp>
      <p:sp>
        <p:nvSpPr>
          <p:cNvPr id="18" name="TextBox 5"/>
          <p:cNvSpPr txBox="1"/>
          <p:nvPr/>
        </p:nvSpPr>
        <p:spPr>
          <a:xfrm>
            <a:off x="8131792" y="304800"/>
            <a:ext cx="838200" cy="276999"/>
          </a:xfrm>
          <a:prstGeom prst="rect">
            <a:avLst/>
          </a:prstGeom>
          <a:noFill/>
        </p:spPr>
        <p:txBody>
          <a:bodyPr wrap="square" rtlCol="0">
            <a:spAutoFit/>
          </a:bodyPr>
          <a:lstStyle/>
          <a:p>
            <a:pPr algn="ctr"/>
            <a:r>
              <a:rPr lang="en-US" sz="1200" b="1" dirty="0" smtClean="0">
                <a:solidFill>
                  <a:srgbClr val="000000"/>
                </a:solidFill>
              </a:rPr>
              <a:t>NDA</a:t>
            </a:r>
            <a:endParaRPr lang="en-US" sz="1200" b="1" dirty="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Factory for Telco client</a:t>
            </a:r>
            <a:endParaRPr lang="en-US" dirty="0">
              <a:solidFill>
                <a:srgbClr val="00B050"/>
              </a:solidFill>
            </a:endParaRPr>
          </a:p>
        </p:txBody>
      </p:sp>
      <p:sp>
        <p:nvSpPr>
          <p:cNvPr id="3" name="Slide Number Placeholder 2"/>
          <p:cNvSpPr>
            <a:spLocks noGrp="1"/>
          </p:cNvSpPr>
          <p:nvPr>
            <p:ph type="sldNum" sz="quarter" idx="12"/>
          </p:nvPr>
        </p:nvSpPr>
        <p:spPr/>
        <p:txBody>
          <a:bodyPr/>
          <a:lstStyle/>
          <a:p>
            <a:fld id="{BA694693-4BD3-4638-A7B1-49CF93BC402D}" type="slidenum">
              <a:rPr lang="en-US" smtClean="0"/>
              <a:pPr/>
              <a:t>2</a:t>
            </a:fld>
            <a:endParaRPr lang="en-US" dirty="0"/>
          </a:p>
        </p:txBody>
      </p:sp>
      <p:sp>
        <p:nvSpPr>
          <p:cNvPr id="4" name="Rectangle 18"/>
          <p:cNvSpPr>
            <a:spLocks noChangeArrowheads="1"/>
          </p:cNvSpPr>
          <p:nvPr/>
        </p:nvSpPr>
        <p:spPr bwMode="auto">
          <a:xfrm>
            <a:off x="172161" y="1371600"/>
            <a:ext cx="8774102" cy="1981200"/>
          </a:xfrm>
          <a:prstGeom prst="rect">
            <a:avLst/>
          </a:prstGeom>
          <a:solidFill>
            <a:schemeClr val="bg2"/>
          </a:solidFill>
          <a:ln w="9525" algn="ctr">
            <a:solidFill>
              <a:srgbClr val="FF9933"/>
            </a:solidFill>
            <a:miter lim="800000"/>
            <a:headEnd/>
            <a:tailEnd type="none" w="lg" len="lg"/>
          </a:ln>
          <a:effectLst>
            <a:outerShdw blurRad="44450" dist="27940" dir="5400000" algn="ctr">
              <a:srgbClr val="000000">
                <a:alpha val="32000"/>
              </a:srgbClr>
            </a:outerShdw>
          </a:effectLst>
        </p:spPr>
        <p:txBody>
          <a:bodyPr wrap="square" lIns="1600200" tIns="45720" anchor="ctr"/>
          <a:lstStyle/>
          <a:p>
            <a:pPr marL="228600" indent="-228600">
              <a:buFont typeface="+mj-lt"/>
              <a:buAutoNum type="arabicParenR"/>
              <a:defRPr/>
            </a:pPr>
            <a:r>
              <a:rPr lang="en-US" sz="1200" dirty="0" smtClean="0">
                <a:latin typeface="Arial" pitchFamily="34" charset="0"/>
                <a:cs typeface="Arial" pitchFamily="34" charset="0"/>
              </a:rPr>
              <a:t>Our </a:t>
            </a:r>
            <a:r>
              <a:rPr lang="en-US" sz="1200" dirty="0" err="1" smtClean="0">
                <a:latin typeface="Arial" pitchFamily="34" charset="0"/>
                <a:cs typeface="Arial" pitchFamily="34" charset="0"/>
              </a:rPr>
              <a:t>OneTeam</a:t>
            </a:r>
            <a:r>
              <a:rPr lang="en-US" sz="1200" dirty="0" smtClean="0">
                <a:latin typeface="Arial" pitchFamily="34" charset="0"/>
                <a:cs typeface="Arial" pitchFamily="34" charset="0"/>
              </a:rPr>
              <a:t> approach – really acting as one team with no regard of the location or BU our colleagues are coming from – headed by an extraordinary engagement manager convinced the client.</a:t>
            </a:r>
          </a:p>
          <a:p>
            <a:pPr marL="228600" indent="-228600">
              <a:buFont typeface="+mj-lt"/>
              <a:buAutoNum type="arabicParenR"/>
              <a:defRPr/>
            </a:pPr>
            <a:r>
              <a:rPr lang="en-US" sz="1200" dirty="0" smtClean="0">
                <a:latin typeface="Arial" pitchFamily="34" charset="0"/>
                <a:cs typeface="Arial" pitchFamily="34" charset="0"/>
              </a:rPr>
              <a:t>Expertise and experience of our BIM thought leaders like Paul Nannetti, Venkat Iyer, and Sundararajan Balasubramaniam was an added factor in favor of Capgemini.  Besides, early participation of Reji Cherian (Head of TME India) and Christian Becht (Capgemini France) and his team in weekly steering committee calls with stakeholders demonstrated Capgemini’s eagerness to understand the issues at hand. </a:t>
            </a:r>
          </a:p>
          <a:p>
            <a:pPr marL="228600" indent="-228600">
              <a:buFont typeface="+mj-lt"/>
              <a:buAutoNum type="arabicParenR"/>
              <a:defRPr/>
            </a:pPr>
            <a:r>
              <a:rPr lang="en-US" sz="1200" dirty="0" smtClean="0">
                <a:latin typeface="Arial" pitchFamily="34" charset="0"/>
                <a:cs typeface="Arial" pitchFamily="34" charset="0"/>
              </a:rPr>
              <a:t>Our Rightshore approach consisting of a single operating unit and multiple working entities across the world only reinforced the client’s faith in Capgemini’s multifaceted capabilities as a global player with a regional presence and right fit as their strategic partner</a:t>
            </a:r>
          </a:p>
        </p:txBody>
      </p:sp>
      <p:sp>
        <p:nvSpPr>
          <p:cNvPr id="5" name="Pentagon 4"/>
          <p:cNvSpPr>
            <a:spLocks noChangeArrowheads="1"/>
          </p:cNvSpPr>
          <p:nvPr/>
        </p:nvSpPr>
        <p:spPr bwMode="auto">
          <a:xfrm>
            <a:off x="162864" y="1371600"/>
            <a:ext cx="1513536" cy="1981200"/>
          </a:xfrm>
          <a:prstGeom prst="homePlate">
            <a:avLst>
              <a:gd name="adj" fmla="val 31913"/>
            </a:avLst>
          </a:prstGeom>
          <a:solidFill>
            <a:srgbClr val="FF9933"/>
          </a:solidFill>
          <a:ln w="9525" algn="ctr">
            <a:solidFill>
              <a:srgbClr val="FF9933"/>
            </a:solidFill>
            <a:miter lim="800000"/>
            <a:headEnd/>
            <a:tailEnd type="none" w="lg" len="lg"/>
          </a:ln>
          <a:effectLst>
            <a:outerShdw blurRad="44450" dist="27940" dir="5400000" algn="ctr">
              <a:srgbClr val="000000">
                <a:alpha val="32000"/>
              </a:srgbClr>
            </a:outerShdw>
          </a:effectLst>
        </p:spPr>
        <p:txBody>
          <a:bodyPr wrap="square" tIns="45720" anchor="ctr"/>
          <a:lstStyle/>
          <a:p>
            <a:pPr algn="ctr">
              <a:defRPr/>
            </a:pPr>
            <a:r>
              <a:rPr lang="en-US" sz="1200" b="1" dirty="0" smtClean="0">
                <a:solidFill>
                  <a:schemeClr val="bg2"/>
                </a:solidFill>
                <a:latin typeface="Arial" pitchFamily="34" charset="0"/>
                <a:cs typeface="Arial" pitchFamily="34" charset="0"/>
              </a:rPr>
              <a:t>Key Differentiators</a:t>
            </a:r>
            <a:endParaRPr lang="en-US" sz="1200" b="1" dirty="0">
              <a:solidFill>
                <a:schemeClr val="bg2"/>
              </a:solidFill>
              <a:latin typeface="Arial" pitchFamily="34" charset="0"/>
              <a:cs typeface="Arial" pitchFamily="34" charset="0"/>
            </a:endParaRPr>
          </a:p>
        </p:txBody>
      </p:sp>
      <p:sp>
        <p:nvSpPr>
          <p:cNvPr id="7" name="Rectangle 18"/>
          <p:cNvSpPr>
            <a:spLocks noChangeArrowheads="1"/>
          </p:cNvSpPr>
          <p:nvPr/>
        </p:nvSpPr>
        <p:spPr bwMode="auto">
          <a:xfrm>
            <a:off x="152400" y="3733800"/>
            <a:ext cx="8774102" cy="2133600"/>
          </a:xfrm>
          <a:prstGeom prst="rect">
            <a:avLst/>
          </a:prstGeom>
          <a:solidFill>
            <a:schemeClr val="bg2"/>
          </a:solidFill>
          <a:ln w="9525" algn="ctr">
            <a:solidFill>
              <a:srgbClr val="FF9933"/>
            </a:solidFill>
            <a:miter lim="800000"/>
            <a:headEnd/>
            <a:tailEnd type="none" w="lg" len="lg"/>
          </a:ln>
          <a:effectLst>
            <a:outerShdw blurRad="44450" dist="27940" dir="5400000" algn="ctr">
              <a:srgbClr val="000000">
                <a:alpha val="32000"/>
              </a:srgbClr>
            </a:outerShdw>
          </a:effectLst>
        </p:spPr>
        <p:txBody>
          <a:bodyPr wrap="square" lIns="1600200" tIns="45720" anchor="ctr"/>
          <a:lstStyle/>
          <a:p>
            <a:pPr>
              <a:defRPr/>
            </a:pPr>
            <a:endParaRPr lang="en-US" sz="1200" dirty="0" smtClean="0">
              <a:latin typeface="Arial" pitchFamily="34" charset="0"/>
              <a:cs typeface="Arial" pitchFamily="34" charset="0"/>
            </a:endParaRPr>
          </a:p>
          <a:p>
            <a:pPr>
              <a:defRPr/>
            </a:pPr>
            <a:r>
              <a:rPr lang="en-US" sz="1200" dirty="0" smtClean="0">
                <a:latin typeface="Arial" pitchFamily="34" charset="0"/>
                <a:cs typeface="Arial" pitchFamily="34" charset="0"/>
              </a:rPr>
              <a:t>The program is governed  by the  Capgemini BIM Model.  The  initial phase of  the program is transition which is defined  as per the Global Transition Methodology.  Following are the  salient features of the approach :</a:t>
            </a:r>
          </a:p>
          <a:p>
            <a:pPr marL="228600" indent="-228600">
              <a:buAutoNum type="arabicParenR"/>
              <a:defRPr/>
            </a:pPr>
            <a:r>
              <a:rPr lang="en-US" sz="1200" dirty="0" smtClean="0">
                <a:latin typeface="Arial" pitchFamily="34" charset="0"/>
                <a:cs typeface="Arial" pitchFamily="34" charset="0"/>
              </a:rPr>
              <a:t>Setting up Global BIDC (BI Factory) at the end of Transition and will operate from  Germany ,India and Poland  over a period of five years. </a:t>
            </a:r>
          </a:p>
          <a:p>
            <a:pPr marL="228600" indent="-228600">
              <a:buFontTx/>
              <a:buAutoNum type="arabicParenR"/>
              <a:defRPr/>
            </a:pPr>
            <a:r>
              <a:rPr lang="en-US" sz="1200" dirty="0" smtClean="0">
                <a:latin typeface="Arial" pitchFamily="34" charset="0"/>
                <a:cs typeface="Arial" pitchFamily="34" charset="0"/>
              </a:rPr>
              <a:t>Regular communication at each level ensuring close collaboration. The program/factory boards ensure the right management attention </a:t>
            </a:r>
          </a:p>
          <a:p>
            <a:pPr marL="228600" indent="-228600">
              <a:buAutoNum type="arabicParenR"/>
              <a:defRPr/>
            </a:pPr>
            <a:r>
              <a:rPr lang="en-US" sz="1200" dirty="0" smtClean="0">
                <a:latin typeface="Arial" pitchFamily="34" charset="0"/>
                <a:cs typeface="Arial" pitchFamily="34" charset="0"/>
              </a:rPr>
              <a:t>One team set up with flexibility and scalability</a:t>
            </a:r>
          </a:p>
          <a:p>
            <a:pPr marL="228600" indent="-228600">
              <a:buAutoNum type="arabicParenR"/>
              <a:defRPr/>
            </a:pPr>
            <a:r>
              <a:rPr lang="en-US" sz="1200" dirty="0" smtClean="0">
                <a:latin typeface="Arial" pitchFamily="34" charset="0"/>
                <a:cs typeface="Arial" pitchFamily="34" charset="0"/>
              </a:rPr>
              <a:t>Consolidation of the fragmented vendors base in the applications</a:t>
            </a:r>
          </a:p>
          <a:p>
            <a:pPr marL="228600" indent="-228600">
              <a:buAutoNum type="arabicParenR"/>
              <a:defRPr/>
            </a:pPr>
            <a:r>
              <a:rPr lang="en-US" sz="1200" dirty="0" smtClean="0">
                <a:latin typeface="Arial" pitchFamily="34" charset="0"/>
                <a:cs typeface="Arial" pitchFamily="34" charset="0"/>
              </a:rPr>
              <a:t>Ramping up factory capacity of around 100+ employees in Germany, Poland and India</a:t>
            </a:r>
          </a:p>
          <a:p>
            <a:pPr marL="228600" indent="-228600">
              <a:buFontTx/>
              <a:buAutoNum type="arabicParenR"/>
              <a:defRPr/>
            </a:pPr>
            <a:r>
              <a:rPr lang="en-US" sz="1200" dirty="0" smtClean="0">
                <a:latin typeface="Arial" pitchFamily="34" charset="0"/>
                <a:cs typeface="Arial" pitchFamily="34" charset="0"/>
              </a:rPr>
              <a:t>Robust estimation method as the basis for operational excellence of the BIDC (BI Factory)</a:t>
            </a:r>
          </a:p>
          <a:p>
            <a:pPr marL="228600" indent="-228600">
              <a:buAutoNum type="arabicParenR"/>
              <a:defRPr/>
            </a:pPr>
            <a:endParaRPr lang="en-US" sz="1200" dirty="0" smtClean="0">
              <a:latin typeface="Arial" pitchFamily="34" charset="0"/>
              <a:cs typeface="Arial" pitchFamily="34" charset="0"/>
            </a:endParaRPr>
          </a:p>
        </p:txBody>
      </p:sp>
      <p:sp>
        <p:nvSpPr>
          <p:cNvPr id="8" name="Pentagon 7"/>
          <p:cNvSpPr>
            <a:spLocks noChangeArrowheads="1"/>
          </p:cNvSpPr>
          <p:nvPr/>
        </p:nvSpPr>
        <p:spPr bwMode="auto">
          <a:xfrm>
            <a:off x="152400" y="3733800"/>
            <a:ext cx="1513536" cy="2133600"/>
          </a:xfrm>
          <a:prstGeom prst="homePlate">
            <a:avLst>
              <a:gd name="adj" fmla="val 31540"/>
            </a:avLst>
          </a:prstGeom>
          <a:solidFill>
            <a:srgbClr val="FF9933"/>
          </a:solidFill>
          <a:ln w="9525" algn="ctr">
            <a:solidFill>
              <a:srgbClr val="FF9933"/>
            </a:solidFill>
            <a:miter lim="800000"/>
            <a:headEnd/>
            <a:tailEnd type="none" w="lg" len="lg"/>
          </a:ln>
          <a:effectLst>
            <a:outerShdw blurRad="44450" dist="27940" dir="5400000" algn="ctr">
              <a:srgbClr val="000000">
                <a:alpha val="32000"/>
              </a:srgbClr>
            </a:outerShdw>
          </a:effectLst>
        </p:spPr>
        <p:txBody>
          <a:bodyPr wrap="square" tIns="45720" anchor="ctr"/>
          <a:lstStyle/>
          <a:p>
            <a:pPr algn="ctr">
              <a:defRPr/>
            </a:pPr>
            <a:r>
              <a:rPr lang="en-US" sz="1200" b="1" dirty="0" smtClean="0">
                <a:solidFill>
                  <a:schemeClr val="bg2"/>
                </a:solidFill>
                <a:latin typeface="Arial" pitchFamily="34" charset="0"/>
                <a:cs typeface="Arial" pitchFamily="34" charset="0"/>
              </a:rPr>
              <a:t>Delivery Approach</a:t>
            </a:r>
            <a:endParaRPr lang="en-US" sz="1200" b="1" dirty="0">
              <a:solidFill>
                <a:schemeClr val="bg2"/>
              </a:solidFill>
              <a:latin typeface="Arial" pitchFamily="34" charset="0"/>
              <a:cs typeface="Arial" pitchFamily="34" charset="0"/>
            </a:endParaRPr>
          </a:p>
        </p:txBody>
      </p:sp>
      <p:sp>
        <p:nvSpPr>
          <p:cNvPr id="9" name="TextBox 5"/>
          <p:cNvSpPr txBox="1"/>
          <p:nvPr/>
        </p:nvSpPr>
        <p:spPr>
          <a:xfrm>
            <a:off x="8131792" y="304800"/>
            <a:ext cx="838200" cy="276999"/>
          </a:xfrm>
          <a:prstGeom prst="rect">
            <a:avLst/>
          </a:prstGeom>
          <a:noFill/>
        </p:spPr>
        <p:txBody>
          <a:bodyPr wrap="square" rtlCol="0">
            <a:spAutoFit/>
          </a:bodyPr>
          <a:lstStyle/>
          <a:p>
            <a:pPr algn="ctr"/>
            <a:r>
              <a:rPr lang="en-US" sz="1200" b="1" dirty="0" smtClean="0">
                <a:solidFill>
                  <a:srgbClr val="000000"/>
                </a:solidFill>
              </a:rPr>
              <a:t>NDA</a:t>
            </a:r>
            <a:endParaRPr lang="en-US" sz="1200" b="1"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BI Factory for Telco client</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BA694693-4BD3-4638-A7B1-49CF93BC402D}" type="slidenum">
              <a:rPr lang="en-US" smtClean="0"/>
              <a:pPr/>
              <a:t>3</a:t>
            </a:fld>
            <a:endParaRPr lang="en-US" dirty="0"/>
          </a:p>
        </p:txBody>
      </p:sp>
      <p:sp>
        <p:nvSpPr>
          <p:cNvPr id="20" name="Rectangle 19"/>
          <p:cNvSpPr/>
          <p:nvPr/>
        </p:nvSpPr>
        <p:spPr>
          <a:xfrm>
            <a:off x="76200" y="6047601"/>
            <a:ext cx="3619902" cy="276999"/>
          </a:xfrm>
          <a:prstGeom prst="rect">
            <a:avLst/>
          </a:prstGeom>
        </p:spPr>
        <p:txBody>
          <a:bodyPr wrap="none">
            <a:spAutoFit/>
          </a:bodyPr>
          <a:lstStyle/>
          <a:p>
            <a:pPr marL="463550" indent="-463550"/>
            <a:r>
              <a:rPr lang="en-US" sz="1200" dirty="0" smtClean="0">
                <a:latin typeface="Arial" pitchFamily="34" charset="0"/>
                <a:cs typeface="Arial" pitchFamily="34" charset="0"/>
              </a:rPr>
              <a:t>(1)	Please put "X" against the relevant option.</a:t>
            </a:r>
          </a:p>
        </p:txBody>
      </p:sp>
      <p:graphicFrame>
        <p:nvGraphicFramePr>
          <p:cNvPr id="21" name="Table 20"/>
          <p:cNvGraphicFramePr>
            <a:graphicFrameLocks noGrp="1"/>
          </p:cNvGraphicFramePr>
          <p:nvPr/>
        </p:nvGraphicFramePr>
        <p:xfrm>
          <a:off x="228600" y="1219200"/>
          <a:ext cx="8686800" cy="4663440"/>
        </p:xfrm>
        <a:graphic>
          <a:graphicData uri="http://schemas.openxmlformats.org/drawingml/2006/table">
            <a:tbl>
              <a:tblPr firstRow="1" bandRow="1">
                <a:tableStyleId>{793D81CF-94F2-401A-BA57-92F5A7B2D0C5}</a:tableStyleId>
              </a:tblPr>
              <a:tblGrid>
                <a:gridCol w="8686800"/>
              </a:tblGrid>
              <a:tr h="197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2"/>
                          </a:solidFill>
                          <a:latin typeface="Arial" pitchFamily="34" charset="0"/>
                          <a:cs typeface="Arial" pitchFamily="34" charset="0"/>
                        </a:rPr>
                        <a:t>Client Name: Deutsche Telekom AG</a:t>
                      </a:r>
                      <a:endParaRPr lang="en-US" sz="1200" b="1" dirty="0">
                        <a:solidFill>
                          <a:schemeClr val="bg2"/>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r>
              <a:tr h="197224">
                <a:tc>
                  <a:txBody>
                    <a:bodyPr/>
                    <a:lstStyle/>
                    <a:p>
                      <a:r>
                        <a:rPr lang="en-US" sz="1200" b="0" dirty="0" smtClean="0">
                          <a:solidFill>
                            <a:schemeClr val="tx1"/>
                          </a:solidFill>
                          <a:latin typeface="Arial" pitchFamily="34" charset="0"/>
                          <a:cs typeface="Arial" pitchFamily="34" charset="0"/>
                        </a:rPr>
                        <a:t>Top Line Initiative ( TLI): Business Information Management</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197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itchFamily="34" charset="0"/>
                          <a:cs typeface="Arial" pitchFamily="34" charset="0"/>
                        </a:rPr>
                        <a:t>TLI</a:t>
                      </a:r>
                      <a:r>
                        <a:rPr lang="en-US" sz="1200" b="0" baseline="0" dirty="0" smtClean="0">
                          <a:solidFill>
                            <a:schemeClr val="tx1"/>
                          </a:solidFill>
                          <a:latin typeface="Arial" pitchFamily="34" charset="0"/>
                          <a:cs typeface="Arial" pitchFamily="34" charset="0"/>
                        </a:rPr>
                        <a:t> Offering(s):  </a:t>
                      </a:r>
                      <a:r>
                        <a:rPr lang="en-US" sz="1200" b="0" baseline="0" dirty="0" err="1" smtClean="0">
                          <a:solidFill>
                            <a:schemeClr val="tx1"/>
                          </a:solidFill>
                          <a:latin typeface="Arial" pitchFamily="34" charset="0"/>
                          <a:cs typeface="Arial" pitchFamily="34" charset="0"/>
                        </a:rPr>
                        <a:t>Rightshore</a:t>
                      </a:r>
                      <a:r>
                        <a:rPr lang="en-US" sz="1200" b="0" baseline="0" dirty="0" smtClean="0">
                          <a:solidFill>
                            <a:schemeClr val="tx1"/>
                          </a:solidFill>
                          <a:latin typeface="Arial" pitchFamily="34" charset="0"/>
                          <a:cs typeface="Arial" pitchFamily="34" charset="0"/>
                        </a:rPr>
                        <a:t> Factory for BI Services (Enhancements &amp; Maintenance)</a:t>
                      </a:r>
                      <a:endParaRPr lang="en-US" sz="1200" b="0" dirty="0" smtClean="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197224">
                <a:tc>
                  <a:txBody>
                    <a:bodyPr/>
                    <a:lstStyle/>
                    <a:p>
                      <a:r>
                        <a:rPr lang="en-US" sz="1200" b="0" dirty="0" smtClean="0">
                          <a:solidFill>
                            <a:schemeClr val="tx1"/>
                          </a:solidFill>
                          <a:latin typeface="Arial" pitchFamily="34" charset="0"/>
                          <a:cs typeface="Arial" pitchFamily="34" charset="0"/>
                        </a:rPr>
                        <a:t>Country &amp; SBU: Germany &amp; Apps</a:t>
                      </a:r>
                      <a:r>
                        <a:rPr lang="en-US" sz="1200" b="0" baseline="0" dirty="0" smtClean="0">
                          <a:solidFill>
                            <a:schemeClr val="tx1"/>
                          </a:solidFill>
                          <a:latin typeface="Arial" pitchFamily="34" charset="0"/>
                          <a:cs typeface="Arial" pitchFamily="34" charset="0"/>
                        </a:rPr>
                        <a:t>One</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197224">
                <a:tc>
                  <a:txBody>
                    <a:bodyPr/>
                    <a:lstStyle/>
                    <a:p>
                      <a:r>
                        <a:rPr lang="en-US" sz="1200" b="0" dirty="0" smtClean="0">
                          <a:solidFill>
                            <a:schemeClr val="tx1"/>
                          </a:solidFill>
                          <a:latin typeface="Arial" pitchFamily="34" charset="0"/>
                          <a:cs typeface="Arial" pitchFamily="34" charset="0"/>
                        </a:rPr>
                        <a:t>Deal Size in (KEuros):  50,000+</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197224">
                <a:tc>
                  <a:txBody>
                    <a:bodyPr/>
                    <a:lstStyle/>
                    <a:p>
                      <a:r>
                        <a:rPr lang="en-US" sz="1200" b="0" dirty="0" smtClean="0">
                          <a:solidFill>
                            <a:schemeClr val="tx1"/>
                          </a:solidFill>
                          <a:latin typeface="Arial" pitchFamily="34" charset="0"/>
                          <a:cs typeface="Arial" pitchFamily="34" charset="0"/>
                        </a:rPr>
                        <a:t>Proposed project Start</a:t>
                      </a:r>
                      <a:r>
                        <a:rPr lang="en-US" sz="1200" b="0" baseline="0" dirty="0" smtClean="0">
                          <a:solidFill>
                            <a:schemeClr val="tx1"/>
                          </a:solidFill>
                          <a:latin typeface="Arial" pitchFamily="34" charset="0"/>
                          <a:cs typeface="Arial" pitchFamily="34" charset="0"/>
                        </a:rPr>
                        <a:t> And End Dates (mm/yy): frame contract for 5 years, staring at </a:t>
                      </a:r>
                      <a:r>
                        <a:rPr lang="en-US" sz="1200" b="0" i="1" baseline="0" dirty="0" smtClean="0">
                          <a:solidFill>
                            <a:schemeClr val="tx1"/>
                          </a:solidFill>
                          <a:latin typeface="Arial" pitchFamily="34" charset="0"/>
                          <a:cs typeface="Arial" pitchFamily="34" charset="0"/>
                        </a:rPr>
                        <a:t>03/11</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197224">
                <a:tc>
                  <a:txBody>
                    <a:bodyPr/>
                    <a:lstStyle/>
                    <a:p>
                      <a:r>
                        <a:rPr lang="en-US" sz="1200" b="0" dirty="0" smtClean="0">
                          <a:solidFill>
                            <a:schemeClr val="tx1"/>
                          </a:solidFill>
                          <a:latin typeface="Arial" pitchFamily="34" charset="0"/>
                          <a:cs typeface="Arial" pitchFamily="34" charset="0"/>
                        </a:rPr>
                        <a:t>Sector: Telecom</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197224">
                <a:tc>
                  <a:txBody>
                    <a:bodyPr/>
                    <a:lstStyle/>
                    <a:p>
                      <a:r>
                        <a:rPr lang="en-US" sz="1200" b="0" dirty="0" smtClean="0">
                          <a:solidFill>
                            <a:schemeClr val="tx1"/>
                          </a:solidFill>
                          <a:latin typeface="Arial" pitchFamily="34" charset="0"/>
                          <a:cs typeface="Arial" pitchFamily="34" charset="0"/>
                        </a:rPr>
                        <a:t>Technology</a:t>
                      </a:r>
                      <a:r>
                        <a:rPr lang="en-US" sz="1200" b="0" baseline="0" dirty="0" smtClean="0">
                          <a:solidFill>
                            <a:schemeClr val="tx1"/>
                          </a:solidFill>
                          <a:latin typeface="Arial" pitchFamily="34" charset="0"/>
                          <a:cs typeface="Arial" pitchFamily="34" charset="0"/>
                        </a:rPr>
                        <a:t> Partner(s): -</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197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itchFamily="34" charset="0"/>
                          <a:cs typeface="Arial" pitchFamily="34" charset="0"/>
                        </a:rPr>
                        <a:t>Packages / Technologies: Oracle,</a:t>
                      </a:r>
                      <a:r>
                        <a:rPr lang="en-US" sz="1200" b="0" baseline="0" dirty="0" smtClean="0">
                          <a:solidFill>
                            <a:schemeClr val="tx1"/>
                          </a:solidFill>
                          <a:latin typeface="Arial" pitchFamily="34" charset="0"/>
                          <a:cs typeface="Arial" pitchFamily="34" charset="0"/>
                        </a:rPr>
                        <a:t> Cognos, Essbase, Business Objects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197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itchFamily="34" charset="0"/>
                          <a:cs typeface="Arial" pitchFamily="34" charset="0"/>
                        </a:rPr>
                        <a:t>Rightshore Model (Yes/No): Yes</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197224">
                <a:tc>
                  <a:txBody>
                    <a:bodyPr/>
                    <a:lstStyle/>
                    <a:p>
                      <a:r>
                        <a:rPr lang="en-US" sz="1200" b="0" dirty="0" smtClean="0">
                          <a:solidFill>
                            <a:schemeClr val="tx1"/>
                          </a:solidFill>
                          <a:latin typeface="Arial" pitchFamily="34" charset="0"/>
                          <a:cs typeface="Arial" pitchFamily="34" charset="0"/>
                        </a:rPr>
                        <a:t>FTEs deployed (provide</a:t>
                      </a:r>
                      <a:r>
                        <a:rPr lang="en-US" sz="1200" b="0" baseline="0" dirty="0" smtClean="0">
                          <a:solidFill>
                            <a:schemeClr val="tx1"/>
                          </a:solidFill>
                          <a:latin typeface="Arial" pitchFamily="34" charset="0"/>
                          <a:cs typeface="Arial" pitchFamily="34" charset="0"/>
                        </a:rPr>
                        <a:t> on-shore/offshore break-up if applicable</a:t>
                      </a:r>
                      <a:r>
                        <a:rPr lang="en-US" sz="1200" b="0" dirty="0" smtClean="0">
                          <a:solidFill>
                            <a:schemeClr val="tx1"/>
                          </a:solidFill>
                          <a:latin typeface="Arial" pitchFamily="34" charset="0"/>
                          <a:cs typeface="Arial" pitchFamily="34" charset="0"/>
                        </a:rPr>
                        <a:t>):  100+ FTE</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197224">
                <a:tc>
                  <a:txBody>
                    <a:bodyPr/>
                    <a:lstStyle/>
                    <a:p>
                      <a:pPr algn="l"/>
                      <a:r>
                        <a:rPr lang="en-US" sz="1200" b="0" dirty="0" smtClean="0">
                          <a:solidFill>
                            <a:schemeClr val="tx1"/>
                          </a:solidFill>
                          <a:latin typeface="Arial" pitchFamily="34" charset="0"/>
                          <a:cs typeface="Arial" pitchFamily="34" charset="0"/>
                        </a:rPr>
                        <a:t>Contact Details (with contact</a:t>
                      </a:r>
                      <a:r>
                        <a:rPr lang="en-US" sz="1200" b="0" baseline="0" dirty="0" smtClean="0">
                          <a:solidFill>
                            <a:schemeClr val="tx1"/>
                          </a:solidFill>
                          <a:latin typeface="Arial" pitchFamily="34" charset="0"/>
                          <a:cs typeface="Arial" pitchFamily="34" charset="0"/>
                        </a:rPr>
                        <a:t> number)</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197224">
                <a:tc>
                  <a:txBody>
                    <a:bodyPr/>
                    <a:lstStyle/>
                    <a:p>
                      <a:pPr marL="225425"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itchFamily="34" charset="0"/>
                          <a:cs typeface="Arial" pitchFamily="34" charset="0"/>
                        </a:rPr>
                        <a:t>Account Manager: Stefan Engelkamp, +49 2102 56623 103</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197224">
                <a:tc>
                  <a:txBody>
                    <a:bodyPr/>
                    <a:lstStyle/>
                    <a:p>
                      <a:pPr marL="225425" lvl="1" indent="0"/>
                      <a:r>
                        <a:rPr lang="en-US" sz="1200" b="0" dirty="0" smtClean="0">
                          <a:solidFill>
                            <a:schemeClr val="tx1"/>
                          </a:solidFill>
                          <a:latin typeface="Arial" pitchFamily="34" charset="0"/>
                          <a:cs typeface="Arial" pitchFamily="34" charset="0"/>
                        </a:rPr>
                        <a:t>Engagement Manager: </a:t>
                      </a:r>
                      <a:r>
                        <a:rPr lang="en-US" sz="1200" dirty="0" smtClean="0">
                          <a:solidFill>
                            <a:schemeClr val="tx1"/>
                          </a:solidFill>
                        </a:rPr>
                        <a:t>John Jorgensen</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197224">
                <a:tc>
                  <a:txBody>
                    <a:bodyPr/>
                    <a:lstStyle/>
                    <a:p>
                      <a:pPr marL="225425" lvl="1" indent="0"/>
                      <a:r>
                        <a:rPr lang="en-US" sz="1200" b="0" dirty="0" smtClean="0">
                          <a:solidFill>
                            <a:schemeClr val="tx1"/>
                          </a:solidFill>
                          <a:latin typeface="Arial" pitchFamily="34" charset="0"/>
                          <a:cs typeface="Arial" pitchFamily="34" charset="0"/>
                        </a:rPr>
                        <a:t>Sales Lead: Stefan Engelkamp</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197224">
                <a:tc>
                  <a:txBody>
                    <a:bodyPr/>
                    <a:lstStyle/>
                    <a:p>
                      <a:pPr lvl="0"/>
                      <a:r>
                        <a:rPr lang="en-US" sz="1200" b="0" dirty="0" smtClean="0">
                          <a:solidFill>
                            <a:schemeClr val="tx1"/>
                          </a:solidFill>
                          <a:latin typeface="Arial" pitchFamily="34" charset="0"/>
                          <a:cs typeface="Arial" pitchFamily="34" charset="0"/>
                        </a:rPr>
                        <a:t>Competitors</a:t>
                      </a:r>
                      <a:r>
                        <a:rPr lang="en-US" sz="1200" b="0" baseline="0" dirty="0" smtClean="0">
                          <a:solidFill>
                            <a:schemeClr val="tx1"/>
                          </a:solidFill>
                          <a:latin typeface="Arial" pitchFamily="34" charset="0"/>
                          <a:cs typeface="Arial" pitchFamily="34" charset="0"/>
                        </a:rPr>
                        <a:t> we won against: Mahindra Satyam, InfoSys, Accenture, IBM</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197224">
                <a:tc>
                  <a:txBody>
                    <a:bodyPr/>
                    <a:lstStyle/>
                    <a:p>
                      <a:pPr lvl="0"/>
                      <a:r>
                        <a:rPr lang="en-US" sz="1200" b="0" dirty="0" smtClean="0">
                          <a:solidFill>
                            <a:schemeClr val="tx1"/>
                          </a:solidFill>
                          <a:latin typeface="Arial" pitchFamily="34" charset="0"/>
                          <a:cs typeface="Arial" pitchFamily="34" charset="0"/>
                        </a:rPr>
                        <a:t>Date</a:t>
                      </a:r>
                      <a:r>
                        <a:rPr lang="en-US" sz="1200" b="0" baseline="0" dirty="0" smtClean="0">
                          <a:solidFill>
                            <a:schemeClr val="tx1"/>
                          </a:solidFill>
                          <a:latin typeface="Arial" pitchFamily="34" charset="0"/>
                          <a:cs typeface="Arial" pitchFamily="34" charset="0"/>
                        </a:rPr>
                        <a:t> the reference was captured: June 27</a:t>
                      </a:r>
                      <a:r>
                        <a:rPr lang="en-US" sz="1200" b="0" baseline="30000" dirty="0" smtClean="0">
                          <a:solidFill>
                            <a:schemeClr val="tx1"/>
                          </a:solidFill>
                          <a:latin typeface="Arial" pitchFamily="34" charset="0"/>
                          <a:cs typeface="Arial" pitchFamily="34" charset="0"/>
                        </a:rPr>
                        <a:t>th</a:t>
                      </a:r>
                      <a:r>
                        <a:rPr lang="en-US" sz="1200" b="0" baseline="0" dirty="0" smtClean="0">
                          <a:solidFill>
                            <a:schemeClr val="tx1"/>
                          </a:solidFill>
                          <a:latin typeface="Arial" pitchFamily="34" charset="0"/>
                          <a:cs typeface="Arial" pitchFamily="34" charset="0"/>
                        </a:rPr>
                        <a:t>, 2011</a:t>
                      </a:r>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grpSp>
        <p:nvGrpSpPr>
          <p:cNvPr id="22" name="Group 34"/>
          <p:cNvGrpSpPr/>
          <p:nvPr/>
        </p:nvGrpSpPr>
        <p:grpSpPr>
          <a:xfrm>
            <a:off x="6934200" y="4993977"/>
            <a:ext cx="1981200" cy="1254423"/>
            <a:chOff x="4953000" y="1869777"/>
            <a:chExt cx="1752600" cy="949623"/>
          </a:xfrm>
        </p:grpSpPr>
        <p:sp>
          <p:nvSpPr>
            <p:cNvPr id="23" name="Rectangle 12"/>
            <p:cNvSpPr>
              <a:spLocks noChangeArrowheads="1"/>
            </p:cNvSpPr>
            <p:nvPr>
              <p:custDataLst>
                <p:tags r:id="rId1"/>
              </p:custDataLst>
            </p:nvPr>
          </p:nvSpPr>
          <p:spPr bwMode="auto">
            <a:xfrm>
              <a:off x="4953000" y="2133600"/>
              <a:ext cx="1752600" cy="685800"/>
            </a:xfrm>
            <a:prstGeom prst="rect">
              <a:avLst/>
            </a:prstGeom>
            <a:noFill/>
            <a:ln w="9525">
              <a:noFill/>
              <a:miter lim="800000"/>
              <a:headEnd/>
              <a:tailEnd/>
            </a:ln>
            <a:effectLst/>
          </p:spPr>
          <p:txBody>
            <a:bodyPr lIns="90000" tIns="46800" rIns="90000" bIns="46800"/>
            <a:lstStyle/>
            <a:p>
              <a:pPr marL="0" marR="0" lvl="0" indent="0" defTabSz="914400" eaLnBrk="1" fontAlgn="auto" latinLnBrk="0" hangingPunct="1">
                <a:lnSpc>
                  <a:spcPct val="90000"/>
                </a:lnSpc>
                <a:spcBef>
                  <a:spcPct val="20000"/>
                </a:spcBef>
                <a:spcAft>
                  <a:spcPts val="0"/>
                </a:spcAft>
                <a:buClrTx/>
                <a:buSzTx/>
                <a:buFontTx/>
                <a:buNone/>
                <a:tabLst>
                  <a:tab pos="2063750" algn="l"/>
                </a:tabLst>
                <a:defRPr/>
              </a:pPr>
              <a:endParaRPr kumimoji="0" lang="en-GB" sz="1200" b="1"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90000"/>
                </a:lnSpc>
                <a:spcBef>
                  <a:spcPct val="20000"/>
                </a:spcBef>
                <a:spcAft>
                  <a:spcPts val="0"/>
                </a:spcAft>
                <a:buClrTx/>
                <a:buSzTx/>
                <a:buFontTx/>
                <a:buNone/>
                <a:tabLst>
                  <a:tab pos="2063750" algn="l"/>
                </a:tabLst>
                <a:defRPr/>
              </a:pPr>
              <a:endParaRPr kumimoji="0" lang="en-GB" sz="1200" b="1"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90000"/>
                </a:lnSpc>
                <a:spcBef>
                  <a:spcPct val="20000"/>
                </a:spcBef>
                <a:spcAft>
                  <a:spcPts val="0"/>
                </a:spcAft>
                <a:buClrTx/>
                <a:buSzTx/>
                <a:buFontTx/>
                <a:buNone/>
                <a:tabLst>
                  <a:tab pos="2063750" algn="l"/>
                </a:tabLst>
                <a:defRPr/>
              </a:pPr>
              <a:endParaRPr kumimoji="0" lang="en-GB" sz="1200" b="1"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90000"/>
                </a:lnSpc>
                <a:spcBef>
                  <a:spcPct val="20000"/>
                </a:spcBef>
                <a:spcAft>
                  <a:spcPts val="0"/>
                </a:spcAft>
                <a:buClrTx/>
                <a:buSzTx/>
                <a:buFontTx/>
                <a:buNone/>
                <a:tabLst>
                  <a:tab pos="2063750" algn="l"/>
                </a:tabLst>
                <a:defRPr/>
              </a:pPr>
              <a:endParaRPr kumimoji="0" lang="en-GB" sz="1200" b="1"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90000"/>
                </a:lnSpc>
                <a:spcBef>
                  <a:spcPts val="0"/>
                </a:spcBef>
                <a:spcAft>
                  <a:spcPct val="40000"/>
                </a:spcAft>
                <a:buClrTx/>
                <a:buSzTx/>
                <a:buFontTx/>
                <a:buNone/>
                <a:tabLst>
                  <a:tab pos="2063750" algn="l"/>
                </a:tabLst>
                <a:defRPr/>
              </a:pPr>
              <a:endParaRPr kumimoji="0" lang="en-GB" sz="1200" b="1" i="0" u="none" strike="noStrike" kern="0" cap="none" spc="0" normalizeH="0" baseline="0" noProof="0" dirty="0" smtClean="0">
                <a:ln>
                  <a:noFill/>
                </a:ln>
                <a:solidFill>
                  <a:sysClr val="windowText" lastClr="000000"/>
                </a:solidFill>
                <a:effectLst/>
                <a:uLnTx/>
                <a:uFillTx/>
              </a:endParaRPr>
            </a:p>
          </p:txBody>
        </p:sp>
        <p:sp>
          <p:nvSpPr>
            <p:cNvPr id="24" name="Rectangle 13"/>
            <p:cNvSpPr>
              <a:spLocks noChangeArrowheads="1"/>
            </p:cNvSpPr>
            <p:nvPr>
              <p:custDataLst>
                <p:tags r:id="rId2"/>
              </p:custDataLst>
            </p:nvPr>
          </p:nvSpPr>
          <p:spPr bwMode="auto">
            <a:xfrm>
              <a:off x="4984750" y="1869777"/>
              <a:ext cx="1676400" cy="162719"/>
            </a:xfrm>
            <a:prstGeom prst="rect">
              <a:avLst/>
            </a:prstGeom>
            <a:solidFill>
              <a:srgbClr val="BE284B"/>
            </a:solidFill>
            <a:ln w="9525">
              <a:solidFill>
                <a:srgbClr val="000000"/>
              </a:solidFill>
              <a:miter lim="800000"/>
              <a:headEnd/>
              <a:tailEnd/>
            </a:ln>
            <a:effectLst/>
          </p:spPr>
          <p:txBody>
            <a:bodyPr wrap="none" lIns="90000" tIns="46800" rIns="90000" bIns="4680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FFFFFF"/>
                  </a:solidFill>
                  <a:effectLst/>
                  <a:uLnTx/>
                  <a:uFillTx/>
                </a:rPr>
                <a:t>Internal use only</a:t>
              </a:r>
            </a:p>
          </p:txBody>
        </p:sp>
        <p:sp>
          <p:nvSpPr>
            <p:cNvPr id="25" name="Rectangle 14"/>
            <p:cNvSpPr>
              <a:spLocks noChangeArrowheads="1"/>
            </p:cNvSpPr>
            <p:nvPr>
              <p:custDataLst>
                <p:tags r:id="rId3"/>
              </p:custDataLst>
            </p:nvPr>
          </p:nvSpPr>
          <p:spPr bwMode="auto">
            <a:xfrm>
              <a:off x="6469063" y="1890117"/>
              <a:ext cx="115888" cy="122039"/>
            </a:xfrm>
            <a:prstGeom prst="rect">
              <a:avLst/>
            </a:prstGeom>
            <a:solidFill>
              <a:srgbClr val="FFFFFF"/>
            </a:solidFill>
            <a:ln w="9525">
              <a:solidFill>
                <a:srgbClr val="000000"/>
              </a:solidFill>
              <a:miter lim="800000"/>
              <a:headEnd/>
              <a:tailEnd/>
            </a:ln>
            <a:effectLst/>
          </p:spPr>
          <p:txBody>
            <a:bodyPr wrap="none" lIns="288000" tIns="0" rIns="0" bIns="0" anchor="ctr"/>
            <a:lstStyle/>
            <a:p>
              <a:pPr marL="0" marR="0" lvl="0" indent="0" algn="r" defTabSz="914400" eaLnBrk="1" fontAlgn="auto" latinLnBrk="0" hangingPunct="1">
                <a:lnSpc>
                  <a:spcPct val="90000"/>
                </a:lnSpc>
                <a:spcBef>
                  <a:spcPts val="0"/>
                </a:spcBef>
                <a:spcAft>
                  <a:spcPts val="0"/>
                </a:spcAft>
                <a:buClrTx/>
                <a:buSzTx/>
                <a:buFontTx/>
                <a:buNone/>
                <a:tabLst/>
                <a:defRPr/>
              </a:pPr>
              <a:endParaRPr kumimoji="0" lang="en-GB" sz="2000" b="0" i="0" u="none" strike="noStrike" kern="0" cap="none" spc="0" normalizeH="0" baseline="0" noProof="0" dirty="0" smtClean="0">
                <a:ln>
                  <a:noFill/>
                </a:ln>
                <a:solidFill>
                  <a:sysClr val="windowText" lastClr="000000"/>
                </a:solidFill>
                <a:effectLst/>
                <a:uLnTx/>
                <a:uFillTx/>
                <a:latin typeface="Wingdings" pitchFamily="2" charset="2"/>
              </a:endParaRPr>
            </a:p>
          </p:txBody>
        </p:sp>
        <p:sp>
          <p:nvSpPr>
            <p:cNvPr id="26" name="Rectangle 15"/>
            <p:cNvSpPr>
              <a:spLocks noChangeArrowheads="1"/>
            </p:cNvSpPr>
            <p:nvPr>
              <p:custDataLst>
                <p:tags r:id="rId4"/>
              </p:custDataLst>
            </p:nvPr>
          </p:nvSpPr>
          <p:spPr bwMode="auto">
            <a:xfrm>
              <a:off x="4984750" y="2032496"/>
              <a:ext cx="1676400" cy="162719"/>
            </a:xfrm>
            <a:prstGeom prst="rect">
              <a:avLst/>
            </a:prstGeom>
            <a:solidFill>
              <a:srgbClr val="FFBA31"/>
            </a:solidFill>
            <a:ln w="9525">
              <a:solidFill>
                <a:srgbClr val="000000"/>
              </a:solidFill>
              <a:miter lim="800000"/>
              <a:headEnd/>
              <a:tailEnd/>
            </a:ln>
            <a:effectLst/>
          </p:spPr>
          <p:txBody>
            <a:bodyPr wrap="none" lIns="90000" tIns="46800" rIns="90000" bIns="4680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ysClr val="windowText" lastClr="000000"/>
                  </a:solidFill>
                  <a:effectLst/>
                  <a:uLnTx/>
                  <a:uFillTx/>
                </a:rPr>
                <a:t>Contact account lead</a:t>
              </a:r>
            </a:p>
          </p:txBody>
        </p:sp>
        <p:sp>
          <p:nvSpPr>
            <p:cNvPr id="27" name="Rectangle 16"/>
            <p:cNvSpPr>
              <a:spLocks noChangeArrowheads="1"/>
            </p:cNvSpPr>
            <p:nvPr>
              <p:custDataLst>
                <p:tags r:id="rId5"/>
              </p:custDataLst>
            </p:nvPr>
          </p:nvSpPr>
          <p:spPr bwMode="auto">
            <a:xfrm>
              <a:off x="4984750" y="2195215"/>
              <a:ext cx="1676400" cy="162719"/>
            </a:xfrm>
            <a:prstGeom prst="rect">
              <a:avLst/>
            </a:prstGeom>
            <a:solidFill>
              <a:srgbClr val="3366FF"/>
            </a:solidFill>
            <a:ln w="9525">
              <a:solidFill>
                <a:srgbClr val="000000"/>
              </a:solidFill>
              <a:miter lim="800000"/>
              <a:headEnd/>
              <a:tailEnd/>
            </a:ln>
            <a:effectLst/>
          </p:spPr>
          <p:txBody>
            <a:bodyPr wrap="none" lIns="90000" tIns="46800" rIns="90000" bIns="4680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ysClr val="windowText" lastClr="000000"/>
                  </a:solidFill>
                  <a:effectLst/>
                  <a:uLnTx/>
                  <a:uFillTx/>
                </a:rPr>
                <a:t>Generic name only</a:t>
              </a:r>
            </a:p>
          </p:txBody>
        </p:sp>
        <p:sp>
          <p:nvSpPr>
            <p:cNvPr id="28" name="Rectangle 17"/>
            <p:cNvSpPr>
              <a:spLocks noChangeArrowheads="1"/>
            </p:cNvSpPr>
            <p:nvPr>
              <p:custDataLst>
                <p:tags r:id="rId6"/>
              </p:custDataLst>
            </p:nvPr>
          </p:nvSpPr>
          <p:spPr bwMode="auto">
            <a:xfrm>
              <a:off x="4984750" y="2357934"/>
              <a:ext cx="1676400" cy="162719"/>
            </a:xfrm>
            <a:prstGeom prst="rect">
              <a:avLst/>
            </a:prstGeom>
            <a:solidFill>
              <a:srgbClr val="33CC33"/>
            </a:solidFill>
            <a:ln w="9525">
              <a:solidFill>
                <a:srgbClr val="000000"/>
              </a:solidFill>
              <a:miter lim="800000"/>
              <a:headEnd/>
              <a:tailEnd/>
            </a:ln>
            <a:effectLst/>
          </p:spPr>
          <p:txBody>
            <a:bodyPr wrap="none" lIns="90000" tIns="46800" rIns="90000" bIns="4680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ysClr val="windowText" lastClr="000000"/>
                  </a:solidFill>
                  <a:effectLst/>
                  <a:uLnTx/>
                  <a:uFillTx/>
                </a:rPr>
                <a:t>Existing client OK</a:t>
              </a:r>
            </a:p>
          </p:txBody>
        </p:sp>
        <p:sp>
          <p:nvSpPr>
            <p:cNvPr id="29" name="Rectangle 18"/>
            <p:cNvSpPr>
              <a:spLocks noChangeArrowheads="1"/>
            </p:cNvSpPr>
            <p:nvPr>
              <p:custDataLst>
                <p:tags r:id="rId7"/>
              </p:custDataLst>
            </p:nvPr>
          </p:nvSpPr>
          <p:spPr bwMode="auto">
            <a:xfrm>
              <a:off x="6469063" y="2052836"/>
              <a:ext cx="115888" cy="122039"/>
            </a:xfrm>
            <a:prstGeom prst="rect">
              <a:avLst/>
            </a:prstGeom>
            <a:solidFill>
              <a:srgbClr val="FFFFFF"/>
            </a:solidFill>
            <a:ln w="9525">
              <a:solidFill>
                <a:srgbClr val="000000"/>
              </a:solidFill>
              <a:miter lim="800000"/>
              <a:headEnd/>
              <a:tailEnd/>
            </a:ln>
            <a:effectLst/>
          </p:spPr>
          <p:txBody>
            <a:bodyPr wrap="none" lIns="288000" tIns="0" rIns="0" bIns="0" anchor="ctr"/>
            <a:lstStyle/>
            <a:p>
              <a:pPr marL="0" marR="0" lvl="0" indent="0" algn="r" defTabSz="914400" eaLnBrk="1" fontAlgn="auto" latinLnBrk="0" hangingPunct="1">
                <a:lnSpc>
                  <a:spcPct val="90000"/>
                </a:lnSpc>
                <a:spcBef>
                  <a:spcPts val="0"/>
                </a:spcBef>
                <a:spcAft>
                  <a:spcPts val="0"/>
                </a:spcAft>
                <a:buClrTx/>
                <a:buSzTx/>
                <a:buFontTx/>
                <a:buNone/>
                <a:tabLst/>
                <a:defRPr/>
              </a:pPr>
              <a:endParaRPr kumimoji="0" lang="en-GB" sz="2000" b="0" i="0" u="none" strike="noStrike" kern="0" cap="none" spc="0" normalizeH="0" baseline="0" noProof="0" dirty="0" smtClean="0">
                <a:ln>
                  <a:noFill/>
                </a:ln>
                <a:solidFill>
                  <a:sysClr val="windowText" lastClr="000000"/>
                </a:solidFill>
                <a:effectLst/>
                <a:uLnTx/>
                <a:uFillTx/>
                <a:latin typeface="Wingdings" pitchFamily="2" charset="2"/>
              </a:endParaRPr>
            </a:p>
          </p:txBody>
        </p:sp>
        <p:sp>
          <p:nvSpPr>
            <p:cNvPr id="30" name="Rectangle 19"/>
            <p:cNvSpPr>
              <a:spLocks noChangeArrowheads="1"/>
            </p:cNvSpPr>
            <p:nvPr>
              <p:custDataLst>
                <p:tags r:id="rId8"/>
              </p:custDataLst>
            </p:nvPr>
          </p:nvSpPr>
          <p:spPr bwMode="auto">
            <a:xfrm>
              <a:off x="6469063" y="2215555"/>
              <a:ext cx="115888" cy="122039"/>
            </a:xfrm>
            <a:prstGeom prst="rect">
              <a:avLst/>
            </a:prstGeom>
            <a:solidFill>
              <a:srgbClr val="FFFFFF"/>
            </a:solidFill>
            <a:ln w="9525">
              <a:solidFill>
                <a:srgbClr val="000000"/>
              </a:solidFill>
              <a:miter lim="800000"/>
              <a:headEnd/>
              <a:tailEnd/>
            </a:ln>
            <a:effectLst/>
          </p:spPr>
          <p:txBody>
            <a:bodyPr wrap="none" lIns="288000" tIns="0" rIns="0" bIns="0" anchor="ctr"/>
            <a:lstStyle/>
            <a:p>
              <a:pPr marL="0" marR="0" lvl="0" indent="0" algn="r" defTabSz="914400" eaLnBrk="1" fontAlgn="auto" latinLnBrk="0" hangingPunct="1">
                <a:lnSpc>
                  <a:spcPct val="90000"/>
                </a:lnSpc>
                <a:spcBef>
                  <a:spcPts val="0"/>
                </a:spcBef>
                <a:spcAft>
                  <a:spcPts val="0"/>
                </a:spcAft>
                <a:buClrTx/>
                <a:buSzTx/>
                <a:buFontTx/>
                <a:buNone/>
                <a:tabLst/>
                <a:defRPr/>
              </a:pPr>
              <a:endParaRPr kumimoji="0" lang="en-GB" sz="2000" b="0" i="0" u="none" strike="noStrike" kern="0" cap="none" spc="0" normalizeH="0" baseline="0" noProof="0" dirty="0" smtClean="0">
                <a:ln>
                  <a:noFill/>
                </a:ln>
                <a:solidFill>
                  <a:sysClr val="windowText" lastClr="000000"/>
                </a:solidFill>
                <a:effectLst/>
                <a:uLnTx/>
                <a:uFillTx/>
                <a:latin typeface="Wingdings" pitchFamily="2" charset="2"/>
              </a:endParaRPr>
            </a:p>
          </p:txBody>
        </p:sp>
        <p:sp>
          <p:nvSpPr>
            <p:cNvPr id="31" name="Rectangle 20"/>
            <p:cNvSpPr>
              <a:spLocks noChangeArrowheads="1"/>
            </p:cNvSpPr>
            <p:nvPr>
              <p:custDataLst>
                <p:tags r:id="rId9"/>
              </p:custDataLst>
            </p:nvPr>
          </p:nvSpPr>
          <p:spPr bwMode="auto">
            <a:xfrm>
              <a:off x="6469063" y="2378273"/>
              <a:ext cx="115888" cy="122039"/>
            </a:xfrm>
            <a:prstGeom prst="rect">
              <a:avLst/>
            </a:prstGeom>
            <a:solidFill>
              <a:srgbClr val="FFFFFF"/>
            </a:solidFill>
            <a:ln w="9525">
              <a:solidFill>
                <a:srgbClr val="000000"/>
              </a:solidFill>
              <a:miter lim="800000"/>
              <a:headEnd/>
              <a:tailEnd/>
            </a:ln>
            <a:effectLst/>
          </p:spPr>
          <p:txBody>
            <a:bodyPr wrap="none" lIns="288000" tIns="0" rIns="0" bIns="0" anchor="ctr"/>
            <a:lstStyle/>
            <a:p>
              <a:pPr marL="0" marR="0" lvl="0" indent="0" algn="r" defTabSz="914400" eaLnBrk="1" fontAlgn="auto" latinLnBrk="0" hangingPunct="1">
                <a:lnSpc>
                  <a:spcPct val="90000"/>
                </a:lnSpc>
                <a:spcBef>
                  <a:spcPts val="0"/>
                </a:spcBef>
                <a:spcAft>
                  <a:spcPts val="0"/>
                </a:spcAft>
                <a:buClrTx/>
                <a:buSzTx/>
                <a:buFontTx/>
                <a:buNone/>
                <a:tabLst/>
                <a:defRPr/>
              </a:pPr>
              <a:endParaRPr kumimoji="0" lang="en-GB" sz="2000" b="0" i="0" u="none" strike="noStrike" kern="0" cap="none" spc="0" normalizeH="0" baseline="0" noProof="0" dirty="0" smtClean="0">
                <a:ln>
                  <a:noFill/>
                </a:ln>
                <a:solidFill>
                  <a:sysClr val="windowText" lastClr="000000"/>
                </a:solidFill>
                <a:effectLst/>
                <a:uLnTx/>
                <a:uFillTx/>
                <a:latin typeface="Wingdings" pitchFamily="2" charset="2"/>
              </a:endParaRPr>
            </a:p>
          </p:txBody>
        </p:sp>
      </p:grpSp>
      <p:sp>
        <p:nvSpPr>
          <p:cNvPr id="32" name="Content Placeholder 10"/>
          <p:cNvSpPr txBox="1">
            <a:spLocks/>
          </p:cNvSpPr>
          <p:nvPr/>
        </p:nvSpPr>
        <p:spPr bwMode="auto">
          <a:xfrm>
            <a:off x="6934200" y="4738081"/>
            <a:ext cx="1981200" cy="257369"/>
          </a:xfrm>
          <a:prstGeom prst="rect">
            <a:avLst/>
          </a:prstGeom>
          <a:solidFill>
            <a:schemeClr val="bg2"/>
          </a:solidFill>
          <a:ln w="9525">
            <a:noFill/>
            <a:miter lim="800000"/>
            <a:headEnd/>
            <a:tailEnd/>
          </a:ln>
          <a:effectLst>
            <a:glow rad="63500">
              <a:schemeClr val="accent3">
                <a:satMod val="175000"/>
                <a:alpha val="40000"/>
              </a:schemeClr>
            </a:glow>
          </a:effectLst>
          <a:scene3d>
            <a:camera prst="orthographicFront">
              <a:rot lat="0" lon="0" rev="0"/>
            </a:camera>
            <a:lightRig rig="threePt" dir="t">
              <a:rot lat="0" lon="0" rev="1200000"/>
            </a:lightRig>
          </a:scene3d>
        </p:spPr>
        <p:style>
          <a:lnRef idx="0">
            <a:schemeClr val="accent3"/>
          </a:lnRef>
          <a:fillRef idx="1003">
            <a:schemeClr val="dk2"/>
          </a:fillRef>
          <a:effectRef idx="3">
            <a:schemeClr val="accent3"/>
          </a:effectRef>
          <a:fontRef idx="minor">
            <a:schemeClr val="lt1"/>
          </a:fontRef>
        </p:style>
        <p:txBody>
          <a:bodyPr vert="horz" wrap="square" lIns="252000" tIns="36000" rIns="36000" bIns="36000" numCol="1" rtlCol="0" anchor="t" anchorCtr="0" compatLnSpc="1">
            <a:prstTxWarp prst="textNoShape">
              <a:avLst/>
            </a:prstTxWarp>
            <a:spAutoFit/>
          </a:bodyPr>
          <a:lstStyle/>
          <a:p>
            <a:pPr marL="273050" marR="0" lvl="0" indent="-273050" algn="l" defTabSz="714375"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n-US" sz="1200" b="1" i="0" u="none" strike="noStrike" kern="0" cap="none" spc="0" normalizeH="0" baseline="0" noProof="0" dirty="0" smtClean="0">
                <a:ln w="12700">
                  <a:noFill/>
                  <a:prstDash val="solid"/>
                </a:ln>
                <a:solidFill>
                  <a:schemeClr val="tx1"/>
                </a:solidFill>
                <a:effectLst>
                  <a:outerShdw blurRad="41275" dist="20320" dir="1800000" algn="tl" rotWithShape="0">
                    <a:srgbClr val="000000">
                      <a:alpha val="40000"/>
                    </a:srgbClr>
                  </a:outerShdw>
                </a:effectLst>
                <a:uLnTx/>
                <a:uFillTx/>
                <a:latin typeface="+mn-lt"/>
                <a:ea typeface="+mn-ea"/>
                <a:cs typeface="+mn-cs"/>
              </a:rPr>
              <a:t>Permission Status</a:t>
            </a:r>
            <a:r>
              <a:rPr kumimoji="0" lang="en-US" sz="1200" b="1" i="0" u="none" strike="noStrike" kern="0" cap="none" spc="0" normalizeH="0" baseline="30000" noProof="0" dirty="0" smtClean="0">
                <a:ln w="12700">
                  <a:noFill/>
                  <a:prstDash val="solid"/>
                </a:ln>
                <a:solidFill>
                  <a:schemeClr val="tx1"/>
                </a:solidFill>
                <a:effectLst>
                  <a:outerShdw blurRad="41275" dist="20320" dir="1800000" algn="tl" rotWithShape="0">
                    <a:srgbClr val="000000">
                      <a:alpha val="40000"/>
                    </a:srgbClr>
                  </a:outerShdw>
                </a:effectLst>
                <a:uLnTx/>
                <a:uFillTx/>
                <a:latin typeface="+mn-lt"/>
                <a:ea typeface="+mn-ea"/>
                <a:cs typeface="+mn-cs"/>
              </a:rPr>
              <a:t>(1)</a:t>
            </a:r>
            <a:endParaRPr kumimoji="0" lang="en-US" sz="1200" b="1" i="0" u="none" strike="noStrike" kern="0" cap="none" spc="0" normalizeH="0" baseline="30000" noProof="0" dirty="0">
              <a:ln w="12700">
                <a:noFill/>
                <a:prstDash val="solid"/>
              </a:ln>
              <a:solidFill>
                <a:schemeClr val="tx1"/>
              </a:solidFill>
              <a:effectLst>
                <a:outerShdw blurRad="41275" dist="20320" dir="1800000" algn="tl" rotWithShape="0">
                  <a:srgbClr val="000000">
                    <a:alpha val="40000"/>
                  </a:srgbClr>
                </a:outerShdw>
              </a:effectLst>
              <a:uLnTx/>
              <a:uFillTx/>
              <a:latin typeface="+mn-lt"/>
              <a:ea typeface="+mn-ea"/>
              <a:cs typeface="+mn-cs"/>
            </a:endParaRPr>
          </a:p>
        </p:txBody>
      </p:sp>
      <p:sp>
        <p:nvSpPr>
          <p:cNvPr id="18" name="Rectangle 17"/>
          <p:cNvSpPr/>
          <p:nvPr/>
        </p:nvSpPr>
        <p:spPr>
          <a:xfrm>
            <a:off x="8567466" y="4953000"/>
            <a:ext cx="217142" cy="338554"/>
          </a:xfrm>
          <a:prstGeom prst="rect">
            <a:avLst/>
          </a:prstGeom>
        </p:spPr>
        <p:txBody>
          <a:bodyPr wrap="square">
            <a:spAutoFit/>
          </a:bodyPr>
          <a:lstStyle/>
          <a:p>
            <a:r>
              <a:rPr lang="en-US" sz="1600" dirty="0" smtClean="0">
                <a:latin typeface="Arial" pitchFamily="34" charset="0"/>
                <a:cs typeface="Arial" pitchFamily="34" charset="0"/>
              </a:rPr>
              <a:t>X</a:t>
            </a:r>
            <a:endParaRPr lang="en-US" sz="1600" dirty="0"/>
          </a:p>
        </p:txBody>
      </p:sp>
      <p:sp>
        <p:nvSpPr>
          <p:cNvPr id="33" name="Rectangle 32"/>
          <p:cNvSpPr/>
          <p:nvPr/>
        </p:nvSpPr>
        <p:spPr>
          <a:xfrm>
            <a:off x="8548048" y="5147846"/>
            <a:ext cx="217142" cy="338554"/>
          </a:xfrm>
          <a:prstGeom prst="rect">
            <a:avLst/>
          </a:prstGeom>
        </p:spPr>
        <p:txBody>
          <a:bodyPr wrap="square">
            <a:spAutoFit/>
          </a:bodyPr>
          <a:lstStyle/>
          <a:p>
            <a:r>
              <a:rPr lang="en-US" sz="1600" dirty="0" smtClean="0">
                <a:latin typeface="Arial" pitchFamily="34" charset="0"/>
                <a:cs typeface="Arial" pitchFamily="34" charset="0"/>
              </a:rPr>
              <a:t>X</a:t>
            </a:r>
            <a:endParaRPr lang="en-US" sz="1600" dirty="0"/>
          </a:p>
        </p:txBody>
      </p:sp>
      <p:sp>
        <p:nvSpPr>
          <p:cNvPr id="34" name="TextBox 5"/>
          <p:cNvSpPr txBox="1"/>
          <p:nvPr/>
        </p:nvSpPr>
        <p:spPr>
          <a:xfrm>
            <a:off x="8131792" y="304800"/>
            <a:ext cx="838200" cy="276999"/>
          </a:xfrm>
          <a:prstGeom prst="rect">
            <a:avLst/>
          </a:prstGeom>
          <a:noFill/>
        </p:spPr>
        <p:txBody>
          <a:bodyPr wrap="square" rtlCol="0">
            <a:spAutoFit/>
          </a:bodyPr>
          <a:lstStyle/>
          <a:p>
            <a:pPr algn="ctr"/>
            <a:r>
              <a:rPr lang="en-US" sz="1200" b="1" dirty="0" smtClean="0">
                <a:solidFill>
                  <a:srgbClr val="000000"/>
                </a:solidFill>
              </a:rPr>
              <a:t>NDA</a:t>
            </a:r>
            <a:endParaRPr lang="en-US" sz="1200" b="1" dirty="0">
              <a:solidFill>
                <a:srgbClr val="00000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WpqBjL.FMECCXyfeKdYY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OKaGWGfiXUqOdIZsFbsb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FEA_oLENeUafPLyReQniN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WWxTOLb09UuyZSSnlfrx.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NzYqptpLf0e4UwMv425sy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JMtGPlcAOUaRVaA6FWFY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OzJUzDtLakuQLByZuXLH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emp2Fz7jnUKVdC10BIPjg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s7ZFjACc6Umvy0F4m_yUbg"/>
</p:tagLst>
</file>

<file path=ppt/theme/theme1.xml><?xml version="1.0" encoding="utf-8"?>
<a:theme xmlns:a="http://schemas.openxmlformats.org/drawingml/2006/main" name="ppt_Template_White">
  <a:themeElements>
    <a:clrScheme name="ppt_Template_White 1">
      <a:dk1>
        <a:srgbClr val="000000"/>
      </a:dk1>
      <a:lt1>
        <a:srgbClr val="ABE9FF"/>
      </a:lt1>
      <a:dk2>
        <a:srgbClr val="009BCC"/>
      </a:dk2>
      <a:lt2>
        <a:srgbClr val="FFFFFF"/>
      </a:lt2>
      <a:accent1>
        <a:srgbClr val="FDC71E"/>
      </a:accent1>
      <a:accent2>
        <a:srgbClr val="EE7D11"/>
      </a:accent2>
      <a:accent3>
        <a:srgbClr val="D2F2FF"/>
      </a:accent3>
      <a:accent4>
        <a:srgbClr val="000000"/>
      </a:accent4>
      <a:accent5>
        <a:srgbClr val="FEE0AB"/>
      </a:accent5>
      <a:accent6>
        <a:srgbClr val="D8710E"/>
      </a:accent6>
      <a:hlink>
        <a:srgbClr val="CBD300"/>
      </a:hlink>
      <a:folHlink>
        <a:srgbClr val="8F143B"/>
      </a:folHlink>
    </a:clrScheme>
    <a:fontScheme name="ppt_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fr-FR" sz="20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fr-FR" sz="20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pt_Template_White 1">
        <a:dk1>
          <a:srgbClr val="000000"/>
        </a:dk1>
        <a:lt1>
          <a:srgbClr val="ABE9FF"/>
        </a:lt1>
        <a:dk2>
          <a:srgbClr val="009BCC"/>
        </a:dk2>
        <a:lt2>
          <a:srgbClr val="FFFFFF"/>
        </a:lt2>
        <a:accent1>
          <a:srgbClr val="FDC71E"/>
        </a:accent1>
        <a:accent2>
          <a:srgbClr val="EE7D11"/>
        </a:accent2>
        <a:accent3>
          <a:srgbClr val="D2F2FF"/>
        </a:accent3>
        <a:accent4>
          <a:srgbClr val="000000"/>
        </a:accent4>
        <a:accent5>
          <a:srgbClr val="FEE0AB"/>
        </a:accent5>
        <a:accent6>
          <a:srgbClr val="D8710E"/>
        </a:accent6>
        <a:hlink>
          <a:srgbClr val="CBD300"/>
        </a:hlink>
        <a:folHlink>
          <a:srgbClr val="8F143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
  <a:themeElements>
    <a:clrScheme name="Closing Slide 1">
      <a:dk1>
        <a:srgbClr val="000000"/>
      </a:dk1>
      <a:lt1>
        <a:srgbClr val="ABE9FF"/>
      </a:lt1>
      <a:dk2>
        <a:srgbClr val="009BCC"/>
      </a:dk2>
      <a:lt2>
        <a:srgbClr val="FFFFFF"/>
      </a:lt2>
      <a:accent1>
        <a:srgbClr val="FDC71E"/>
      </a:accent1>
      <a:accent2>
        <a:srgbClr val="EE7D11"/>
      </a:accent2>
      <a:accent3>
        <a:srgbClr val="D2F2FF"/>
      </a:accent3>
      <a:accent4>
        <a:srgbClr val="000000"/>
      </a:accent4>
      <a:accent5>
        <a:srgbClr val="FEE0AB"/>
      </a:accent5>
      <a:accent6>
        <a:srgbClr val="D8710E"/>
      </a:accent6>
      <a:hlink>
        <a:srgbClr val="CBD300"/>
      </a:hlink>
      <a:folHlink>
        <a:srgbClr val="8F143B"/>
      </a:folHlink>
    </a:clrScheme>
    <a:fontScheme name="Closing Slid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fr-FR" sz="20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fr-FR" sz="20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Closing Slide 1">
        <a:dk1>
          <a:srgbClr val="000000"/>
        </a:dk1>
        <a:lt1>
          <a:srgbClr val="ABE9FF"/>
        </a:lt1>
        <a:dk2>
          <a:srgbClr val="009BCC"/>
        </a:dk2>
        <a:lt2>
          <a:srgbClr val="FFFFFF"/>
        </a:lt2>
        <a:accent1>
          <a:srgbClr val="FDC71E"/>
        </a:accent1>
        <a:accent2>
          <a:srgbClr val="EE7D11"/>
        </a:accent2>
        <a:accent3>
          <a:srgbClr val="D2F2FF"/>
        </a:accent3>
        <a:accent4>
          <a:srgbClr val="000000"/>
        </a:accent4>
        <a:accent5>
          <a:srgbClr val="FEE0AB"/>
        </a:accent5>
        <a:accent6>
          <a:srgbClr val="D8710E"/>
        </a:accent6>
        <a:hlink>
          <a:srgbClr val="CBD300"/>
        </a:hlink>
        <a:folHlink>
          <a:srgbClr val="8F143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pptx-Template_InternalCom_Campaign</Template>
  <TotalTime>12</TotalTime>
  <Words>613</Words>
  <Application>Microsoft Office PowerPoint</Application>
  <PresentationFormat>Affichage à l'écran (4:3)</PresentationFormat>
  <Paragraphs>77</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3</vt:i4>
      </vt:variant>
    </vt:vector>
  </HeadingPairs>
  <TitlesOfParts>
    <vt:vector size="9" baseType="lpstr">
      <vt:lpstr>Arial</vt:lpstr>
      <vt:lpstr>Arial Narrow</vt:lpstr>
      <vt:lpstr>Calibri</vt:lpstr>
      <vt:lpstr>Wingdings</vt:lpstr>
      <vt:lpstr>ppt_Template_White</vt:lpstr>
      <vt:lpstr>Closing Slide</vt:lpstr>
      <vt:lpstr>BI Factory for Telco client</vt:lpstr>
      <vt:lpstr>BI Factory for Telco client</vt:lpstr>
      <vt:lpstr>BI Factory for Telco client</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Templates</dc:title>
  <dc:creator>champati, roshni</dc:creator>
  <cp:lastModifiedBy>LARRAUFIE, Jean-Baptiste</cp:lastModifiedBy>
  <cp:revision>140</cp:revision>
  <dcterms:created xsi:type="dcterms:W3CDTF">2010-02-03T04:38:37Z</dcterms:created>
  <dcterms:modified xsi:type="dcterms:W3CDTF">2017-12-14T21:16:49Z</dcterms:modified>
</cp:coreProperties>
</file>