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EF9C1-A2D8-4CF6-8D86-D4ABE0EA4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92B05D-C438-41D8-A11A-CA3B0AD8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F3479C-E921-43D9-8F8E-1E0AC282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31C989-1462-4159-B233-1CF4EAC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87FF4-6B9C-4D30-992A-CBC2C6A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04E15D-B3C9-44FE-81A1-876451DD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EDF3F55-3E5E-4212-B9F5-3C9669DB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D1F917-AF55-4846-B757-0ED0DD94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7388EBC-1F61-447D-9446-4B60F575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CE75F6-BD42-409F-97CB-99C1B98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3A3CBCE-87E3-4821-95F7-7671211EF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2699545-9B61-4BB3-AED4-E9B346D97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0CC4C8-9EB7-4808-B031-01FD0770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1DC679-00D8-4004-BD92-16709781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DDB33C-F93D-407E-9191-1F78737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88AF3-8960-47A3-BB49-5152D286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AD3936-42DC-48AE-B505-C3131257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1C1CF20-CCD2-42DF-A14D-ED1AF8A2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84E37B-0953-419E-86E9-B1B242BE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8442FD-94A3-4405-BFBC-18C4A48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18934D-425D-41E4-883F-EA547BD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E82AAC2-1214-4C91-91E8-3861E88F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5CA960-B5DD-4296-BE94-9C2753D4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82424A-BC7A-4FBE-B3D5-E7A931E7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688492-026A-4015-9BAE-0B509104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7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A747F1-3BF4-4908-9A61-906BDF81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CDEC8D-9F0B-442E-A084-A13FD5E4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0BB9F7-C9DB-4778-91EF-190B7DD17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608D19-5444-43E4-AEA7-3E13C2AB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88A5EA-5024-43AD-A900-9D2DCDA1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2AE9AEA-6909-47A3-9BDE-42D3AE23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3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385BBE-DAEF-4AC5-AFF8-47FFE566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31A7492-5BE1-4B71-A065-ABFB1923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A3CE75D-E571-402A-8422-6977E3BF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BB6CBF7-4A1A-4D8D-A32A-864356C1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C591241-FDB5-419E-88DF-96FEC61BC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0DE15AE-5E9B-43E9-ACB3-58DEAAC6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D22019C-AA89-4A59-B052-3091C192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FF71099-4EEB-4D5D-8C98-A86F36E0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2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3C8AF4-D755-464E-AD8D-13BBE5B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9E2C5BE-71AF-47E0-A5B0-DB19BC1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7DF6AF0-EA96-4D24-BDC7-84A6D58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751795-C762-4696-987C-5039192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9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8271A99-E3AA-4D69-AE0B-52237A21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4286288-F84A-4E3A-B91D-1BD553E8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90845FF-5E78-40D0-B384-A2E2B5F7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EBE621-5D39-4142-AD54-41D7CA6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28ED9F-E540-4FD0-AC8F-91A5A23D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06110FB-D5CB-447F-826A-5A200411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70A0480-B231-42CD-98E1-B4DFCB41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32D58BF-FF44-4C82-8AA0-983E2F07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BA69DA-756F-4C70-8FE8-C2853FA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7EAF41-4B2D-4918-A92F-5E986CA9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C725DC2-61E9-4DC8-8F4F-B225C7D72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C62B500-6F06-4DEC-99F9-C520386E3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C31DF8-36C8-4D8B-A9B6-7416B91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210D27A-2094-4B1C-A4C9-7D3BB7A3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0D8356-7403-4D0A-B3F4-88EE3B06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9ADB97F-7B30-4A05-ABA0-F4E5D740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1D61E32-2145-452F-8103-A6E161DA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6BF42B-100C-415C-B87E-218F7063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141E-35DB-41E9-965B-3DA80AECC30A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9BB913-3269-43E0-A0CB-F08E257A6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3334F5-5184-4DA2-9888-C4AFD3BE3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20EE-C7BB-414F-87BB-1F774980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AEDC93-11B5-49DF-81DF-9B326AE82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30931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nb-NO" dirty="0"/>
              <a:t>Aerosol Chemical </a:t>
            </a:r>
            <a:r>
              <a:rPr lang="nb-NO" dirty="0" err="1"/>
              <a:t>Composition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E57A60-E7B5-433A-903B-69115C42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46"/>
            <a:ext cx="9144000" cy="2649354"/>
          </a:xfrm>
        </p:spPr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: Dina Stabell</a:t>
            </a:r>
          </a:p>
          <a:p>
            <a:r>
              <a:rPr lang="nb-NO" dirty="0"/>
              <a:t>Group:  4</a:t>
            </a:r>
          </a:p>
          <a:p>
            <a:r>
              <a:rPr lang="nb-NO" dirty="0"/>
              <a:t>Assistant: Olga </a:t>
            </a:r>
          </a:p>
          <a:p>
            <a:pPr algn="l"/>
            <a:r>
              <a:rPr lang="nb-N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6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8B0A8C-CB42-458A-B3E2-0B831922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14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nb-NO" sz="4800" dirty="0" err="1"/>
              <a:t>Introduction</a:t>
            </a:r>
            <a:endParaRPr lang="en-GB" sz="48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A0B52B-C0AD-4C3D-83FE-07266825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1659"/>
            <a:ext cx="9144000" cy="5043638"/>
          </a:xfrm>
        </p:spPr>
        <p:txBody>
          <a:bodyPr>
            <a:normAutofit lnSpcReduction="10000"/>
          </a:bodyPr>
          <a:lstStyle/>
          <a:p>
            <a:pPr algn="l"/>
            <a:r>
              <a:rPr lang="nb-NO" dirty="0" err="1"/>
              <a:t>Motivation</a:t>
            </a:r>
            <a:r>
              <a:rPr lang="nb-NO" dirty="0"/>
              <a:t>: 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Aerosol </a:t>
            </a:r>
            <a:r>
              <a:rPr lang="nb-NO" dirty="0" err="1"/>
              <a:t>chemical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</a:t>
            </a:r>
            <a:r>
              <a:rPr lang="nb-NO" dirty="0" err="1"/>
              <a:t>affects</a:t>
            </a:r>
            <a:r>
              <a:rPr lang="nb-NO" dirty="0"/>
              <a:t> </a:t>
            </a:r>
            <a:r>
              <a:rPr lang="nb-NO" dirty="0" err="1"/>
              <a:t>optical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 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Arctic AOD </a:t>
            </a:r>
            <a:r>
              <a:rPr lang="nb-NO" dirty="0" err="1"/>
              <a:t>poorly</a:t>
            </a:r>
            <a:r>
              <a:rPr lang="nb-NO" dirty="0"/>
              <a:t> </a:t>
            </a:r>
            <a:r>
              <a:rPr lang="nb-NO" dirty="0" err="1"/>
              <a:t>represented</a:t>
            </a:r>
            <a:r>
              <a:rPr lang="nb-NO" dirty="0"/>
              <a:t> in </a:t>
            </a:r>
            <a:r>
              <a:rPr lang="nb-NO" dirty="0" err="1"/>
              <a:t>models</a:t>
            </a:r>
            <a:r>
              <a:rPr lang="nb-NO" dirty="0"/>
              <a:t> during spring</a:t>
            </a:r>
          </a:p>
          <a:p>
            <a:pPr marL="342900" indent="-342900" algn="l">
              <a:buFontTx/>
              <a:buChar char="-"/>
            </a:pPr>
            <a:endParaRPr lang="nb-NO" dirty="0"/>
          </a:p>
          <a:p>
            <a:pPr algn="l"/>
            <a:r>
              <a:rPr lang="nb-NO" dirty="0" err="1"/>
              <a:t>Hypothesis</a:t>
            </a:r>
            <a:r>
              <a:rPr lang="nb-NO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The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a representative </a:t>
            </a:r>
            <a:r>
              <a:rPr lang="nb-NO" dirty="0" err="1"/>
              <a:t>chemical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aerosol during spring in </a:t>
            </a:r>
            <a:r>
              <a:rPr lang="nb-NO" dirty="0" err="1"/>
              <a:t>the</a:t>
            </a:r>
            <a:r>
              <a:rPr lang="nb-NO" dirty="0"/>
              <a:t> Arctic</a:t>
            </a:r>
          </a:p>
          <a:p>
            <a:pPr marL="342900" indent="-342900" algn="l">
              <a:buFontTx/>
              <a:buChar char="-"/>
            </a:pPr>
            <a:endParaRPr lang="nb-NO" dirty="0"/>
          </a:p>
          <a:p>
            <a:pPr algn="l"/>
            <a:r>
              <a:rPr lang="nb-NO" dirty="0"/>
              <a:t>I have </a:t>
            </a:r>
            <a:r>
              <a:rPr lang="nb-NO" dirty="0" err="1"/>
              <a:t>studied</a:t>
            </a:r>
            <a:r>
              <a:rPr lang="nb-NO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The </a:t>
            </a:r>
            <a:r>
              <a:rPr lang="nb-NO" dirty="0" err="1"/>
              <a:t>chemical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aerosols at Zeppelin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How </a:t>
            </a:r>
            <a:r>
              <a:rPr lang="nb-NO" dirty="0" err="1"/>
              <a:t>well</a:t>
            </a:r>
            <a:r>
              <a:rPr lang="nb-NO" dirty="0"/>
              <a:t> different aerosol species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represented</a:t>
            </a:r>
            <a:r>
              <a:rPr lang="nb-NO" dirty="0"/>
              <a:t> in 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observations</a:t>
            </a:r>
            <a:endParaRPr lang="nb-NO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1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110FEF-5E9E-4752-9B1A-148FAD54D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336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nb-NO" sz="4800" dirty="0"/>
              <a:t>Methods</a:t>
            </a:r>
            <a:endParaRPr lang="en-GB" sz="48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6839DC8-0870-4C3F-A976-A8C6356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781"/>
            <a:ext cx="9144000" cy="5553777"/>
          </a:xfrm>
        </p:spPr>
        <p:txBody>
          <a:bodyPr>
            <a:normAutofit/>
          </a:bodyPr>
          <a:lstStyle/>
          <a:p>
            <a:pPr algn="l"/>
            <a:r>
              <a:rPr lang="nb-NO" sz="1600" dirty="0"/>
              <a:t>Model data: </a:t>
            </a:r>
          </a:p>
          <a:p>
            <a:pPr marL="342900" indent="-342900" algn="l">
              <a:buFontTx/>
              <a:buChar char="-"/>
            </a:pPr>
            <a:r>
              <a:rPr lang="nb-NO" sz="1600" dirty="0"/>
              <a:t>NordEsm2-LM (</a:t>
            </a:r>
            <a:r>
              <a:rPr lang="en-GB" sz="1600" dirty="0"/>
              <a:t>CMIP6 r1i1p1f1 run</a:t>
            </a:r>
            <a:r>
              <a:rPr lang="nb-NO" sz="1600" dirty="0"/>
              <a:t>)</a:t>
            </a:r>
          </a:p>
          <a:p>
            <a:pPr algn="l"/>
            <a:r>
              <a:rPr lang="nb-NO" sz="1600" dirty="0"/>
              <a:t>	- The units </a:t>
            </a:r>
            <a:r>
              <a:rPr lang="nb-NO" sz="1600" dirty="0" err="1"/>
              <a:t>were</a:t>
            </a:r>
            <a:r>
              <a:rPr lang="nb-NO" sz="1600" dirty="0"/>
              <a:t> </a:t>
            </a:r>
            <a:r>
              <a:rPr lang="nb-NO" sz="1600" dirty="0" err="1"/>
              <a:t>converted</a:t>
            </a:r>
            <a:r>
              <a:rPr lang="nb-NO" sz="1600" dirty="0"/>
              <a:t> from </a:t>
            </a:r>
            <a:r>
              <a:rPr lang="nb-NO" sz="1600" dirty="0" err="1"/>
              <a:t>mass</a:t>
            </a:r>
            <a:r>
              <a:rPr lang="nb-NO" sz="1600" dirty="0"/>
              <a:t> </a:t>
            </a:r>
            <a:r>
              <a:rPr lang="nb-NO" sz="1600" dirty="0" err="1"/>
              <a:t>mixing</a:t>
            </a:r>
            <a:r>
              <a:rPr lang="nb-NO" sz="1600" dirty="0"/>
              <a:t> ratio to </a:t>
            </a:r>
            <a:r>
              <a:rPr lang="nb-NO" sz="1600" dirty="0" err="1"/>
              <a:t>concentration</a:t>
            </a:r>
            <a:r>
              <a:rPr lang="nb-NO" sz="1600" dirty="0"/>
              <a:t> </a:t>
            </a:r>
          </a:p>
          <a:p>
            <a:pPr algn="l"/>
            <a:r>
              <a:rPr lang="nb-NO" sz="1600" dirty="0"/>
              <a:t>	-  </a:t>
            </a:r>
            <a:r>
              <a:rPr lang="nb-NO" sz="1600" dirty="0" err="1"/>
              <a:t>Nearest</a:t>
            </a:r>
            <a:r>
              <a:rPr lang="nb-NO" sz="1600" dirty="0"/>
              <a:t> </a:t>
            </a:r>
            <a:r>
              <a:rPr lang="nb-NO" sz="1600" dirty="0" err="1"/>
              <a:t>point</a:t>
            </a:r>
            <a:r>
              <a:rPr lang="nb-NO" sz="1600" dirty="0"/>
              <a:t> to Zeppelin </a:t>
            </a:r>
            <a:r>
              <a:rPr lang="nb-NO" sz="1600" dirty="0" err="1"/>
              <a:t>reasearch</a:t>
            </a:r>
            <a:r>
              <a:rPr lang="nb-NO" sz="1600" dirty="0"/>
              <a:t> </a:t>
            </a:r>
            <a:r>
              <a:rPr lang="nb-NO" sz="1600" dirty="0" err="1"/>
              <a:t>station</a:t>
            </a:r>
            <a:r>
              <a:rPr lang="nb-NO" sz="1600" dirty="0"/>
              <a:t> </a:t>
            </a:r>
            <a:r>
              <a:rPr lang="nb-NO" sz="1600" dirty="0" err="1"/>
              <a:t>was</a:t>
            </a:r>
            <a:r>
              <a:rPr lang="nb-NO" sz="1600" dirty="0"/>
              <a:t> </a:t>
            </a:r>
            <a:r>
              <a:rPr lang="nb-NO" sz="1600" dirty="0" err="1"/>
              <a:t>found</a:t>
            </a:r>
            <a:endParaRPr lang="nb-NO" sz="1600" dirty="0"/>
          </a:p>
          <a:p>
            <a:pPr algn="l"/>
            <a:endParaRPr lang="nb-NO" sz="1600" dirty="0"/>
          </a:p>
          <a:p>
            <a:pPr algn="l"/>
            <a:r>
              <a:rPr lang="nb-NO" sz="1600" dirty="0" err="1"/>
              <a:t>Observations</a:t>
            </a:r>
            <a:r>
              <a:rPr lang="nb-NO" sz="1600" dirty="0"/>
              <a:t>: </a:t>
            </a:r>
          </a:p>
          <a:p>
            <a:pPr marL="342900" indent="-342900" algn="l">
              <a:buFontTx/>
              <a:buChar char="-"/>
            </a:pPr>
            <a:r>
              <a:rPr lang="nb-NO" sz="1600" dirty="0"/>
              <a:t>EBAS (</a:t>
            </a:r>
            <a:r>
              <a:rPr lang="nb-NO" sz="1600" dirty="0" err="1"/>
              <a:t>concentrations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; </a:t>
            </a:r>
            <a:r>
              <a:rPr lang="nb-NO" sz="1600" dirty="0" err="1"/>
              <a:t>sulfate</a:t>
            </a:r>
            <a:r>
              <a:rPr lang="nb-NO" sz="1600" dirty="0"/>
              <a:t>, </a:t>
            </a:r>
            <a:r>
              <a:rPr lang="nb-NO" sz="1600" dirty="0" err="1"/>
              <a:t>nitrate</a:t>
            </a:r>
            <a:r>
              <a:rPr lang="nb-NO" sz="1600" dirty="0"/>
              <a:t>, ammonium and </a:t>
            </a:r>
            <a:r>
              <a:rPr lang="nb-NO" sz="1600" dirty="0" err="1"/>
              <a:t>sea</a:t>
            </a:r>
            <a:r>
              <a:rPr lang="nb-NO" sz="1600" dirty="0"/>
              <a:t> salt) </a:t>
            </a:r>
          </a:p>
          <a:p>
            <a:pPr algn="l"/>
            <a:r>
              <a:rPr lang="nb-NO" sz="1600" dirty="0"/>
              <a:t>	- </a:t>
            </a:r>
            <a:r>
              <a:rPr lang="nb-NO" sz="1600" dirty="0" err="1"/>
              <a:t>Measured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en-GB" sz="1600" dirty="0"/>
              <a:t>filter 3pack</a:t>
            </a:r>
            <a:endParaRPr lang="nb-NO" sz="1600" dirty="0"/>
          </a:p>
          <a:p>
            <a:pPr marL="342900" indent="-342900" algn="l">
              <a:buFontTx/>
              <a:buChar char="-"/>
            </a:pPr>
            <a:r>
              <a:rPr lang="en-GB" sz="1600" dirty="0"/>
              <a:t>Radovan Krejci and Ulla </a:t>
            </a:r>
            <a:r>
              <a:rPr lang="en-GB" sz="1600" dirty="0" err="1"/>
              <a:t>Widequist</a:t>
            </a:r>
            <a:r>
              <a:rPr lang="nb-NO" sz="1600" dirty="0"/>
              <a:t> (</a:t>
            </a:r>
            <a:r>
              <a:rPr lang="nb-NO" sz="1600" dirty="0" err="1"/>
              <a:t>concentrations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organic</a:t>
            </a:r>
            <a:r>
              <a:rPr lang="nb-NO" sz="1600" dirty="0"/>
              <a:t> aerosols and </a:t>
            </a:r>
            <a:r>
              <a:rPr lang="nb-NO" sz="1600" dirty="0" err="1"/>
              <a:t>elemental</a:t>
            </a:r>
            <a:r>
              <a:rPr lang="nb-NO" sz="1600" dirty="0"/>
              <a:t> </a:t>
            </a:r>
            <a:r>
              <a:rPr lang="nb-NO" sz="1600" dirty="0" err="1"/>
              <a:t>carbon</a:t>
            </a:r>
            <a:r>
              <a:rPr lang="nb-NO" sz="1600" dirty="0"/>
              <a:t>)</a:t>
            </a:r>
          </a:p>
          <a:p>
            <a:pPr algn="l"/>
            <a:r>
              <a:rPr lang="nb-NO" sz="1600" dirty="0"/>
              <a:t>	- </a:t>
            </a:r>
            <a:r>
              <a:rPr lang="nb-NO" sz="1600" dirty="0" err="1"/>
              <a:t>Measured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OC/EC instrument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Time frame:</a:t>
            </a:r>
          </a:p>
          <a:p>
            <a:pPr marL="285750" indent="-285750" algn="l">
              <a:buFontTx/>
              <a:buChar char="-"/>
            </a:pPr>
            <a:r>
              <a:rPr lang="en-GB" sz="1600" dirty="0"/>
              <a:t> May 2006-May 2009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>
                <a:solidFill>
                  <a:srgbClr val="FF3399"/>
                </a:solidFill>
              </a:rPr>
              <a:t>IT tools:  </a:t>
            </a:r>
          </a:p>
          <a:p>
            <a:pPr marL="285750" indent="-285750" algn="l">
              <a:buFontTx/>
              <a:buChar char="-"/>
            </a:pPr>
            <a:r>
              <a:rPr lang="en-GB" sz="1600" dirty="0">
                <a:solidFill>
                  <a:srgbClr val="FF3399"/>
                </a:solidFill>
              </a:rPr>
              <a:t>Sigrid  and pandas</a:t>
            </a:r>
          </a:p>
          <a:p>
            <a:pPr marL="285750" indent="-285750" algn="l">
              <a:buFontTx/>
              <a:buChar char="-"/>
            </a:pPr>
            <a:endParaRPr lang="en-GB" sz="1600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5" name="Grafikk 4" descr="Panda">
            <a:extLst>
              <a:ext uri="{FF2B5EF4-FFF2-40B4-BE49-F238E27FC236}">
                <a16:creationId xmlns:a16="http://schemas.microsoft.com/office/drawing/2014/main" id="{92738160-F2E4-4378-8AAD-EA7AC58E7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5775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40B20A-A8FC-4E0D-8A37-65137F72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6735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nb-NO" sz="2800" dirty="0" err="1"/>
              <a:t>Results</a:t>
            </a:r>
            <a:endParaRPr lang="en-GB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997A60B-1978-4A5D-BE56-2948EEE15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59"/>
            <a:ext cx="7975600" cy="296164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3E6EEF8-B360-4611-8F21-44AF2D37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2999"/>
            <a:ext cx="7975600" cy="2961641"/>
          </a:xfrm>
          <a:prstGeom prst="rect">
            <a:avLst/>
          </a:prstGeom>
        </p:spPr>
      </p:pic>
      <p:pic>
        <p:nvPicPr>
          <p:cNvPr id="9" name="Bilde 8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FB794E27-0B08-4037-A47F-78349263D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80" y="467360"/>
            <a:ext cx="4365859" cy="3215640"/>
          </a:xfrm>
          <a:prstGeom prst="rect">
            <a:avLst/>
          </a:prstGeom>
        </p:spPr>
      </p:pic>
      <p:pic>
        <p:nvPicPr>
          <p:cNvPr id="11" name="Bilde 10" descr="Et bilde som inneholder kart&#10;&#10;Automatisk generert beskrivelse">
            <a:extLst>
              <a:ext uri="{FF2B5EF4-FFF2-40B4-BE49-F238E27FC236}">
                <a16:creationId xmlns:a16="http://schemas.microsoft.com/office/drawing/2014/main" id="{BB40C465-9604-4DF5-A97A-4E0454800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80" y="3682999"/>
            <a:ext cx="4172820" cy="2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CBA2B9-640E-4EB1-8DCD-7D6780FA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0051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nb-NO" sz="2800" dirty="0" err="1"/>
              <a:t>Results</a:t>
            </a:r>
            <a:endParaRPr lang="en-GB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0F0B4FB-5B69-4703-998F-6AE87DFB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515"/>
            <a:ext cx="7376160" cy="324478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634EBE2-336F-4071-BFE9-9A4DACDDD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298"/>
            <a:ext cx="7376160" cy="2990782"/>
          </a:xfrm>
          <a:prstGeom prst="rect">
            <a:avLst/>
          </a:prstGeom>
        </p:spPr>
      </p:pic>
      <p:pic>
        <p:nvPicPr>
          <p:cNvPr id="9" name="Bilde 8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B1E3B378-1F52-4411-B5DF-FFB74870B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597303"/>
            <a:ext cx="4881880" cy="3042653"/>
          </a:xfrm>
          <a:prstGeom prst="rect">
            <a:avLst/>
          </a:prstGeom>
        </p:spPr>
      </p:pic>
      <p:pic>
        <p:nvPicPr>
          <p:cNvPr id="11" name="Bilde 10" descr="Et bilde som inneholder kart&#10;&#10;Automatisk generert beskrivelse">
            <a:extLst>
              <a:ext uri="{FF2B5EF4-FFF2-40B4-BE49-F238E27FC236}">
                <a16:creationId xmlns:a16="http://schemas.microsoft.com/office/drawing/2014/main" id="{B9A5BDE8-9918-4788-BB72-261F7F2F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3745298"/>
            <a:ext cx="4881880" cy="31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DD31B5-C46F-4603-9C86-E4490536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1976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nb-NO" sz="2800" dirty="0" err="1"/>
              <a:t>Results</a:t>
            </a:r>
            <a:endParaRPr lang="en-GB" sz="2800" dirty="0"/>
          </a:p>
        </p:txBody>
      </p:sp>
      <p:pic>
        <p:nvPicPr>
          <p:cNvPr id="5" name="Bilde 4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8676E6BF-403B-4431-9DA5-82AD5A48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276"/>
            <a:ext cx="12192000" cy="55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9358AD-25CF-4ACC-8D9A-D03A3BDA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4327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nb-NO" sz="4800" dirty="0" err="1"/>
              <a:t>Conclusions</a:t>
            </a:r>
            <a:endParaRPr lang="en-GB" sz="48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EBE517A-62F0-416B-A9DE-EEFDFFA4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6038"/>
            <a:ext cx="9144000" cy="4908884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Main </a:t>
            </a:r>
            <a:r>
              <a:rPr lang="nb-NO" dirty="0" err="1"/>
              <a:t>findings</a:t>
            </a:r>
            <a:r>
              <a:rPr lang="nb-NO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nb-NO" dirty="0" err="1"/>
              <a:t>Underestimation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sulfate</a:t>
            </a:r>
            <a:r>
              <a:rPr lang="nb-NO" dirty="0"/>
              <a:t> and </a:t>
            </a:r>
            <a:r>
              <a:rPr lang="nb-NO" dirty="0" err="1"/>
              <a:t>elemental</a:t>
            </a:r>
            <a:r>
              <a:rPr lang="nb-NO" dirty="0"/>
              <a:t> </a:t>
            </a:r>
            <a:r>
              <a:rPr lang="nb-NO" dirty="0" err="1"/>
              <a:t>carbon</a:t>
            </a:r>
            <a:r>
              <a:rPr lang="nb-NO" dirty="0"/>
              <a:t> during </a:t>
            </a:r>
            <a:r>
              <a:rPr lang="nb-NO" dirty="0" err="1"/>
              <a:t>arctic</a:t>
            </a:r>
            <a:r>
              <a:rPr lang="nb-NO" dirty="0"/>
              <a:t> </a:t>
            </a:r>
            <a:r>
              <a:rPr lang="nb-NO" dirty="0" err="1"/>
              <a:t>haze</a:t>
            </a:r>
            <a:r>
              <a:rPr lang="nb-NO" dirty="0"/>
              <a:t> </a:t>
            </a:r>
            <a:r>
              <a:rPr lang="nb-NO" dirty="0" err="1"/>
              <a:t>season</a:t>
            </a:r>
            <a:endParaRPr lang="nb-NO" dirty="0"/>
          </a:p>
          <a:p>
            <a:pPr marL="342900" indent="-342900" algn="l">
              <a:buFontTx/>
              <a:buChar char="-"/>
            </a:pPr>
            <a:r>
              <a:rPr lang="nb-NO" dirty="0" err="1"/>
              <a:t>Overestimation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salt</a:t>
            </a:r>
          </a:p>
          <a:p>
            <a:pPr algn="l"/>
            <a:endParaRPr lang="nb-NO" dirty="0"/>
          </a:p>
          <a:p>
            <a:pPr algn="l"/>
            <a:r>
              <a:rPr lang="nb-NO" dirty="0"/>
              <a:t>Learning </a:t>
            </a:r>
            <a:r>
              <a:rPr lang="nb-NO" dirty="0" err="1"/>
              <a:t>outcomes</a:t>
            </a:r>
            <a:r>
              <a:rPr lang="nb-NO" dirty="0"/>
              <a:t>: </a:t>
            </a:r>
          </a:p>
          <a:p>
            <a:pPr marL="342900" indent="-342900" algn="l">
              <a:buFontTx/>
              <a:buChar char="-"/>
            </a:pPr>
            <a:r>
              <a:rPr lang="nb-NO" dirty="0"/>
              <a:t>Better </a:t>
            </a:r>
            <a:r>
              <a:rPr lang="nb-NO" dirty="0" err="1"/>
              <a:t>understanding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analysis</a:t>
            </a:r>
            <a:endParaRPr lang="nb-NO" dirty="0"/>
          </a:p>
          <a:p>
            <a:pPr algn="l"/>
            <a:r>
              <a:rPr lang="nb-NO" dirty="0"/>
              <a:t>Outlook:</a:t>
            </a:r>
          </a:p>
          <a:p>
            <a:pPr marL="342900" indent="-342900" algn="l">
              <a:buFontTx/>
              <a:buChar char="-"/>
            </a:pPr>
            <a:r>
              <a:rPr lang="nb-NO" dirty="0" err="1"/>
              <a:t>Include</a:t>
            </a:r>
            <a:r>
              <a:rPr lang="nb-NO" dirty="0"/>
              <a:t> more </a:t>
            </a:r>
            <a:r>
              <a:rPr lang="nb-NO" dirty="0" err="1"/>
              <a:t>models</a:t>
            </a:r>
            <a:r>
              <a:rPr lang="nb-NO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stations</a:t>
            </a:r>
            <a:r>
              <a:rPr lang="nb-NO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nb-NO" dirty="0" err="1"/>
              <a:t>Look</a:t>
            </a:r>
            <a:r>
              <a:rPr lang="nb-NO" dirty="0"/>
              <a:t> at trends (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reproduce </a:t>
            </a:r>
            <a:r>
              <a:rPr lang="nb-NO" dirty="0" err="1"/>
              <a:t>the</a:t>
            </a:r>
            <a:r>
              <a:rPr lang="nb-NO" dirty="0"/>
              <a:t>  </a:t>
            </a:r>
            <a:r>
              <a:rPr lang="nb-NO" dirty="0" err="1"/>
              <a:t>long</a:t>
            </a:r>
            <a:r>
              <a:rPr lang="nb-NO" dirty="0"/>
              <a:t> term trends)</a:t>
            </a:r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2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09AA5D-4185-4777-B829-A49835A2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73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Aerosol Chemical Composition</vt:lpstr>
      <vt:lpstr>Introduction</vt:lpstr>
      <vt:lpstr>Methods</vt:lpstr>
      <vt:lpstr>Results</vt:lpstr>
      <vt:lpstr>Results</vt:lpstr>
      <vt:lpstr>Results</vt:lpstr>
      <vt:lpstr>Conclusions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Aerosol Chemical Composition</dc:title>
  <dc:creator>Dina Stabell</dc:creator>
  <cp:lastModifiedBy>Dina Stabell</cp:lastModifiedBy>
  <cp:revision>22</cp:revision>
  <dcterms:created xsi:type="dcterms:W3CDTF">2019-10-23T11:45:07Z</dcterms:created>
  <dcterms:modified xsi:type="dcterms:W3CDTF">2019-10-23T20:52:26Z</dcterms:modified>
</cp:coreProperties>
</file>