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79797d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79797d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9797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9797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79797dd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79797dd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79797d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79797d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79797d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79797d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79797d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79797d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79797d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79797d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batchspawner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Aalto University HPC JupyterHub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to Slurm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Notebooks run on dedicated, oversubscribed interactive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kernels for Python (many different versions), matlab, R, bash,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same</a:t>
            </a:r>
            <a:r>
              <a:rPr lang="en"/>
              <a:t> versions as available on cluster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integration to Lmod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filesystems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Continually used, 5-15 users on any given day at any given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batchspawner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JupyterHub spawner which spawns notebooks in a batch queueing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Slurm, LFS, Torque, Moab, GridEngine, PBS, HTCondor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submits a job for notebooks, cancels job when notebook stops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resource management for JupyterHub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course lets the batch system do the resource management…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special or fancy here, as you will see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hood, batchspawner only...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Invokes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sbatch --parsable</a:t>
            </a:r>
            <a:r>
              <a:rPr lang="en"/>
              <a:t> with a script on stdin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Invokes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squeue -h -j {job_id} -o '%T %B'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Invokes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scancel {job_id}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Parses outputs of the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the hub state if batch jobs get killed,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batchspawner config (basic)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c.JupyterHub.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spawner_class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'batchspawner.BatchSpawner'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c.BatchSpawner.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req_partition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'interactive'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c.BatchSpawner.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req_nprocs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'5'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c.BatchSpawner.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req_memory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'2200'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c.BatchSpawner.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req_runtime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'0-10'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script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187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c.BatchSpawner.req_cmd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"jupyterhub-singleuser"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c.BatchSpawner.batch_script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"""\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#!/bin/bash                                                                                    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#SBATCH --output={{homedir}}/jupyterhub_slurmspawner_%j.log                                                                  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#SBATCH --job-name=spawner-jupyterhub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{% if partition  %}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#SBATCH --partition={{partition}}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{% endif %}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{% if runtime    %}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#SBATCH --time={{runtime}}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{% endif %}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which jupyterhub-singleuser                                        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{{cmd}}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echo "jupyterhub-singleuser ended gracefully"                      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6034875" y="371850"/>
            <a:ext cx="2978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simplified for educational purposes</a:t>
            </a:r>
            <a:endParaRPr sz="1200"/>
          </a:p>
        </p:txBody>
      </p:sp>
      <p:sp>
        <p:nvSpPr>
          <p:cNvPr id="87" name="Google Shape;87;p18"/>
          <p:cNvSpPr txBox="1"/>
          <p:nvPr/>
        </p:nvSpPr>
        <p:spPr>
          <a:xfrm>
            <a:off x="5127900" y="4636200"/>
            <a:ext cx="3747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runs with necessary env vars to connect back to JupyterHub for finalization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config: multiple spawner options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44400"/>
            <a:ext cx="164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c.JupyterHub.spawner_class = 'wrapspawner.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ProfilesSpawner'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profiles = [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["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Slurm 5day, 2G avg (max 8G)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", 'slurm5', 'batchspawner.SlurmSpawner',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{**slurm_default, **dict(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req_memory='2200', req_runtime='5-0'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req_partition='jupyter-long,jupyter-overflow',)}],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["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Slurm 4h, 80G avg (max whole node, timeout after 15min idle)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", 'slurm8', 'batchspawner.SlurmSpawner',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{**slurm_default, **dict(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req_memory='80200',req_runtime='0-4'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req_culltime=15*60+300,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req_partition='jupyter-short',)}],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c.ProfilesSpawner.profiles = profiles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034875" y="371850"/>
            <a:ext cx="2978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simplified for educational purposes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considerations...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Timeout-resources trade off: we have low-memory notebooks that last a long time, or high-memory notebooks that last a short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CPUs can be shared, but Slurm can't share memory (actually now we do…)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GPUs can't be shared, currently no access plan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