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2" r:id="rId1"/>
  </p:sldMasterIdLst>
  <p:notesMasterIdLst>
    <p:notesMasterId r:id="rId7"/>
  </p:notesMasterIdLst>
  <p:handoutMasterIdLst>
    <p:handoutMasterId r:id="rId8"/>
  </p:handoutMasterIdLst>
  <p:sldIdLst>
    <p:sldId id="256" r:id="rId2"/>
    <p:sldId id="348" r:id="rId3"/>
    <p:sldId id="353" r:id="rId4"/>
    <p:sldId id="351" r:id="rId5"/>
    <p:sldId id="352" r:id="rId6"/>
  </p:sldIdLst>
  <p:sldSz cx="9144000" cy="6858000" type="screen4x3"/>
  <p:notesSz cx="6858000" cy="9144000"/>
  <p:defaultTextStyle>
    <a:defPPr>
      <a:defRPr lang="fi-FI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466"/>
    <a:srgbClr val="467F7F"/>
    <a:srgbClr val="000000"/>
    <a:srgbClr val="460000"/>
    <a:srgbClr val="FFFFFF"/>
    <a:srgbClr val="F14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84" autoAdjust="0"/>
  </p:normalViewPr>
  <p:slideViewPr>
    <p:cSldViewPr snapToObjects="1"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8B8AE979-5F91-4124-A2B3-F299304020E6}" type="datetime1">
              <a:rPr lang="fi-FI"/>
              <a:pPr>
                <a:defRPr/>
              </a:pPr>
              <a:t>11.4.2011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8D75AE7A-6FA8-4330-AA69-FB6FBEB332C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2589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8461E26A-DF0C-4DE1-9D29-583B46D3ECB1}" type="datetime1">
              <a:rPr lang="fi-FI"/>
              <a:pPr>
                <a:defRPr/>
              </a:pPr>
              <a:t>11.4.2011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8AC91D36-40D0-4361-979D-5E02B3D668B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5687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ea typeface="ＭＳ Ｐゴシック" pitchFamily="34" charset="-128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ED4EDF6-1BB4-4B7D-9129-D09D5B3E78B3}" type="slidenum">
              <a:rPr lang="fi-FI" smtClean="0">
                <a:latin typeface="Calibri" pitchFamily="34" charset="0"/>
              </a:rPr>
              <a:pPr eaLnBrk="1" hangingPunct="1"/>
              <a:t>1</a:t>
            </a:fld>
            <a:endParaRPr lang="fi-FI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304800"/>
            <a:ext cx="3846512" cy="3343649"/>
          </a:xfrm>
          <a:noFill/>
        </p:spPr>
        <p:txBody>
          <a:bodyPr tIns="0" bIns="0" anchor="b"/>
          <a:lstStyle>
            <a:lvl1pPr>
              <a:defRPr sz="44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733800"/>
            <a:ext cx="3846512" cy="1066800"/>
          </a:xfrm>
        </p:spPr>
        <p:txBody>
          <a:bodyPr tIns="0" bIns="0"/>
          <a:lstStyle>
            <a:lvl1pPr marL="0" indent="0" algn="l">
              <a:spcBef>
                <a:spcPts val="300"/>
              </a:spcBef>
              <a:buNone/>
              <a:defRPr sz="1800" b="0" i="0">
                <a:solidFill>
                  <a:schemeClr val="tx1"/>
                </a:solidFill>
                <a:latin typeface="Myriad Pro Light"/>
                <a:cs typeface="Myriad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37540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E0E25-3C6A-4D07-9700-4D455627EC46}" type="datetime1">
              <a:rPr lang="fi-FI"/>
              <a:pPr>
                <a:defRPr/>
              </a:pPr>
              <a:t>11.4.2011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3754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http://www.nordicid.com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77111-0BFA-4D93-96A0-0F8C2D4F0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6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194C7-9F50-4E52-8210-F110AD3028E9}" type="datetime1">
              <a:rPr lang="fi-FI"/>
              <a:pPr>
                <a:defRPr/>
              </a:pPr>
              <a:t>11.4.2011</a:t>
            </a:fld>
            <a:endParaRPr lang="fi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 Light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http://www.nordicid.com</a:t>
            </a:r>
            <a:endParaRPr lang="fi-FI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D0FE6-666D-4E65-A103-1561493A897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3740343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logo9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0275"/>
            <a:ext cx="19335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68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263" y="2770094"/>
            <a:ext cx="7662864" cy="32671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84D09-B5C5-4030-8B99-2F246BC35621}" type="datetime1">
              <a:rPr lang="fi-FI"/>
              <a:pPr>
                <a:defRPr/>
              </a:pPr>
              <a:t>11.4.2011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 Light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http://www.nordicid.com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E7FE9-5317-4B84-94D7-2C5BAE0B526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9704511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  <a:noFill/>
        </p:spPr>
        <p:txBody>
          <a:bodyPr anchor="b"/>
          <a:lstStyle>
            <a:lvl1pPr algn="r">
              <a:defRPr sz="44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/>
          <a:lstStyle>
            <a:lvl1pPr marL="0" indent="0" algn="r">
              <a:spcBef>
                <a:spcPts val="30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D1947-C721-43A7-BF96-9AAC7529D7B3}" type="datetime1">
              <a:rPr lang="fi-FI"/>
              <a:pPr>
                <a:defRPr/>
              </a:pPr>
              <a:t>11.4.2011</a:t>
            </a:fld>
            <a:endParaRPr lang="fi-FI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398ED-6649-46C1-80A9-910CF002BC8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Myriad Pro Light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http://www.nordicid.com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1420513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10B7-0001-4A4F-97E3-A1205DFAB905}" type="datetime1">
              <a:rPr lang="fi-FI"/>
              <a:pPr>
                <a:defRPr/>
              </a:pPr>
              <a:t>11.4.2011</a:t>
            </a:fld>
            <a:endParaRPr lang="fi-FI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 Light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http://www.nordicid.com</a:t>
            </a:r>
            <a:endParaRPr lang="fi-FI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26C9E-3336-4DAE-9489-D04AF772F1A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56956464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000" b="0" u="none" cap="all">
                <a:solidFill>
                  <a:schemeClr val="accent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000" b="0" cap="all">
                <a:solidFill>
                  <a:schemeClr val="accent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D3CA1-5A65-4FFC-824C-2141228C34C5}" type="datetime1">
              <a:rPr lang="fi-FI"/>
              <a:pPr>
                <a:defRPr/>
              </a:pPr>
              <a:t>11.4.2011</a:t>
            </a:fld>
            <a:endParaRPr lang="fi-FI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 Light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http://www.nordicid.com</a:t>
            </a:r>
            <a:endParaRPr lang="fi-FI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EE684-2872-427E-89B2-08AE3499476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109186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FF9E8-6489-4992-85FC-FE5EBA197D61}" type="datetime1">
              <a:rPr lang="fi-FI"/>
              <a:pPr>
                <a:defRPr/>
              </a:pPr>
              <a:t>11.4.2011</a:t>
            </a:fld>
            <a:endParaRPr lang="fi-FI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yriad Pro Light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http://www.nordicid.com</a:t>
            </a:r>
            <a:endParaRPr lang="fi-FI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6748-C415-4157-8A74-E515290FD0A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18051792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3246A-3986-470F-922B-37B8CFC8C774}" type="datetime1">
              <a:rPr lang="fi-FI"/>
              <a:pPr>
                <a:defRPr/>
              </a:pPr>
              <a:t>11.4.2011</a:t>
            </a:fld>
            <a:endParaRPr lang="fi-FI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yriad Pro Light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http://www.nordicid.com</a:t>
            </a:r>
            <a:endParaRPr lang="fi-FI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9E84B-6175-4C4F-BB40-8F82C746C1A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3871312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/>
          <a:lstStyle>
            <a:lvl1pPr algn="l">
              <a:defRPr sz="2800" b="0" cap="all">
                <a:latin typeface="Georgia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buClr>
                <a:srgbClr val="F14F11"/>
              </a:buClr>
              <a:buFont typeface="Arial"/>
              <a:buChar char="•"/>
              <a:defRPr sz="1800"/>
            </a:lvl1pPr>
            <a:lvl2pPr>
              <a:buClr>
                <a:srgbClr val="F14F11"/>
              </a:buClr>
              <a:buFont typeface="Arial"/>
              <a:buChar char="•"/>
              <a:defRPr sz="1800"/>
            </a:lvl2pPr>
            <a:lvl3pPr>
              <a:buClr>
                <a:srgbClr val="F14F11"/>
              </a:buClr>
              <a:buFont typeface="Arial"/>
              <a:buChar char="•"/>
              <a:defRPr sz="1800"/>
            </a:lvl3pPr>
            <a:lvl4pPr>
              <a:buClr>
                <a:srgbClr val="F14F11"/>
              </a:buClr>
              <a:buFont typeface="Arial"/>
              <a:buChar char="•"/>
              <a:defRPr sz="1800"/>
            </a:lvl4pPr>
            <a:lvl5pPr>
              <a:buClr>
                <a:srgbClr val="F14F11"/>
              </a:buClr>
              <a:buFont typeface="Arial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buClr>
                <a:srgbClr val="F14F11"/>
              </a:buClr>
              <a:buFont typeface="Arial"/>
              <a:buChar char="•"/>
              <a:defRPr sz="1800"/>
            </a:lvl1pPr>
            <a:lvl2pPr>
              <a:buClr>
                <a:srgbClr val="F14F11"/>
              </a:buClr>
              <a:buFont typeface="Arial"/>
              <a:buChar char="•"/>
              <a:defRPr sz="1800"/>
            </a:lvl2pPr>
            <a:lvl3pPr>
              <a:buClr>
                <a:srgbClr val="F14F11"/>
              </a:buClr>
              <a:buFont typeface="Arial"/>
              <a:buChar char="•"/>
              <a:defRPr sz="1800"/>
            </a:lvl3pPr>
            <a:lvl4pPr>
              <a:buClr>
                <a:srgbClr val="F14F11"/>
              </a:buClr>
              <a:buFont typeface="Arial"/>
              <a:buChar char="•"/>
              <a:defRPr sz="1800"/>
            </a:lvl4pPr>
            <a:lvl5pPr>
              <a:buClr>
                <a:srgbClr val="F14F11"/>
              </a:buClr>
              <a:buFont typeface="Arial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buClr>
                <a:srgbClr val="F14F11"/>
              </a:buClr>
              <a:buFont typeface="Arial"/>
              <a:buChar char="•"/>
              <a:defRPr sz="1800"/>
            </a:lvl1pPr>
            <a:lvl2pPr>
              <a:buClr>
                <a:srgbClr val="F14F11"/>
              </a:buClr>
              <a:buFont typeface="Arial"/>
              <a:buChar char="•"/>
              <a:defRPr sz="1800"/>
            </a:lvl2pPr>
            <a:lvl3pPr>
              <a:buClr>
                <a:srgbClr val="F14F11"/>
              </a:buClr>
              <a:buFont typeface="Arial"/>
              <a:buChar char="•"/>
              <a:defRPr sz="1800"/>
            </a:lvl3pPr>
            <a:lvl4pPr>
              <a:buClr>
                <a:srgbClr val="F14F11"/>
              </a:buClr>
              <a:buFont typeface="Arial"/>
              <a:buChar char="•"/>
              <a:defRPr sz="1800"/>
            </a:lvl4pPr>
            <a:lvl5pPr>
              <a:buClr>
                <a:srgbClr val="F14F11"/>
              </a:buClr>
              <a:buFont typeface="Arial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buClr>
                <a:srgbClr val="F14F11"/>
              </a:buClr>
              <a:buFont typeface="Arial"/>
              <a:buChar char="•"/>
              <a:defRPr sz="1800"/>
            </a:lvl1pPr>
            <a:lvl2pPr>
              <a:buClr>
                <a:srgbClr val="F14F11"/>
              </a:buClr>
              <a:buFont typeface="Arial"/>
              <a:buChar char="•"/>
              <a:defRPr sz="1800"/>
            </a:lvl2pPr>
            <a:lvl3pPr>
              <a:buClr>
                <a:srgbClr val="F14F11"/>
              </a:buClr>
              <a:buFont typeface="Arial"/>
              <a:buChar char="•"/>
              <a:defRPr sz="1800"/>
            </a:lvl3pPr>
            <a:lvl4pPr>
              <a:buClr>
                <a:srgbClr val="F14F11"/>
              </a:buClr>
              <a:buFont typeface="Arial"/>
              <a:buChar char="•"/>
              <a:defRPr sz="1800"/>
            </a:lvl4pPr>
            <a:lvl5pPr>
              <a:buClr>
                <a:srgbClr val="F14F11"/>
              </a:buClr>
              <a:buFont typeface="Arial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37956-0398-4651-A2DA-91782CFF0DB6}" type="datetime1">
              <a:rPr lang="fi-FI"/>
              <a:pPr>
                <a:defRPr/>
              </a:pPr>
              <a:t>11.4.2011</a:t>
            </a:fld>
            <a:endParaRPr lang="fi-FI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="1">
                <a:latin typeface="Georgia" pitchFamily="18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http://www.nordicid.com</a:t>
            </a:r>
            <a:endParaRPr lang="fi-FI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latin typeface="Calisto MT (Body)" charset="0"/>
              </a:defRPr>
            </a:lvl1pPr>
          </a:lstStyle>
          <a:p>
            <a:pPr>
              <a:defRPr/>
            </a:pPr>
            <a:fld id="{C5630321-ADC3-411E-AA10-6CDD100A279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238658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DB9DE83-B615-41BE-8CBF-8019EDA9A04A}" type="datetime1">
              <a:rPr lang="fi-FI"/>
              <a:pPr>
                <a:defRPr/>
              </a:pPr>
              <a:t>11.4.2011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 Light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http://www.nordicid.com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9B357-29AF-48FE-BEEE-E46102B8EEF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3539480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448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9775" y="2770188"/>
            <a:ext cx="7662863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96200" y="6375400"/>
            <a:ext cx="685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7F7F7F"/>
                </a:solidFill>
                <a:latin typeface="Myriad Pro Light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5A9A3B7E-1122-4741-AF12-175D93A92C9B}" type="datetime1">
              <a:rPr lang="fi-FI"/>
              <a:pPr>
                <a:defRPr/>
              </a:pPr>
              <a:t>11.4.2011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00600" y="63754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7F7F7F"/>
                </a:solidFill>
                <a:latin typeface="Myriad Pro Light" pitchFamily="-107" charset="0"/>
                <a:ea typeface="Myriad Pro Light" pitchFamily="-107" charset="0"/>
                <a:cs typeface="Myriad Pro Light" pitchFamily="-107" charset="0"/>
              </a:defRPr>
            </a:lvl1pPr>
          </a:lstStyle>
          <a:p>
            <a:pPr>
              <a:defRPr/>
            </a:pPr>
            <a:r>
              <a:rPr lang="en-US"/>
              <a:t>http://www.nordicid.com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638" y="6375400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7F7F7F"/>
                </a:solidFill>
                <a:latin typeface="Myriad Pro Light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1313E355-6F53-4B71-8EB0-BA28CB2E1B8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031" name="Picture 10" descr="logo96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0275"/>
            <a:ext cx="19335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54" r:id="rId1"/>
    <p:sldLayoutId id="2147484755" r:id="rId2"/>
    <p:sldLayoutId id="2147484756" r:id="rId3"/>
    <p:sldLayoutId id="2147484757" r:id="rId4"/>
    <p:sldLayoutId id="2147484758" r:id="rId5"/>
    <p:sldLayoutId id="2147484759" r:id="rId6"/>
    <p:sldLayoutId id="2147484760" r:id="rId7"/>
    <p:sldLayoutId id="2147484761" r:id="rId8"/>
    <p:sldLayoutId id="2147484762" r:id="rId9"/>
    <p:sldLayoutId id="2147484763" r:id="rId10"/>
    <p:sldLayoutId id="2147484764" r:id="rId11"/>
  </p:sldLayoutIdLst>
  <p:transition>
    <p:wipe dir="d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Georgia"/>
          <a:ea typeface="ＭＳ Ｐゴシック" pitchFamily="-65" charset="-128"/>
          <a:cs typeface="Georg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eorgia" pitchFamily="-65" charset="0"/>
          <a:ea typeface="ＭＳ Ｐゴシック" pitchFamily="-65" charset="-128"/>
          <a:cs typeface="Georgia" pitchFamily="-10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eorgia" pitchFamily="-65" charset="0"/>
          <a:ea typeface="ＭＳ Ｐゴシック" pitchFamily="-65" charset="-128"/>
          <a:cs typeface="Georgia" pitchFamily="-10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eorgia" pitchFamily="-65" charset="0"/>
          <a:ea typeface="ＭＳ Ｐゴシック" pitchFamily="-65" charset="-128"/>
          <a:cs typeface="Georgia" pitchFamily="-10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eorgia" pitchFamily="-65" charset="0"/>
          <a:ea typeface="ＭＳ Ｐゴシック" pitchFamily="-65" charset="-128"/>
          <a:cs typeface="Georgia" pitchFamily="-10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eorgia" pitchFamily="-65" charset="0"/>
          <a:ea typeface="ＭＳ Ｐゴシック" pitchFamily="-6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eorgia" pitchFamily="-65" charset="0"/>
          <a:ea typeface="ＭＳ Ｐゴシック" pitchFamily="-6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eorgia" pitchFamily="-65" charset="0"/>
          <a:ea typeface="ＭＳ Ｐゴシック" pitchFamily="-6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eorgia" pitchFamily="-65" charset="0"/>
          <a:ea typeface="ＭＳ Ｐゴシック" pitchFamily="-65" charset="-128"/>
        </a:defRPr>
      </a:lvl9pPr>
    </p:titleStyle>
    <p:bodyStyle>
      <a:lvl1pPr marL="342900" indent="-342900" algn="l" rtl="0" eaLnBrk="1" fontAlgn="base" hangingPunct="1">
        <a:spcBef>
          <a:spcPts val="2000"/>
        </a:spcBef>
        <a:spcAft>
          <a:spcPct val="0"/>
        </a:spcAft>
        <a:buClr>
          <a:srgbClr val="F14F11"/>
        </a:buClr>
        <a:buSzPct val="90000"/>
        <a:buFont typeface="Arial" pitchFamily="34" charset="0"/>
        <a:buChar char="•"/>
        <a:defRPr sz="2200" kern="1200">
          <a:solidFill>
            <a:srgbClr val="595959"/>
          </a:solidFill>
          <a:latin typeface="Myriad Pro Light"/>
          <a:ea typeface="ＭＳ Ｐゴシック" pitchFamily="-65" charset="-128"/>
          <a:cs typeface="Myriad Pro Light"/>
        </a:defRPr>
      </a:lvl1pPr>
      <a:lvl2pPr marL="685800" indent="-336550" algn="l" rtl="0" eaLnBrk="1" fontAlgn="base" hangingPunct="1">
        <a:spcBef>
          <a:spcPts val="600"/>
        </a:spcBef>
        <a:spcAft>
          <a:spcPct val="0"/>
        </a:spcAft>
        <a:buClr>
          <a:srgbClr val="F14F11"/>
        </a:buClr>
        <a:buSzPct val="90000"/>
        <a:buFont typeface="Arial" pitchFamily="34" charset="0"/>
        <a:buChar char="•"/>
        <a:defRPr sz="2000" kern="1200">
          <a:solidFill>
            <a:srgbClr val="595959"/>
          </a:solidFill>
          <a:latin typeface="Myriad Pro Light"/>
          <a:ea typeface="ＭＳ Ｐゴシック" pitchFamily="-65" charset="-128"/>
          <a:cs typeface="Myriad Pro Light"/>
        </a:defRPr>
      </a:lvl2pPr>
      <a:lvl3pPr marL="1035050" indent="-349250" algn="l" rtl="0" eaLnBrk="1" fontAlgn="base" hangingPunct="1">
        <a:spcBef>
          <a:spcPts val="600"/>
        </a:spcBef>
        <a:spcAft>
          <a:spcPct val="0"/>
        </a:spcAft>
        <a:buClr>
          <a:srgbClr val="F14F11"/>
        </a:buClr>
        <a:buSzPct val="90000"/>
        <a:buFont typeface="Arial" pitchFamily="34" charset="0"/>
        <a:buChar char="•"/>
        <a:defRPr kern="1200">
          <a:solidFill>
            <a:srgbClr val="595959"/>
          </a:solidFill>
          <a:latin typeface="Myriad Pro Light"/>
          <a:ea typeface="ＭＳ Ｐゴシック" pitchFamily="-65" charset="-128"/>
          <a:cs typeface="Myriad Pro Light"/>
        </a:defRPr>
      </a:lvl3pPr>
      <a:lvl4pPr marL="1371600" indent="-336550" algn="l" rtl="0" eaLnBrk="1" fontAlgn="base" hangingPunct="1">
        <a:spcBef>
          <a:spcPts val="600"/>
        </a:spcBef>
        <a:spcAft>
          <a:spcPct val="0"/>
        </a:spcAft>
        <a:buClr>
          <a:srgbClr val="F14F11"/>
        </a:buClr>
        <a:buSzPct val="90000"/>
        <a:buFont typeface="Arial" pitchFamily="34" charset="0"/>
        <a:buChar char="•"/>
        <a:defRPr kern="1200">
          <a:solidFill>
            <a:srgbClr val="595959"/>
          </a:solidFill>
          <a:latin typeface="Myriad Pro Light"/>
          <a:ea typeface="ＭＳ Ｐゴシック" pitchFamily="-65" charset="-128"/>
          <a:cs typeface="Myriad Pro Light"/>
        </a:defRPr>
      </a:lvl4pPr>
      <a:lvl5pPr marL="1720850" indent="-349250" algn="l" rtl="0" eaLnBrk="1" fontAlgn="base" hangingPunct="1">
        <a:spcBef>
          <a:spcPts val="600"/>
        </a:spcBef>
        <a:spcAft>
          <a:spcPct val="0"/>
        </a:spcAft>
        <a:buClr>
          <a:srgbClr val="F14F11"/>
        </a:buClr>
        <a:buSzPct val="90000"/>
        <a:buFont typeface="Arial" pitchFamily="34" charset="0"/>
        <a:buChar char="•"/>
        <a:defRPr kern="1200">
          <a:solidFill>
            <a:srgbClr val="595959"/>
          </a:solidFill>
          <a:latin typeface="Myriad Pro Light"/>
          <a:ea typeface="ＭＳ Ｐゴシック" pitchFamily="-65" charset="-128"/>
          <a:cs typeface="Myriad Pro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 bwMode="auto">
          <a:xfrm>
            <a:off x="4572000" y="1295400"/>
            <a:ext cx="4113213" cy="1927225"/>
          </a:xfrm>
        </p:spPr>
        <p:txBody>
          <a:bodyPr/>
          <a:lstStyle/>
          <a:p>
            <a:pPr eaLnBrk="1" hangingPunct="1"/>
            <a:r>
              <a:rPr lang="fi-FI" cap="none" smtClean="0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  <a:cs typeface="Georgia" pitchFamily="18" charset="0"/>
              </a:rPr>
              <a:t>N</a:t>
            </a:r>
            <a:r>
              <a:rPr lang="en-US" cap="none" smtClean="0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  <a:cs typeface="Georgia" pitchFamily="18" charset="0"/>
              </a:rPr>
              <a:t>O</a:t>
            </a:r>
            <a:r>
              <a:rPr lang="fi-FI" cap="none" smtClean="0">
                <a:solidFill>
                  <a:schemeClr val="bg1"/>
                </a:solidFill>
                <a:latin typeface="Georgia" pitchFamily="18" charset="0"/>
                <a:ea typeface="ＭＳ Ｐゴシック" pitchFamily="34" charset="-128"/>
                <a:cs typeface="Georgia" pitchFamily="18" charset="0"/>
              </a:rPr>
              <a:t>RDIC ID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2000" y="3308350"/>
            <a:ext cx="4113213" cy="1066800"/>
          </a:xfrm>
        </p:spPr>
        <p:txBody>
          <a:bodyPr/>
          <a:lstStyle/>
          <a:p>
            <a:pPr eaLnBrk="1" hangingPunct="1"/>
            <a:r>
              <a:rPr lang="fi-FI" dirty="0" smtClean="0">
                <a:latin typeface="Myriad Pro Light" pitchFamily="34" charset="0"/>
                <a:ea typeface="ＭＳ Ｐゴシック" pitchFamily="34" charset="-128"/>
                <a:cs typeface="Myriad Pro Light" pitchFamily="34" charset="0"/>
              </a:rPr>
              <a:t>RF-6xx Development Kit</a:t>
            </a:r>
          </a:p>
          <a:p>
            <a:pPr eaLnBrk="1" hangingPunct="1"/>
            <a:endParaRPr lang="fi-FI" dirty="0">
              <a:latin typeface="Myriad Pro Light" pitchFamily="34" charset="0"/>
              <a:ea typeface="ＭＳ Ｐゴシック" pitchFamily="34" charset="-128"/>
              <a:cs typeface="Myriad Pro Light" pitchFamily="34" charset="0"/>
            </a:endParaRPr>
          </a:p>
          <a:p>
            <a:pPr eaLnBrk="1" hangingPunct="1"/>
            <a:r>
              <a:rPr lang="fi-FI" dirty="0" smtClean="0">
                <a:latin typeface="Myriad Pro Light" pitchFamily="34" charset="0"/>
                <a:ea typeface="ＭＳ Ｐゴシック" pitchFamily="34" charset="-128"/>
                <a:cs typeface="Myriad Pro Light" pitchFamily="34" charset="0"/>
              </a:rPr>
              <a:t>GETTING STARTED</a:t>
            </a:r>
            <a:endParaRPr lang="fi-FI" dirty="0" smtClean="0">
              <a:latin typeface="Myriad Pro Light" pitchFamily="34" charset="0"/>
              <a:ea typeface="ＭＳ Ｐゴシック" pitchFamily="34" charset="-128"/>
              <a:cs typeface="Myriad Pro Light" pitchFamily="34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7391400" y="6375400"/>
            <a:ext cx="990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0BD2D40-669F-4A53-BB74-07E07186E3F5}" type="datetime1">
              <a:rPr lang="fi-FI" smtClean="0">
                <a:solidFill>
                  <a:srgbClr val="7F7F7F"/>
                </a:solidFill>
                <a:latin typeface="Myriad Pro Light" pitchFamily="34" charset="0"/>
              </a:rPr>
              <a:pPr eaLnBrk="1" hangingPunct="1"/>
              <a:t>11.4.2011</a:t>
            </a:fld>
            <a:endParaRPr lang="en-US" smtClean="0">
              <a:solidFill>
                <a:srgbClr val="7F7F7F"/>
              </a:solidFill>
              <a:latin typeface="Myriad Pro Light" pitchFamily="34" charset="0"/>
            </a:endParaRP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mtClean="0">
                <a:solidFill>
                  <a:srgbClr val="7F7F7F"/>
                </a:solidFill>
                <a:latin typeface="Myriad Pro Light" pitchFamily="34" charset="0"/>
              </a:rPr>
              <a:t>http://www.nordicid.com</a:t>
            </a:r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2A4D81B-10F2-4A10-A2B2-B0C33AA4C0F8}" type="slidenum">
              <a:rPr lang="en-US" smtClean="0">
                <a:solidFill>
                  <a:srgbClr val="7F7F7F"/>
                </a:solidFill>
                <a:latin typeface="Myriad Pro Light" pitchFamily="34" charset="0"/>
              </a:rPr>
              <a:pPr eaLnBrk="1" hangingPunct="1"/>
              <a:t>1</a:t>
            </a:fld>
            <a:endParaRPr lang="en-US" smtClean="0">
              <a:solidFill>
                <a:srgbClr val="7F7F7F"/>
              </a:solidFill>
              <a:latin typeface="Myriad Pro Light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3509963" cy="2209800"/>
          </a:xfrm>
        </p:spPr>
        <p:txBody>
          <a:bodyPr/>
          <a:lstStyle/>
          <a:p>
            <a:r>
              <a:rPr lang="en-GB" cap="none" smtClean="0">
                <a:latin typeface="Georgia" pitchFamily="18" charset="0"/>
                <a:ea typeface="ＭＳ Ｐゴシック" pitchFamily="34" charset="-128"/>
                <a:cs typeface="Georgia" pitchFamily="18" charset="0"/>
              </a:rPr>
              <a:t>NORDIC ID</a:t>
            </a:r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>
          <a:xfrm>
            <a:off x="5029200" y="1143001"/>
            <a:ext cx="3906838" cy="185395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Arial" pitchFamily="34" charset="0"/>
              <a:buNone/>
            </a:pPr>
            <a:r>
              <a:rPr lang="en-US" sz="2000" dirty="0" smtClean="0">
                <a:latin typeface="Myriad Pro Light" pitchFamily="34" charset="0"/>
                <a:ea typeface="ＭＳ Ｐゴシック" pitchFamily="34" charset="-128"/>
                <a:cs typeface="Myriad Pro Light" pitchFamily="34" charset="0"/>
              </a:rPr>
              <a:t>Contents: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AutoNum type="arabicPeriod"/>
            </a:pPr>
            <a:r>
              <a:rPr lang="en-US" sz="2000" dirty="0" smtClean="0">
                <a:latin typeface="Myriad Pro Light" pitchFamily="34" charset="0"/>
                <a:ea typeface="ＭＳ Ｐゴシック" pitchFamily="34" charset="-128"/>
                <a:cs typeface="Myriad Pro Light" pitchFamily="34" charset="0"/>
              </a:rPr>
              <a:t>Register PLServer.ocx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AutoNum type="arabicPeriod"/>
            </a:pPr>
            <a:r>
              <a:rPr lang="en-US" sz="2000" dirty="0" smtClean="0">
                <a:latin typeface="Myriad Pro Light" pitchFamily="34" charset="0"/>
                <a:ea typeface="ＭＳ Ｐゴシック" pitchFamily="34" charset="-128"/>
                <a:cs typeface="Myriad Pro Light" pitchFamily="34" charset="0"/>
              </a:rPr>
              <a:t>Preparing PC-Emulator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AutoNum type="arabicPeriod"/>
            </a:pPr>
            <a:r>
              <a:rPr lang="en-US" sz="2000" dirty="0" smtClean="0">
                <a:latin typeface="Myriad Pro Light" pitchFamily="34" charset="0"/>
                <a:ea typeface="ＭＳ Ｐゴシック" pitchFamily="34" charset="-128"/>
                <a:cs typeface="Myriad Pro Light" pitchFamily="34" charset="0"/>
              </a:rPr>
              <a:t>Run sample application</a:t>
            </a:r>
            <a:endParaRPr lang="en-US" sz="2000" dirty="0" smtClean="0">
              <a:latin typeface="Myriad Pro Light" pitchFamily="34" charset="0"/>
              <a:ea typeface="ＭＳ Ｐゴシック" pitchFamily="34" charset="-128"/>
              <a:cs typeface="Myriad Pro Light" pitchFamily="34" charset="0"/>
            </a:endParaRPr>
          </a:p>
          <a:p>
            <a:pPr>
              <a:buFont typeface="Arial" pitchFamily="34" charset="0"/>
              <a:buNone/>
            </a:pPr>
            <a:endParaRPr lang="fi-FI" sz="2000" dirty="0" smtClean="0">
              <a:latin typeface="Myriad Pro Light" pitchFamily="34" charset="0"/>
              <a:ea typeface="ＭＳ Ｐゴシック" pitchFamily="34" charset="-128"/>
              <a:cs typeface="Myriad Pro Light" pitchFamily="34" charset="0"/>
            </a:endParaRPr>
          </a:p>
        </p:txBody>
      </p:sp>
      <p:sp>
        <p:nvSpPr>
          <p:cNvPr id="1434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649538"/>
            <a:ext cx="3509963" cy="3387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>
                <a:latin typeface="Myriad Pro Light" pitchFamily="34" charset="0"/>
                <a:ea typeface="ＭＳ Ｐゴシック" pitchFamily="34" charset="-128"/>
                <a:cs typeface="Myriad Pro Light" pitchFamily="34" charset="0"/>
              </a:rPr>
              <a:t>RETAIL </a:t>
            </a:r>
          </a:p>
        </p:txBody>
      </p:sp>
      <p:sp>
        <p:nvSpPr>
          <p:cNvPr id="14341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5CCF8A9-D73D-4D7A-8082-A2108A45CBC5}" type="datetime1">
              <a:rPr lang="fi-FI" smtClean="0">
                <a:solidFill>
                  <a:schemeClr val="bg1"/>
                </a:solidFill>
                <a:latin typeface="Myriad Pro Light" pitchFamily="34" charset="0"/>
              </a:rPr>
              <a:pPr eaLnBrk="1" hangingPunct="1"/>
              <a:t>11.4.2011</a:t>
            </a:fld>
            <a:endParaRPr lang="fi-FI" smtClean="0">
              <a:solidFill>
                <a:schemeClr val="bg1"/>
              </a:solidFill>
              <a:latin typeface="Myriad Pro Light" pitchFamily="34" charset="0"/>
            </a:endParaRPr>
          </a:p>
        </p:txBody>
      </p:sp>
      <p:sp>
        <p:nvSpPr>
          <p:cNvPr id="1434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mtClean="0">
                <a:solidFill>
                  <a:srgbClr val="7F7F7F"/>
                </a:solidFill>
                <a:latin typeface="Myriad Pro Light" pitchFamily="34" charset="0"/>
              </a:rPr>
              <a:t>http://www.nordicid.com</a:t>
            </a:r>
            <a:endParaRPr lang="fi-FI" smtClean="0">
              <a:solidFill>
                <a:srgbClr val="7F7F7F"/>
              </a:solidFill>
              <a:latin typeface="Myriad Pro Light" pitchFamily="34" charset="0"/>
            </a:endParaRPr>
          </a:p>
        </p:txBody>
      </p:sp>
      <p:sp>
        <p:nvSpPr>
          <p:cNvPr id="1434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C442103-D9A2-4BBC-BBA4-7ACC801AEBE6}" type="slidenum">
              <a:rPr lang="fi-FI" smtClean="0">
                <a:solidFill>
                  <a:srgbClr val="7F7F7F"/>
                </a:solidFill>
                <a:latin typeface="Myriad Pro Light" pitchFamily="34" charset="0"/>
              </a:rPr>
              <a:pPr eaLnBrk="1" hangingPunct="1"/>
              <a:t>2</a:t>
            </a:fld>
            <a:endParaRPr lang="fi-FI" smtClean="0">
              <a:solidFill>
                <a:srgbClr val="7F7F7F"/>
              </a:solidFill>
              <a:latin typeface="Myriad Pro Light" pitchFamily="34" charset="0"/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 bwMode="auto">
          <a:xfrm>
            <a:off x="4499992" y="3356992"/>
            <a:ext cx="4338886" cy="196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rgbClr val="F14F11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595959"/>
                </a:solidFill>
                <a:latin typeface="Myriad Pro Light"/>
                <a:ea typeface="ＭＳ Ｐゴシック" pitchFamily="-65" charset="-128"/>
                <a:cs typeface="Myriad Pro Light"/>
              </a:defRPr>
            </a:lvl1pPr>
            <a:lvl2pPr marL="685800" indent="-3365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14F11"/>
              </a:buClr>
              <a:buSzPct val="90000"/>
              <a:buFont typeface="Arial" pitchFamily="34" charset="0"/>
              <a:buChar char="•"/>
              <a:defRPr sz="2000" kern="1200">
                <a:solidFill>
                  <a:srgbClr val="595959"/>
                </a:solidFill>
                <a:latin typeface="Myriad Pro Light"/>
                <a:ea typeface="ＭＳ Ｐゴシック" pitchFamily="-65" charset="-128"/>
                <a:cs typeface="Myriad Pro Light"/>
              </a:defRPr>
            </a:lvl2pPr>
            <a:lvl3pPr marL="1035050" indent="-3492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14F11"/>
              </a:buClr>
              <a:buSzPct val="90000"/>
              <a:buFont typeface="Arial" pitchFamily="34" charset="0"/>
              <a:buChar char="•"/>
              <a:defRPr sz="2000" kern="1200">
                <a:solidFill>
                  <a:srgbClr val="595959"/>
                </a:solidFill>
                <a:latin typeface="Myriad Pro Light"/>
                <a:ea typeface="ＭＳ Ｐゴシック" pitchFamily="-65" charset="-128"/>
                <a:cs typeface="Myriad Pro Light"/>
              </a:defRPr>
            </a:lvl3pPr>
            <a:lvl4pPr marL="1371600" indent="-3365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14F11"/>
              </a:buClr>
              <a:buSzPct val="90000"/>
              <a:buFont typeface="Arial" pitchFamily="34" charset="0"/>
              <a:buChar char="•"/>
              <a:defRPr sz="2000" kern="1200">
                <a:solidFill>
                  <a:srgbClr val="595959"/>
                </a:solidFill>
                <a:latin typeface="Myriad Pro Light"/>
                <a:ea typeface="ＭＳ Ｐゴシック" pitchFamily="-65" charset="-128"/>
                <a:cs typeface="Myriad Pro Light"/>
              </a:defRPr>
            </a:lvl4pPr>
            <a:lvl5pPr marL="1720850" indent="-3492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14F11"/>
              </a:buClr>
              <a:buSzPct val="90000"/>
              <a:buFont typeface="Arial" pitchFamily="34" charset="0"/>
              <a:buChar char="•"/>
              <a:defRPr sz="2000" kern="1200">
                <a:solidFill>
                  <a:srgbClr val="595959"/>
                </a:solidFill>
                <a:latin typeface="Myriad Pro Light"/>
                <a:ea typeface="ＭＳ Ｐゴシック" pitchFamily="-65" charset="-128"/>
                <a:cs typeface="Myriad Pro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Arial" pitchFamily="34" charset="0"/>
              <a:buNone/>
            </a:pPr>
            <a:r>
              <a:rPr lang="en-US" sz="2000" dirty="0" smtClean="0">
                <a:latin typeface="Myriad Pro Light" pitchFamily="34" charset="0"/>
                <a:ea typeface="ＭＳ Ｐゴシック" pitchFamily="34" charset="-128"/>
                <a:cs typeface="Myriad Pro Light" pitchFamily="34" charset="0"/>
              </a:rPr>
              <a:t>This presentation describes steps to get started with PC-Emulator and sample programs.</a:t>
            </a:r>
          </a:p>
          <a:p>
            <a:pPr>
              <a:spcBef>
                <a:spcPts val="600"/>
              </a:spcBef>
              <a:buFont typeface="Arial" pitchFamily="34" charset="0"/>
              <a:buNone/>
            </a:pPr>
            <a:endParaRPr lang="en-US" sz="2000" dirty="0" smtClean="0">
              <a:latin typeface="Myriad Pro Light" pitchFamily="34" charset="0"/>
              <a:ea typeface="ＭＳ Ｐゴシック" pitchFamily="34" charset="-128"/>
              <a:cs typeface="Myriad Pro Light" pitchFamily="34" charset="0"/>
            </a:endParaRPr>
          </a:p>
          <a:p>
            <a:pPr>
              <a:buFont typeface="Arial" pitchFamily="34" charset="0"/>
              <a:buNone/>
            </a:pPr>
            <a:endParaRPr lang="fi-FI" sz="2000" dirty="0" smtClean="0">
              <a:latin typeface="Myriad Pro Light" pitchFamily="34" charset="0"/>
              <a:ea typeface="ＭＳ Ｐゴシック" pitchFamily="34" charset="-128"/>
              <a:cs typeface="Myriad Pro Light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fi-FI" sz="1800" b="1" cap="none" dirty="0" smtClean="0">
                <a:latin typeface="Arial" pitchFamily="34" charset="0"/>
                <a:cs typeface="Arial" pitchFamily="34" charset="0"/>
              </a:rPr>
              <a:t>Registering PLServer.ocx</a:t>
            </a:r>
            <a:endParaRPr lang="fi-FI" sz="1800" b="1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7395592" y="6375400"/>
            <a:ext cx="9864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03CE9E-4825-4DFD-80D3-15D64CDF0C36}" type="datetime1">
              <a:rPr lang="fi-FI" smtClean="0">
                <a:solidFill>
                  <a:srgbClr val="7F7F7F"/>
                </a:solidFill>
                <a:latin typeface="Myriad Pro Light" pitchFamily="34" charset="0"/>
              </a:rPr>
              <a:pPr eaLnBrk="1" hangingPunct="1"/>
              <a:t>11.4.2011</a:t>
            </a:fld>
            <a:endParaRPr lang="fi-FI" dirty="0" smtClean="0">
              <a:solidFill>
                <a:srgbClr val="7F7F7F"/>
              </a:solidFill>
              <a:latin typeface="Myriad Pro Light" pitchFamily="34" charset="0"/>
            </a:endParaRP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499992" y="636511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7F7F7F"/>
                </a:solidFill>
                <a:latin typeface="Myriad Pro Light" pitchFamily="34" charset="0"/>
              </a:rPr>
              <a:t>http://www.nordicid.com</a:t>
            </a:r>
            <a:endParaRPr lang="fi-FI" dirty="0" smtClean="0">
              <a:solidFill>
                <a:srgbClr val="7F7F7F"/>
              </a:solidFill>
              <a:latin typeface="Myriad Pro Light" pitchFamily="34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5E18A7-455E-47D6-85F2-A690A0EA74A0}" type="slidenum">
              <a:rPr lang="fi-FI" smtClean="0">
                <a:solidFill>
                  <a:srgbClr val="7F7F7F"/>
                </a:solidFill>
                <a:latin typeface="Myriad Pro Light" pitchFamily="34" charset="0"/>
              </a:rPr>
              <a:pPr eaLnBrk="1" hangingPunct="1"/>
              <a:t>3</a:t>
            </a:fld>
            <a:endParaRPr lang="fi-FI" smtClean="0">
              <a:solidFill>
                <a:srgbClr val="7F7F7F"/>
              </a:solidFill>
              <a:latin typeface="Myriad Pro Ligh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1520" y="2057557"/>
            <a:ext cx="8785225" cy="417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rgbClr val="F14F11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595959"/>
                </a:solidFill>
                <a:latin typeface="Myriad Pro Light"/>
                <a:ea typeface="ＭＳ Ｐゴシック" pitchFamily="-65" charset="-128"/>
                <a:cs typeface="Myriad Pro Light"/>
              </a:defRPr>
            </a:lvl1pPr>
            <a:lvl2pPr marL="685800" indent="-3365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14F11"/>
              </a:buClr>
              <a:buSzPct val="90000"/>
              <a:buFont typeface="Arial" pitchFamily="34" charset="0"/>
              <a:buChar char="•"/>
              <a:defRPr sz="2000" kern="1200">
                <a:solidFill>
                  <a:srgbClr val="595959"/>
                </a:solidFill>
                <a:latin typeface="Myriad Pro Light"/>
                <a:ea typeface="ＭＳ Ｐゴシック" pitchFamily="-65" charset="-128"/>
                <a:cs typeface="Myriad Pro Light"/>
              </a:defRPr>
            </a:lvl2pPr>
            <a:lvl3pPr marL="1035050" indent="-3492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14F11"/>
              </a:buClr>
              <a:buSzPct val="90000"/>
              <a:buFont typeface="Arial" pitchFamily="34" charset="0"/>
              <a:buChar char="•"/>
              <a:defRPr kern="1200">
                <a:solidFill>
                  <a:srgbClr val="595959"/>
                </a:solidFill>
                <a:latin typeface="Myriad Pro Light"/>
                <a:ea typeface="ＭＳ Ｐゴシック" pitchFamily="-65" charset="-128"/>
                <a:cs typeface="Myriad Pro Light"/>
              </a:defRPr>
            </a:lvl3pPr>
            <a:lvl4pPr marL="1371600" indent="-3365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14F11"/>
              </a:buClr>
              <a:buSzPct val="90000"/>
              <a:buFont typeface="Arial" pitchFamily="34" charset="0"/>
              <a:buChar char="•"/>
              <a:defRPr kern="1200">
                <a:solidFill>
                  <a:srgbClr val="595959"/>
                </a:solidFill>
                <a:latin typeface="Myriad Pro Light"/>
                <a:ea typeface="ＭＳ Ｐゴシック" pitchFamily="-65" charset="-128"/>
                <a:cs typeface="Myriad Pro Light"/>
              </a:defRPr>
            </a:lvl4pPr>
            <a:lvl5pPr marL="1720850" indent="-3492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14F11"/>
              </a:buClr>
              <a:buSzPct val="90000"/>
              <a:buFont typeface="Arial" pitchFamily="34" charset="0"/>
              <a:buChar char="•"/>
              <a:defRPr kern="1200">
                <a:solidFill>
                  <a:srgbClr val="595959"/>
                </a:solidFill>
                <a:latin typeface="Myriad Pro Light"/>
                <a:ea typeface="ＭＳ Ｐゴシック" pitchFamily="-65" charset="-128"/>
                <a:cs typeface="Myriad Pro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400" dirty="0" smtClean="0"/>
              <a:t>	Before </a:t>
            </a:r>
            <a:r>
              <a:rPr lang="en-US" sz="1400" dirty="0" err="1" smtClean="0"/>
              <a:t>PLServer</a:t>
            </a:r>
            <a:r>
              <a:rPr lang="en-US" sz="1400" dirty="0" smtClean="0"/>
              <a:t> can be used, it must be register to Windows registration database. You may want your setup program to register the </a:t>
            </a:r>
            <a:r>
              <a:rPr lang="en-US" sz="1400" dirty="0" err="1" smtClean="0"/>
              <a:t>PLServer</a:t>
            </a:r>
            <a:r>
              <a:rPr lang="en-US" sz="1400" dirty="0" smtClean="0"/>
              <a:t> when it is installed. </a:t>
            </a:r>
            <a:r>
              <a:rPr lang="en-US" sz="1400" b="1" dirty="0" smtClean="0"/>
              <a:t>RegSvr32.exe</a:t>
            </a:r>
            <a:r>
              <a:rPr lang="en-US" sz="1400" dirty="0" smtClean="0"/>
              <a:t> can be used to register PLServer.ocx.</a:t>
            </a:r>
            <a:r>
              <a:rPr lang="fi-FI" sz="1400" dirty="0" smtClean="0"/>
              <a:t/>
            </a:r>
            <a:br>
              <a:rPr lang="fi-FI" sz="1400" dirty="0" smtClean="0"/>
            </a:br>
            <a:r>
              <a:rPr lang="fi-FI" sz="1400" dirty="0" smtClean="0"/>
              <a:t/>
            </a:r>
            <a:br>
              <a:rPr lang="fi-FI" sz="1400" dirty="0" smtClean="0"/>
            </a:br>
            <a:r>
              <a:rPr lang="fi-FI" sz="1400" dirty="0" smtClean="0"/>
              <a:t>- Use command prompt window for using regsvr32.exe</a:t>
            </a:r>
            <a:br>
              <a:rPr lang="fi-FI" sz="1400" dirty="0" smtClean="0"/>
            </a:br>
            <a:r>
              <a:rPr lang="fi-FI" sz="1400" dirty="0" smtClean="0"/>
              <a:t>- When making installer for your app, make sure PLServer.ocx installed and registered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sz="1400" dirty="0" smtClean="0"/>
              <a:t>Example: PLServer.ocx stored to C:\Windows\System32 folder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sz="1400" dirty="0" smtClean="0"/>
              <a:t>Registering….						Unregistering….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US" sz="1400" dirty="0" smtClean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US" sz="1400" dirty="0" smtClean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7072"/>
            <a:ext cx="356030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77072"/>
            <a:ext cx="352500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6815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fi-FI" sz="1800" b="1" cap="none" dirty="0" smtClean="0">
                <a:latin typeface="Arial" pitchFamily="34" charset="0"/>
                <a:cs typeface="Arial" pitchFamily="34" charset="0"/>
              </a:rPr>
              <a:t>Preparing PC-Emulator</a:t>
            </a:r>
            <a:endParaRPr lang="fi-FI" sz="1800" b="1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7395592" y="6375400"/>
            <a:ext cx="9864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03CE9E-4825-4DFD-80D3-15D64CDF0C36}" type="datetime1">
              <a:rPr lang="fi-FI" smtClean="0">
                <a:solidFill>
                  <a:srgbClr val="7F7F7F"/>
                </a:solidFill>
                <a:latin typeface="Myriad Pro Light" pitchFamily="34" charset="0"/>
              </a:rPr>
              <a:pPr eaLnBrk="1" hangingPunct="1"/>
              <a:t>11.4.2011</a:t>
            </a:fld>
            <a:endParaRPr lang="fi-FI" dirty="0" smtClean="0">
              <a:solidFill>
                <a:srgbClr val="7F7F7F"/>
              </a:solidFill>
              <a:latin typeface="Myriad Pro Light" pitchFamily="34" charset="0"/>
            </a:endParaRP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499992" y="636511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7F7F7F"/>
                </a:solidFill>
                <a:latin typeface="Myriad Pro Light" pitchFamily="34" charset="0"/>
              </a:rPr>
              <a:t>http://www.nordicid.com</a:t>
            </a:r>
            <a:endParaRPr lang="fi-FI" dirty="0" smtClean="0">
              <a:solidFill>
                <a:srgbClr val="7F7F7F"/>
              </a:solidFill>
              <a:latin typeface="Myriad Pro Light" pitchFamily="34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5E18A7-455E-47D6-85F2-A690A0EA74A0}" type="slidenum">
              <a:rPr lang="fi-FI" smtClean="0">
                <a:solidFill>
                  <a:srgbClr val="7F7F7F"/>
                </a:solidFill>
                <a:latin typeface="Myriad Pro Light" pitchFamily="34" charset="0"/>
              </a:rPr>
              <a:pPr eaLnBrk="1" hangingPunct="1"/>
              <a:t>4</a:t>
            </a:fld>
            <a:endParaRPr lang="fi-FI" smtClean="0">
              <a:solidFill>
                <a:srgbClr val="7F7F7F"/>
              </a:solidFill>
              <a:latin typeface="Myriad Pro Ligh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1520" y="2057557"/>
            <a:ext cx="8785225" cy="417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rgbClr val="F14F11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595959"/>
                </a:solidFill>
                <a:latin typeface="Myriad Pro Light"/>
                <a:ea typeface="ＭＳ Ｐゴシック" pitchFamily="-65" charset="-128"/>
                <a:cs typeface="Myriad Pro Light"/>
              </a:defRPr>
            </a:lvl1pPr>
            <a:lvl2pPr marL="685800" indent="-3365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14F11"/>
              </a:buClr>
              <a:buSzPct val="90000"/>
              <a:buFont typeface="Arial" pitchFamily="34" charset="0"/>
              <a:buChar char="•"/>
              <a:defRPr sz="2000" kern="1200">
                <a:solidFill>
                  <a:srgbClr val="595959"/>
                </a:solidFill>
                <a:latin typeface="Myriad Pro Light"/>
                <a:ea typeface="ＭＳ Ｐゴシック" pitchFamily="-65" charset="-128"/>
                <a:cs typeface="Myriad Pro Light"/>
              </a:defRPr>
            </a:lvl2pPr>
            <a:lvl3pPr marL="1035050" indent="-3492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14F11"/>
              </a:buClr>
              <a:buSzPct val="90000"/>
              <a:buFont typeface="Arial" pitchFamily="34" charset="0"/>
              <a:buChar char="•"/>
              <a:defRPr kern="1200">
                <a:solidFill>
                  <a:srgbClr val="595959"/>
                </a:solidFill>
                <a:latin typeface="Myriad Pro Light"/>
                <a:ea typeface="ＭＳ Ｐゴシック" pitchFamily="-65" charset="-128"/>
                <a:cs typeface="Myriad Pro Light"/>
              </a:defRPr>
            </a:lvl3pPr>
            <a:lvl4pPr marL="1371600" indent="-3365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14F11"/>
              </a:buClr>
              <a:buSzPct val="90000"/>
              <a:buFont typeface="Arial" pitchFamily="34" charset="0"/>
              <a:buChar char="•"/>
              <a:defRPr kern="1200">
                <a:solidFill>
                  <a:srgbClr val="595959"/>
                </a:solidFill>
                <a:latin typeface="Myriad Pro Light"/>
                <a:ea typeface="ＭＳ Ｐゴシック" pitchFamily="-65" charset="-128"/>
                <a:cs typeface="Myriad Pro Light"/>
              </a:defRPr>
            </a:lvl4pPr>
            <a:lvl5pPr marL="1720850" indent="-3492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14F11"/>
              </a:buClr>
              <a:buSzPct val="90000"/>
              <a:buFont typeface="Arial" pitchFamily="34" charset="0"/>
              <a:buChar char="•"/>
              <a:defRPr kern="1200">
                <a:solidFill>
                  <a:srgbClr val="595959"/>
                </a:solidFill>
                <a:latin typeface="Myriad Pro Light"/>
                <a:ea typeface="ＭＳ Ｐゴシック" pitchFamily="-65" charset="-128"/>
                <a:cs typeface="Myriad Pro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+mj-lt"/>
              <a:buAutoNum type="arabicPeriod"/>
              <a:defRPr/>
            </a:pPr>
            <a:r>
              <a:rPr lang="fi-FI" sz="1400" dirty="0" smtClean="0"/>
              <a:t>Installing: Run </a:t>
            </a:r>
            <a:r>
              <a:rPr lang="fi-FI" sz="1400" dirty="0"/>
              <a:t>NIDThinClientPC </a:t>
            </a:r>
            <a:r>
              <a:rPr lang="fi-FI" sz="1400" dirty="0" smtClean="0"/>
              <a:t>1.2.exe from PC-Emulator folder</a:t>
            </a:r>
          </a:p>
          <a:p>
            <a:pPr>
              <a:lnSpc>
                <a:spcPct val="80000"/>
              </a:lnSpc>
              <a:buFont typeface="+mj-lt"/>
              <a:buAutoNum type="arabicPeriod"/>
              <a:defRPr/>
            </a:pPr>
            <a:r>
              <a:rPr lang="fi-FI" sz="1400" dirty="0" smtClean="0"/>
              <a:t>After installation, run emulator from: </a:t>
            </a:r>
            <a:br>
              <a:rPr lang="fi-FI" sz="1400" dirty="0" smtClean="0"/>
            </a:br>
            <a:r>
              <a:rPr lang="fi-FI" sz="1400" dirty="0" smtClean="0">
                <a:solidFill>
                  <a:schemeClr val="bg2">
                    <a:lumMod val="75000"/>
                  </a:schemeClr>
                </a:solidFill>
              </a:rPr>
              <a:t>Start</a:t>
            </a:r>
            <a:r>
              <a:rPr lang="fi-FI" sz="1400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ProgramsNordic IDNordic ID Thin Client</a:t>
            </a:r>
          </a:p>
          <a:p>
            <a:pPr>
              <a:lnSpc>
                <a:spcPct val="80000"/>
              </a:lnSpc>
              <a:buFont typeface="+mj-lt"/>
              <a:buAutoNum type="arabicPeriod"/>
              <a:defRPr/>
            </a:pPr>
            <a:r>
              <a:rPr lang="fi-FI" sz="1400" dirty="0" smtClean="0">
                <a:sym typeface="Wingdings" pitchFamily="2" charset="2"/>
              </a:rPr>
              <a:t>Use </a:t>
            </a:r>
            <a:r>
              <a:rPr lang="fi-FI" sz="1400" dirty="0">
                <a:sym typeface="Wingdings" pitchFamily="2" charset="2"/>
              </a:rPr>
              <a:t>Right mouse click </a:t>
            </a:r>
            <a:r>
              <a:rPr lang="fi-FI" sz="1400" dirty="0" smtClean="0">
                <a:sym typeface="Wingdings" pitchFamily="2" charset="2"/>
              </a:rPr>
              <a:t>to open popup menu</a:t>
            </a:r>
          </a:p>
          <a:p>
            <a:pPr>
              <a:lnSpc>
                <a:spcPct val="80000"/>
              </a:lnSpc>
              <a:buFont typeface="+mj-lt"/>
              <a:buAutoNum type="arabicPeriod"/>
              <a:defRPr/>
            </a:pPr>
            <a:r>
              <a:rPr lang="fi-FI" sz="1400" dirty="0" smtClean="0">
                <a:sym typeface="Wingdings" pitchFamily="2" charset="2"/>
              </a:rPr>
              <a:t>Select settings ( password: ”1234” )</a:t>
            </a:r>
          </a:p>
          <a:p>
            <a:pPr>
              <a:lnSpc>
                <a:spcPct val="80000"/>
              </a:lnSpc>
              <a:buFont typeface="+mj-lt"/>
              <a:buAutoNum type="arabicPeriod"/>
              <a:defRPr/>
            </a:pPr>
            <a:r>
              <a:rPr lang="fi-FI" sz="1400" dirty="0" smtClean="0">
                <a:sym typeface="Wingdings" pitchFamily="2" charset="2"/>
              </a:rPr>
              <a:t>Use following settings:</a:t>
            </a:r>
          </a:p>
          <a:p>
            <a:pPr>
              <a:lnSpc>
                <a:spcPct val="80000"/>
              </a:lnSpc>
              <a:buFont typeface="+mj-lt"/>
              <a:buAutoNum type="arabicPeriod"/>
              <a:defRPr/>
            </a:pPr>
            <a:r>
              <a:rPr lang="fi-FI" sz="1400" dirty="0" smtClean="0">
                <a:sym typeface="Wingdings" pitchFamily="2" charset="2"/>
              </a:rPr>
              <a:t>Press ”Save” to exit</a:t>
            </a:r>
          </a:p>
          <a:p>
            <a:pPr>
              <a:lnSpc>
                <a:spcPct val="80000"/>
              </a:lnSpc>
              <a:defRPr/>
            </a:pPr>
            <a:endParaRPr lang="fi-FI" sz="1400" dirty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 smtClean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US" sz="1400" dirty="0" smtClean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US" sz="1400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17032"/>
            <a:ext cx="1891531" cy="230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555776" y="4077072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3660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fi-FI" sz="1800" b="1" cap="none" dirty="0" smtClean="0">
                <a:latin typeface="Arial" pitchFamily="34" charset="0"/>
                <a:cs typeface="Arial" pitchFamily="34" charset="0"/>
              </a:rPr>
              <a:t>Run sample application</a:t>
            </a:r>
            <a:endParaRPr lang="fi-FI" sz="1800" b="1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7395592" y="6375400"/>
            <a:ext cx="98640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03CE9E-4825-4DFD-80D3-15D64CDF0C36}" type="datetime1">
              <a:rPr lang="fi-FI" smtClean="0">
                <a:solidFill>
                  <a:srgbClr val="7F7F7F"/>
                </a:solidFill>
                <a:latin typeface="Myriad Pro Light" pitchFamily="34" charset="0"/>
              </a:rPr>
              <a:pPr eaLnBrk="1" hangingPunct="1"/>
              <a:t>11.4.2011</a:t>
            </a:fld>
            <a:endParaRPr lang="fi-FI" dirty="0" smtClean="0">
              <a:solidFill>
                <a:srgbClr val="7F7F7F"/>
              </a:solidFill>
              <a:latin typeface="Myriad Pro Light" pitchFamily="34" charset="0"/>
            </a:endParaRP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499992" y="636511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7F7F7F"/>
                </a:solidFill>
                <a:latin typeface="Myriad Pro Light" pitchFamily="34" charset="0"/>
              </a:rPr>
              <a:t>http://www.nordicid.com</a:t>
            </a:r>
            <a:endParaRPr lang="fi-FI" dirty="0" smtClean="0">
              <a:solidFill>
                <a:srgbClr val="7F7F7F"/>
              </a:solidFill>
              <a:latin typeface="Myriad Pro Light" pitchFamily="34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5E18A7-455E-47D6-85F2-A690A0EA74A0}" type="slidenum">
              <a:rPr lang="fi-FI" smtClean="0">
                <a:solidFill>
                  <a:srgbClr val="7F7F7F"/>
                </a:solidFill>
                <a:latin typeface="Myriad Pro Light" pitchFamily="34" charset="0"/>
              </a:rPr>
              <a:pPr eaLnBrk="1" hangingPunct="1"/>
              <a:t>5</a:t>
            </a:fld>
            <a:endParaRPr lang="fi-FI" smtClean="0">
              <a:solidFill>
                <a:srgbClr val="7F7F7F"/>
              </a:solidFill>
              <a:latin typeface="Myriad Pro Ligh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1520" y="1772816"/>
            <a:ext cx="8785225" cy="446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rgbClr val="F14F11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595959"/>
                </a:solidFill>
                <a:latin typeface="Myriad Pro Light"/>
                <a:ea typeface="ＭＳ Ｐゴシック" pitchFamily="-65" charset="-128"/>
                <a:cs typeface="Myriad Pro Light"/>
              </a:defRPr>
            </a:lvl1pPr>
            <a:lvl2pPr marL="685800" indent="-3365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14F11"/>
              </a:buClr>
              <a:buSzPct val="90000"/>
              <a:buFont typeface="Arial" pitchFamily="34" charset="0"/>
              <a:buChar char="•"/>
              <a:defRPr sz="2000" kern="1200">
                <a:solidFill>
                  <a:srgbClr val="595959"/>
                </a:solidFill>
                <a:latin typeface="Myriad Pro Light"/>
                <a:ea typeface="ＭＳ Ｐゴシック" pitchFamily="-65" charset="-128"/>
                <a:cs typeface="Myriad Pro Light"/>
              </a:defRPr>
            </a:lvl2pPr>
            <a:lvl3pPr marL="1035050" indent="-3492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14F11"/>
              </a:buClr>
              <a:buSzPct val="90000"/>
              <a:buFont typeface="Arial" pitchFamily="34" charset="0"/>
              <a:buChar char="•"/>
              <a:defRPr kern="1200">
                <a:solidFill>
                  <a:srgbClr val="595959"/>
                </a:solidFill>
                <a:latin typeface="Myriad Pro Light"/>
                <a:ea typeface="ＭＳ Ｐゴシック" pitchFamily="-65" charset="-128"/>
                <a:cs typeface="Myriad Pro Light"/>
              </a:defRPr>
            </a:lvl3pPr>
            <a:lvl4pPr marL="1371600" indent="-3365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14F11"/>
              </a:buClr>
              <a:buSzPct val="90000"/>
              <a:buFont typeface="Arial" pitchFamily="34" charset="0"/>
              <a:buChar char="•"/>
              <a:defRPr kern="1200">
                <a:solidFill>
                  <a:srgbClr val="595959"/>
                </a:solidFill>
                <a:latin typeface="Myriad Pro Light"/>
                <a:ea typeface="ＭＳ Ｐゴシック" pitchFamily="-65" charset="-128"/>
                <a:cs typeface="Myriad Pro Light"/>
              </a:defRPr>
            </a:lvl4pPr>
            <a:lvl5pPr marL="1720850" indent="-3492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14F11"/>
              </a:buClr>
              <a:buSzPct val="90000"/>
              <a:buFont typeface="Arial" pitchFamily="34" charset="0"/>
              <a:buChar char="•"/>
              <a:defRPr kern="1200">
                <a:solidFill>
                  <a:srgbClr val="595959"/>
                </a:solidFill>
                <a:latin typeface="Myriad Pro Light"/>
                <a:ea typeface="ＭＳ Ｐゴシック" pitchFamily="-65" charset="-128"/>
                <a:cs typeface="Myriad Pro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+mj-lt"/>
              <a:buAutoNum type="arabicPeriod"/>
              <a:defRPr/>
            </a:pPr>
            <a:r>
              <a:rPr lang="fi-FI" sz="1400" dirty="0"/>
              <a:t>Run sample application </a:t>
            </a:r>
            <a:r>
              <a:rPr lang="fi-FI" sz="1400" dirty="0">
                <a:solidFill>
                  <a:schemeClr val="bg2">
                    <a:lumMod val="75000"/>
                  </a:schemeClr>
                </a:solidFill>
              </a:rPr>
              <a:t>FastInventory.exe</a:t>
            </a:r>
            <a:r>
              <a:rPr lang="fi-FI" sz="1400" dirty="0"/>
              <a:t> from folder:</a:t>
            </a:r>
            <a:br>
              <a:rPr lang="fi-FI" sz="1400" dirty="0"/>
            </a:br>
            <a:r>
              <a:rPr lang="fi-FI" sz="1400" dirty="0">
                <a:solidFill>
                  <a:schemeClr val="bg2">
                    <a:lumMod val="75000"/>
                  </a:schemeClr>
                </a:solidFill>
              </a:rPr>
              <a:t>..\</a:t>
            </a:r>
            <a:r>
              <a:rPr lang="fi-FI" sz="1400" dirty="0" smtClean="0">
                <a:solidFill>
                  <a:schemeClr val="bg2">
                    <a:lumMod val="75000"/>
                  </a:schemeClr>
                </a:solidFill>
              </a:rPr>
              <a:t>RFSeriesDevKit\RF6xxSamples\FastInventory\bin\Release</a:t>
            </a:r>
          </a:p>
          <a:p>
            <a:pPr>
              <a:lnSpc>
                <a:spcPct val="80000"/>
              </a:lnSpc>
              <a:buFont typeface="+mj-lt"/>
              <a:buAutoNum type="arabicPeriod"/>
              <a:defRPr/>
            </a:pPr>
            <a:r>
              <a:rPr lang="fi-FI" sz="1400" dirty="0"/>
              <a:t>Click ”Base station connections” button</a:t>
            </a:r>
          </a:p>
          <a:p>
            <a:pPr>
              <a:lnSpc>
                <a:spcPct val="80000"/>
              </a:lnSpc>
              <a:buFont typeface="+mj-lt"/>
              <a:buAutoNum type="arabicPeriod"/>
              <a:defRPr/>
            </a:pPr>
            <a:r>
              <a:rPr lang="fi-FI" sz="1400" dirty="0"/>
              <a:t>Set  ”Listen to TCP/IP port” to 2100 and press connect</a:t>
            </a:r>
          </a:p>
          <a:p>
            <a:pPr>
              <a:lnSpc>
                <a:spcPct val="80000"/>
              </a:lnSpc>
              <a:buFont typeface="+mj-lt"/>
              <a:buAutoNum type="arabicPeriod"/>
              <a:defRPr/>
            </a:pPr>
            <a:r>
              <a:rPr lang="fi-FI" sz="1400" dirty="0"/>
              <a:t>Allow firewall to communicate with this application</a:t>
            </a:r>
          </a:p>
          <a:p>
            <a:pPr>
              <a:lnSpc>
                <a:spcPct val="80000"/>
              </a:lnSpc>
              <a:buFont typeface="+mj-lt"/>
              <a:buAutoNum type="arabicPeriod"/>
              <a:defRPr/>
            </a:pPr>
            <a:r>
              <a:rPr lang="fi-FI" sz="1400" dirty="0" smtClean="0"/>
              <a:t>Use any </a:t>
            </a:r>
            <a:r>
              <a:rPr lang="fi-FI" sz="1400" dirty="0">
                <a:solidFill>
                  <a:schemeClr val="accent1"/>
                </a:solidFill>
              </a:rPr>
              <a:t>F-Key </a:t>
            </a:r>
            <a:r>
              <a:rPr lang="fi-FI" sz="1400" dirty="0" smtClean="0"/>
              <a:t>from PC-Emulator to communicate</a:t>
            </a:r>
            <a:br>
              <a:rPr lang="fi-FI" sz="1400" dirty="0" smtClean="0"/>
            </a:br>
            <a:r>
              <a:rPr lang="fi-FI" sz="1400" dirty="0" smtClean="0"/>
              <a:t>                        (or OK-Button)</a:t>
            </a:r>
            <a:endParaRPr lang="fi-FI" sz="1400" dirty="0"/>
          </a:p>
          <a:p>
            <a:pPr>
              <a:lnSpc>
                <a:spcPct val="80000"/>
              </a:lnSpc>
              <a:buFont typeface="+mj-lt"/>
              <a:buAutoNum type="arabicPeriod"/>
              <a:defRPr/>
            </a:pPr>
            <a:endParaRPr lang="fi-FI" sz="14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Font typeface="+mj-lt"/>
              <a:buAutoNum type="arabicPeriod"/>
              <a:defRPr/>
            </a:pPr>
            <a:endParaRPr lang="fi-FI" sz="14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fi-FI" sz="1400" dirty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400" dirty="0" smtClean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US" sz="1400" dirty="0" smtClean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US" sz="1400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228" y="2420888"/>
            <a:ext cx="3847810" cy="177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51920" y="2492896"/>
            <a:ext cx="3888432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699902"/>
            <a:ext cx="1844799" cy="267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716016" y="2996952"/>
            <a:ext cx="2376264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74" y="4788040"/>
            <a:ext cx="3424153" cy="157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33055"/>
            <a:ext cx="1152128" cy="247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1691680" y="5085184"/>
            <a:ext cx="720080" cy="5040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" name="Straight Connector 16"/>
          <p:cNvCxnSpPr/>
          <p:nvPr/>
        </p:nvCxnSpPr>
        <p:spPr>
          <a:xfrm>
            <a:off x="702118" y="4887162"/>
            <a:ext cx="0" cy="39604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15616" y="5085184"/>
            <a:ext cx="0" cy="198022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187624" y="3933055"/>
            <a:ext cx="504056" cy="110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7251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D_ppt_template_2011_2">
  <a:themeElements>
    <a:clrScheme name="NordicID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E87811"/>
      </a:accent1>
      <a:accent2>
        <a:srgbClr val="F19F11"/>
      </a:accent2>
      <a:accent3>
        <a:srgbClr val="0096A7"/>
      </a:accent3>
      <a:accent4>
        <a:srgbClr val="00848B"/>
      </a:accent4>
      <a:accent5>
        <a:srgbClr val="002C75"/>
      </a:accent5>
      <a:accent6>
        <a:srgbClr val="002C62"/>
      </a:accent6>
      <a:hlink>
        <a:srgbClr val="E87811"/>
      </a:hlink>
      <a:folHlink>
        <a:srgbClr val="F19F11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NID_ppt_template_2011_2</Template>
  <TotalTime>52</TotalTime>
  <Words>89</Words>
  <Application>Microsoft Office PowerPoint</Application>
  <PresentationFormat>On-screen Show (4:3)</PresentationFormat>
  <Paragraphs>50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ＭＳ Ｐゴシック</vt:lpstr>
      <vt:lpstr>Georgia</vt:lpstr>
      <vt:lpstr>Myriad Pro Light</vt:lpstr>
      <vt:lpstr>Calibri</vt:lpstr>
      <vt:lpstr>Calisto MT</vt:lpstr>
      <vt:lpstr>Calisto MT (Body)</vt:lpstr>
      <vt:lpstr>NID_ppt_template_2011_2</vt:lpstr>
      <vt:lpstr>NORDIC ID</vt:lpstr>
      <vt:lpstr>NORDIC ID</vt:lpstr>
      <vt:lpstr>Registering PLServer.ocx</vt:lpstr>
      <vt:lpstr>Preparing PC-Emulator</vt:lpstr>
      <vt:lpstr>Run sample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NORDIC ID</dc:title>
  <dc:creator>Ari Poyhonen</dc:creator>
  <cp:lastModifiedBy>Ari Poyhonen</cp:lastModifiedBy>
  <cp:revision>10</cp:revision>
  <dcterms:created xsi:type="dcterms:W3CDTF">2011-04-11T10:37:44Z</dcterms:created>
  <dcterms:modified xsi:type="dcterms:W3CDTF">2011-04-11T11:30:04Z</dcterms:modified>
</cp:coreProperties>
</file>