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6" d="100"/>
          <a:sy n="106" d="100"/>
        </p:scale>
        <p:origin x="40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Degreef" userId="d6e758cf-458e-4228-bf82-8398dfdd8ba9" providerId="ADAL" clId="{6150D7BE-2E37-41D8-855A-C15FB16E01F2}"/>
    <pc:docChg chg="modSld">
      <pc:chgData name="Tom Degreef" userId="d6e758cf-458e-4228-bf82-8398dfdd8ba9" providerId="ADAL" clId="{6150D7BE-2E37-41D8-855A-C15FB16E01F2}" dt="2021-02-08T09:37:28.583" v="0" actId="20577"/>
      <pc:docMkLst>
        <pc:docMk/>
      </pc:docMkLst>
      <pc:sldChg chg="modSp mod">
        <pc:chgData name="Tom Degreef" userId="d6e758cf-458e-4228-bf82-8398dfdd8ba9" providerId="ADAL" clId="{6150D7BE-2E37-41D8-855A-C15FB16E01F2}" dt="2021-02-08T09:37:28.583" v="0" actId="20577"/>
        <pc:sldMkLst>
          <pc:docMk/>
          <pc:sldMk cId="1749139953" sldId="258"/>
        </pc:sldMkLst>
        <pc:spChg chg="mod">
          <ac:chgData name="Tom Degreef" userId="d6e758cf-458e-4228-bf82-8398dfdd8ba9" providerId="ADAL" clId="{6150D7BE-2E37-41D8-855A-C15FB16E01F2}" dt="2021-02-08T09:37:28.583" v="0" actId="20577"/>
          <ac:spMkLst>
            <pc:docMk/>
            <pc:sldMk cId="1749139953" sldId="258"/>
            <ac:spMk id="5" creationId="{701F98A9-7A47-44C6-B064-19FEDEB4D76C}"/>
          </ac:spMkLst>
        </pc:spChg>
      </pc:sldChg>
    </pc:docChg>
  </pc:docChgLst>
  <pc:docChgLst>
    <pc:chgData name="kim oppalfens" userId="e1a4c892-0be8-41b7-a997-8ffd4933ba52" providerId="ADAL" clId="{2FE6821E-958C-4535-99A5-DC1EC351610E}"/>
    <pc:docChg chg="undo custSel modSld">
      <pc:chgData name="kim oppalfens" userId="e1a4c892-0be8-41b7-a997-8ffd4933ba52" providerId="ADAL" clId="{2FE6821E-958C-4535-99A5-DC1EC351610E}" dt="2021-02-10T10:51:31.487" v="224" actId="6549"/>
      <pc:docMkLst>
        <pc:docMk/>
      </pc:docMkLst>
      <pc:sldChg chg="modSp mod">
        <pc:chgData name="kim oppalfens" userId="e1a4c892-0be8-41b7-a997-8ffd4933ba52" providerId="ADAL" clId="{2FE6821E-958C-4535-99A5-DC1EC351610E}" dt="2021-02-10T10:51:31.487" v="224" actId="6549"/>
        <pc:sldMkLst>
          <pc:docMk/>
          <pc:sldMk cId="3824471721" sldId="256"/>
        </pc:sldMkLst>
        <pc:graphicFrameChg chg="modGraphic">
          <ac:chgData name="kim oppalfens" userId="e1a4c892-0be8-41b7-a997-8ffd4933ba52" providerId="ADAL" clId="{2FE6821E-958C-4535-99A5-DC1EC351610E}" dt="2021-02-10T10:51:31.487" v="224" actId="6549"/>
          <ac:graphicFrameMkLst>
            <pc:docMk/>
            <pc:sldMk cId="3824471721" sldId="256"/>
            <ac:graphicFrameMk id="2" creationId="{7AD7A15B-EB28-495B-8401-00630BB31065}"/>
          </ac:graphicFrameMkLst>
        </pc:graphicFrameChg>
      </pc:sldChg>
      <pc:sldChg chg="modSp mod">
        <pc:chgData name="kim oppalfens" userId="e1a4c892-0be8-41b7-a997-8ffd4933ba52" providerId="ADAL" clId="{2FE6821E-958C-4535-99A5-DC1EC351610E}" dt="2021-02-05T11:25:12.801" v="223" actId="553"/>
        <pc:sldMkLst>
          <pc:docMk/>
          <pc:sldMk cId="2961648165" sldId="259"/>
        </pc:sldMkLst>
        <pc:spChg chg="mod">
          <ac:chgData name="kim oppalfens" userId="e1a4c892-0be8-41b7-a997-8ffd4933ba52" providerId="ADAL" clId="{2FE6821E-958C-4535-99A5-DC1EC351610E}" dt="2021-02-05T09:20:18.509" v="17"/>
          <ac:spMkLst>
            <pc:docMk/>
            <pc:sldMk cId="2961648165" sldId="259"/>
            <ac:spMk id="17" creationId="{BD34C46A-5D55-41A4-9910-24F3232D096D}"/>
          </ac:spMkLst>
        </pc:spChg>
        <pc:spChg chg="mod">
          <ac:chgData name="kim oppalfens" userId="e1a4c892-0be8-41b7-a997-8ffd4933ba52" providerId="ADAL" clId="{2FE6821E-958C-4535-99A5-DC1EC351610E}" dt="2021-02-05T11:24:30.559" v="190" actId="1036"/>
          <ac:spMkLst>
            <pc:docMk/>
            <pc:sldMk cId="2961648165" sldId="259"/>
            <ac:spMk id="18" creationId="{2AD997F4-BFF5-449A-88A9-B0A6FA7CCC30}"/>
          </ac:spMkLst>
        </pc:spChg>
        <pc:spChg chg="mod">
          <ac:chgData name="kim oppalfens" userId="e1a4c892-0be8-41b7-a997-8ffd4933ba52" providerId="ADAL" clId="{2FE6821E-958C-4535-99A5-DC1EC351610E}" dt="2021-02-05T11:24:46.358" v="201" actId="1035"/>
          <ac:spMkLst>
            <pc:docMk/>
            <pc:sldMk cId="2961648165" sldId="259"/>
            <ac:spMk id="19" creationId="{3302DC38-0BDE-44D6-B546-920485B598A6}"/>
          </ac:spMkLst>
        </pc:spChg>
        <pc:spChg chg="mod">
          <ac:chgData name="kim oppalfens" userId="e1a4c892-0be8-41b7-a997-8ffd4933ba52" providerId="ADAL" clId="{2FE6821E-958C-4535-99A5-DC1EC351610E}" dt="2021-02-05T11:24:30.559" v="190" actId="1036"/>
          <ac:spMkLst>
            <pc:docMk/>
            <pc:sldMk cId="2961648165" sldId="259"/>
            <ac:spMk id="20" creationId="{FDAE3525-513A-467B-BE48-0394E52C76C2}"/>
          </ac:spMkLst>
        </pc:spChg>
        <pc:spChg chg="mod">
          <ac:chgData name="kim oppalfens" userId="e1a4c892-0be8-41b7-a997-8ffd4933ba52" providerId="ADAL" clId="{2FE6821E-958C-4535-99A5-DC1EC351610E}" dt="2021-02-05T11:18:03.210" v="64" actId="552"/>
          <ac:spMkLst>
            <pc:docMk/>
            <pc:sldMk cId="2961648165" sldId="259"/>
            <ac:spMk id="21" creationId="{5D992616-87F6-44C8-9B5C-CB6DA5154329}"/>
          </ac:spMkLst>
        </pc:spChg>
        <pc:spChg chg="mod">
          <ac:chgData name="kim oppalfens" userId="e1a4c892-0be8-41b7-a997-8ffd4933ba52" providerId="ADAL" clId="{2FE6821E-958C-4535-99A5-DC1EC351610E}" dt="2021-02-05T11:23:32.796" v="134" actId="552"/>
          <ac:spMkLst>
            <pc:docMk/>
            <pc:sldMk cId="2961648165" sldId="259"/>
            <ac:spMk id="22" creationId="{1ABF823C-0168-4EB7-B36A-08695AC70D5A}"/>
          </ac:spMkLst>
        </pc:spChg>
        <pc:spChg chg="mod">
          <ac:chgData name="kim oppalfens" userId="e1a4c892-0be8-41b7-a997-8ffd4933ba52" providerId="ADAL" clId="{2FE6821E-958C-4535-99A5-DC1EC351610E}" dt="2021-02-05T11:25:12.801" v="223" actId="553"/>
          <ac:spMkLst>
            <pc:docMk/>
            <pc:sldMk cId="2961648165" sldId="259"/>
            <ac:spMk id="28" creationId="{4E970004-CC26-4F9B-B6D4-2834431AA953}"/>
          </ac:spMkLst>
        </pc:spChg>
        <pc:spChg chg="mod">
          <ac:chgData name="kim oppalfens" userId="e1a4c892-0be8-41b7-a997-8ffd4933ba52" providerId="ADAL" clId="{2FE6821E-958C-4535-99A5-DC1EC351610E}" dt="2021-02-05T11:24:46.358" v="201" actId="1035"/>
          <ac:spMkLst>
            <pc:docMk/>
            <pc:sldMk cId="2961648165" sldId="259"/>
            <ac:spMk id="31" creationId="{9F1372C2-B6EC-447E-885A-851922C4F955}"/>
          </ac:spMkLst>
        </pc:spChg>
        <pc:spChg chg="mod">
          <ac:chgData name="kim oppalfens" userId="e1a4c892-0be8-41b7-a997-8ffd4933ba52" providerId="ADAL" clId="{2FE6821E-958C-4535-99A5-DC1EC351610E}" dt="2021-02-05T11:25:12.801" v="223" actId="553"/>
          <ac:spMkLst>
            <pc:docMk/>
            <pc:sldMk cId="2961648165" sldId="259"/>
            <ac:spMk id="32" creationId="{EA193C89-7770-449E-88FB-57C947E926A8}"/>
          </ac:spMkLst>
        </pc:spChg>
        <pc:picChg chg="mod">
          <ac:chgData name="kim oppalfens" userId="e1a4c892-0be8-41b7-a997-8ffd4933ba52" providerId="ADAL" clId="{2FE6821E-958C-4535-99A5-DC1EC351610E}" dt="2021-02-05T09:23:32.648" v="31" actId="553"/>
          <ac:picMkLst>
            <pc:docMk/>
            <pc:sldMk cId="2961648165" sldId="259"/>
            <ac:picMk id="15" creationId="{AD122B0A-7368-46D1-B848-7CE286CC344F}"/>
          </ac:picMkLst>
        </pc:picChg>
        <pc:picChg chg="mod">
          <ac:chgData name="kim oppalfens" userId="e1a4c892-0be8-41b7-a997-8ffd4933ba52" providerId="ADAL" clId="{2FE6821E-958C-4535-99A5-DC1EC351610E}" dt="2021-02-05T11:24:12.735" v="178" actId="1076"/>
          <ac:picMkLst>
            <pc:docMk/>
            <pc:sldMk cId="2961648165" sldId="259"/>
            <ac:picMk id="25" creationId="{F8691EA7-911D-43C2-97D5-F337F413ADBF}"/>
          </ac:picMkLst>
        </pc:picChg>
        <pc:picChg chg="mod">
          <ac:chgData name="kim oppalfens" userId="e1a4c892-0be8-41b7-a997-8ffd4933ba52" providerId="ADAL" clId="{2FE6821E-958C-4535-99A5-DC1EC351610E}" dt="2021-02-05T09:24:13.351" v="63" actId="1036"/>
          <ac:picMkLst>
            <pc:docMk/>
            <pc:sldMk cId="2961648165" sldId="259"/>
            <ac:picMk id="26" creationId="{50B4C893-D9BB-4DC9-8317-2130E611858F}"/>
          </ac:picMkLst>
        </pc:picChg>
        <pc:picChg chg="mod">
          <ac:chgData name="kim oppalfens" userId="e1a4c892-0be8-41b7-a997-8ffd4933ba52" providerId="ADAL" clId="{2FE6821E-958C-4535-99A5-DC1EC351610E}" dt="2021-02-05T09:24:13.351" v="63" actId="1036"/>
          <ac:picMkLst>
            <pc:docMk/>
            <pc:sldMk cId="2961648165" sldId="259"/>
            <ac:picMk id="27" creationId="{2EEBEFF6-AB72-4688-9124-6707C396C11A}"/>
          </ac:picMkLst>
        </pc:picChg>
        <pc:picChg chg="mod">
          <ac:chgData name="kim oppalfens" userId="e1a4c892-0be8-41b7-a997-8ffd4933ba52" providerId="ADAL" clId="{2FE6821E-958C-4535-99A5-DC1EC351610E}" dt="2021-02-05T09:24:05.503" v="43" actId="1036"/>
          <ac:picMkLst>
            <pc:docMk/>
            <pc:sldMk cId="2961648165" sldId="259"/>
            <ac:picMk id="35" creationId="{88E382BC-E713-4660-83A9-2A0717041F66}"/>
          </ac:picMkLst>
        </pc:picChg>
        <pc:picChg chg="mod">
          <ac:chgData name="kim oppalfens" userId="e1a4c892-0be8-41b7-a997-8ffd4933ba52" providerId="ADAL" clId="{2FE6821E-958C-4535-99A5-DC1EC351610E}" dt="2021-02-05T09:24:13.351" v="63" actId="1036"/>
          <ac:picMkLst>
            <pc:docMk/>
            <pc:sldMk cId="2961648165" sldId="259"/>
            <ac:picMk id="37" creationId="{51CCB4AD-E98F-4400-A936-D7D2F58BB6FE}"/>
          </ac:picMkLst>
        </pc:picChg>
        <pc:picChg chg="mod">
          <ac:chgData name="kim oppalfens" userId="e1a4c892-0be8-41b7-a997-8ffd4933ba52" providerId="ADAL" clId="{2FE6821E-958C-4535-99A5-DC1EC351610E}" dt="2021-02-05T09:24:13.351" v="63" actId="1036"/>
          <ac:picMkLst>
            <pc:docMk/>
            <pc:sldMk cId="2961648165" sldId="259"/>
            <ac:picMk id="38" creationId="{B95DA140-50CD-4B49-9E4A-8E0DF3D60E4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D13AB-B560-416D-9B63-734D47D3B2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3859EC-D390-4B89-B465-0AF3302A6B08}">
      <dgm:prSet/>
      <dgm:spPr/>
      <dgm:t>
        <a:bodyPr/>
        <a:lstStyle/>
        <a:p>
          <a:r>
            <a:rPr lang="en-US"/>
            <a:t>Has the flexibility to allow for operational lifecycle management of settings management objects</a:t>
          </a:r>
        </a:p>
      </dgm:t>
    </dgm:pt>
    <dgm:pt modelId="{DC73D472-AF9F-4BFD-816C-975990A64980}" type="parTrans" cxnId="{2E227A01-D30C-4234-A19C-6520A0F12875}">
      <dgm:prSet/>
      <dgm:spPr/>
      <dgm:t>
        <a:bodyPr/>
        <a:lstStyle/>
        <a:p>
          <a:endParaRPr lang="en-US"/>
        </a:p>
      </dgm:t>
    </dgm:pt>
    <dgm:pt modelId="{36617FE1-4F66-437C-8161-E9E3C63366FE}" type="sibTrans" cxnId="{2E227A01-D30C-4234-A19C-6520A0F12875}">
      <dgm:prSet/>
      <dgm:spPr/>
      <dgm:t>
        <a:bodyPr/>
        <a:lstStyle/>
        <a:p>
          <a:endParaRPr lang="en-US"/>
        </a:p>
      </dgm:t>
    </dgm:pt>
    <dgm:pt modelId="{074870CD-BC77-4254-BBA7-0E737BEC68B3}">
      <dgm:prSet/>
      <dgm:spPr/>
      <dgm:t>
        <a:bodyPr/>
        <a:lstStyle/>
        <a:p>
          <a:r>
            <a:rPr lang="en-US"/>
            <a:t>Has Easy UI that covers the settings the organization needs</a:t>
          </a:r>
        </a:p>
      </dgm:t>
    </dgm:pt>
    <dgm:pt modelId="{605613B1-DB93-4D26-B134-8DE9AEE8177D}" type="parTrans" cxnId="{B6D73E74-976A-4FC4-ABEA-1613735AB0BC}">
      <dgm:prSet/>
      <dgm:spPr/>
      <dgm:t>
        <a:bodyPr/>
        <a:lstStyle/>
        <a:p>
          <a:endParaRPr lang="en-US"/>
        </a:p>
      </dgm:t>
    </dgm:pt>
    <dgm:pt modelId="{E189C125-0A13-484C-80E7-76C56F771FD9}" type="sibTrans" cxnId="{B6D73E74-976A-4FC4-ABEA-1613735AB0BC}">
      <dgm:prSet/>
      <dgm:spPr/>
      <dgm:t>
        <a:bodyPr/>
        <a:lstStyle/>
        <a:p>
          <a:endParaRPr lang="en-US"/>
        </a:p>
      </dgm:t>
    </dgm:pt>
    <dgm:pt modelId="{E38787AA-8E1C-487C-B550-EEA353EDDAEC}">
      <dgm:prSet/>
      <dgm:spPr/>
      <dgm:t>
        <a:bodyPr/>
        <a:lstStyle/>
        <a:p>
          <a:r>
            <a:rPr lang="en-US"/>
            <a:t>Has Centralized reporting</a:t>
          </a:r>
        </a:p>
      </dgm:t>
    </dgm:pt>
    <dgm:pt modelId="{28C1C513-C821-496C-8DDD-FE646D35C89E}" type="parTrans" cxnId="{35DFB2AE-55D8-4526-8A30-5AF7B68DCEF9}">
      <dgm:prSet/>
      <dgm:spPr/>
      <dgm:t>
        <a:bodyPr/>
        <a:lstStyle/>
        <a:p>
          <a:endParaRPr lang="en-US"/>
        </a:p>
      </dgm:t>
    </dgm:pt>
    <dgm:pt modelId="{56147371-0359-4615-9143-38A368792FB9}" type="sibTrans" cxnId="{35DFB2AE-55D8-4526-8A30-5AF7B68DCEF9}">
      <dgm:prSet/>
      <dgm:spPr/>
      <dgm:t>
        <a:bodyPr/>
        <a:lstStyle/>
        <a:p>
          <a:endParaRPr lang="en-US"/>
        </a:p>
      </dgm:t>
    </dgm:pt>
    <dgm:pt modelId="{F9192F74-7F07-4A1F-B891-14EAAD459D76}">
      <dgm:prSet/>
      <dgm:spPr/>
      <dgm:t>
        <a:bodyPr/>
        <a:lstStyle/>
        <a:p>
          <a:r>
            <a:rPr lang="en-US"/>
            <a:t>Has centralized repository with rollback capabilities</a:t>
          </a:r>
        </a:p>
      </dgm:t>
    </dgm:pt>
    <dgm:pt modelId="{838D477F-E754-4741-88C1-3A5624D9CAE8}" type="parTrans" cxnId="{360E765D-1650-4EB1-A8AE-D4B43BAEEB81}">
      <dgm:prSet/>
      <dgm:spPr/>
      <dgm:t>
        <a:bodyPr/>
        <a:lstStyle/>
        <a:p>
          <a:endParaRPr lang="en-US"/>
        </a:p>
      </dgm:t>
    </dgm:pt>
    <dgm:pt modelId="{9727835B-E222-46A9-9E0B-F84C11374A7E}" type="sibTrans" cxnId="{360E765D-1650-4EB1-A8AE-D4B43BAEEB81}">
      <dgm:prSet/>
      <dgm:spPr/>
      <dgm:t>
        <a:bodyPr/>
        <a:lstStyle/>
        <a:p>
          <a:endParaRPr lang="en-US"/>
        </a:p>
      </dgm:t>
    </dgm:pt>
    <dgm:pt modelId="{ABB373D8-27C6-4DEF-BC8B-A73E22CD97D4}">
      <dgm:prSet/>
      <dgm:spPr/>
      <dgm:t>
        <a:bodyPr/>
        <a:lstStyle/>
        <a:p>
          <a:r>
            <a:rPr lang="en-US" dirty="0"/>
            <a:t>Offers ability to link setting on a device to the centralized settings management object</a:t>
          </a:r>
        </a:p>
      </dgm:t>
    </dgm:pt>
    <dgm:pt modelId="{21429B41-F846-470C-A66B-1A951D2C9DB0}" type="parTrans" cxnId="{29C86221-DD20-466D-8584-CF879AB03634}">
      <dgm:prSet/>
      <dgm:spPr/>
      <dgm:t>
        <a:bodyPr/>
        <a:lstStyle/>
        <a:p>
          <a:endParaRPr lang="en-US"/>
        </a:p>
      </dgm:t>
    </dgm:pt>
    <dgm:pt modelId="{3C7DA9D1-87E7-4620-BBF8-1D19546CE455}" type="sibTrans" cxnId="{29C86221-DD20-466D-8584-CF879AB03634}">
      <dgm:prSet/>
      <dgm:spPr/>
      <dgm:t>
        <a:bodyPr/>
        <a:lstStyle/>
        <a:p>
          <a:endParaRPr lang="en-US"/>
        </a:p>
      </dgm:t>
    </dgm:pt>
    <dgm:pt modelId="{7099BF0D-5506-4A77-BFF5-E10325791193}">
      <dgm:prSet/>
      <dgm:spPr/>
      <dgm:t>
        <a:bodyPr/>
        <a:lstStyle/>
        <a:p>
          <a:r>
            <a:rPr lang="en-US"/>
            <a:t>Applicable from anywhere</a:t>
          </a:r>
        </a:p>
      </dgm:t>
    </dgm:pt>
    <dgm:pt modelId="{06DE499C-603A-4D91-AACA-4AFCA2586BCC}" type="parTrans" cxnId="{E574D187-0C57-474E-AEB9-1946602739D3}">
      <dgm:prSet/>
      <dgm:spPr/>
      <dgm:t>
        <a:bodyPr/>
        <a:lstStyle/>
        <a:p>
          <a:endParaRPr lang="en-US"/>
        </a:p>
      </dgm:t>
    </dgm:pt>
    <dgm:pt modelId="{72B54D21-A351-435A-B57E-D86CF6549A1F}" type="sibTrans" cxnId="{E574D187-0C57-474E-AEB9-1946602739D3}">
      <dgm:prSet/>
      <dgm:spPr/>
      <dgm:t>
        <a:bodyPr/>
        <a:lstStyle/>
        <a:p>
          <a:endParaRPr lang="en-US"/>
        </a:p>
      </dgm:t>
    </dgm:pt>
    <dgm:pt modelId="{5A3C04E4-C0CB-45AC-AE03-1FF5BE33C0ED}">
      <dgm:prSet/>
      <dgm:spPr/>
      <dgm:t>
        <a:bodyPr/>
        <a:lstStyle/>
        <a:p>
          <a:r>
            <a:rPr lang="en-US"/>
            <a:t>Has the ability to offer setting suggestions (aka. Preferences)</a:t>
          </a:r>
        </a:p>
      </dgm:t>
    </dgm:pt>
    <dgm:pt modelId="{14D095D5-CD25-47B2-B144-14C321B6FF27}" type="parTrans" cxnId="{4D731E29-F265-4FB0-AC4D-1569B0AB55C6}">
      <dgm:prSet/>
      <dgm:spPr/>
      <dgm:t>
        <a:bodyPr/>
        <a:lstStyle/>
        <a:p>
          <a:endParaRPr lang="en-US"/>
        </a:p>
      </dgm:t>
    </dgm:pt>
    <dgm:pt modelId="{031D7011-D20D-4F91-A5F6-D48E82F1C804}" type="sibTrans" cxnId="{4D731E29-F265-4FB0-AC4D-1569B0AB55C6}">
      <dgm:prSet/>
      <dgm:spPr/>
      <dgm:t>
        <a:bodyPr/>
        <a:lstStyle/>
        <a:p>
          <a:endParaRPr lang="en-US"/>
        </a:p>
      </dgm:t>
    </dgm:pt>
    <dgm:pt modelId="{14463F58-FEC5-47D6-8D03-31436EA1E745}">
      <dgm:prSet/>
      <dgm:spPr/>
      <dgm:t>
        <a:bodyPr/>
        <a:lstStyle/>
        <a:p>
          <a:r>
            <a:rPr lang="en-US"/>
            <a:t>Has the ability to completely remove all settings on a device</a:t>
          </a:r>
        </a:p>
      </dgm:t>
    </dgm:pt>
    <dgm:pt modelId="{BF8C2B24-D33C-415A-A1F6-EBBB29BB0828}" type="parTrans" cxnId="{CCD8D450-F334-478D-ABC8-AFD905A37827}">
      <dgm:prSet/>
      <dgm:spPr/>
      <dgm:t>
        <a:bodyPr/>
        <a:lstStyle/>
        <a:p>
          <a:endParaRPr lang="en-US"/>
        </a:p>
      </dgm:t>
    </dgm:pt>
    <dgm:pt modelId="{7DAA1F8A-7F27-42C7-813D-0DAB396FA171}" type="sibTrans" cxnId="{CCD8D450-F334-478D-ABC8-AFD905A37827}">
      <dgm:prSet/>
      <dgm:spPr/>
      <dgm:t>
        <a:bodyPr/>
        <a:lstStyle/>
        <a:p>
          <a:endParaRPr lang="en-US"/>
        </a:p>
      </dgm:t>
    </dgm:pt>
    <dgm:pt modelId="{CD47C958-A866-41F6-A769-F720153E22F6}" type="pres">
      <dgm:prSet presAssocID="{974D13AB-B560-416D-9B63-734D47D3B23C}" presName="root" presStyleCnt="0">
        <dgm:presLayoutVars>
          <dgm:dir/>
          <dgm:resizeHandles val="exact"/>
        </dgm:presLayoutVars>
      </dgm:prSet>
      <dgm:spPr/>
    </dgm:pt>
    <dgm:pt modelId="{2061980C-0F43-41D0-A2D3-D112CE497BD4}" type="pres">
      <dgm:prSet presAssocID="{223859EC-D390-4B89-B465-0AF3302A6B08}" presName="compNode" presStyleCnt="0"/>
      <dgm:spPr/>
    </dgm:pt>
    <dgm:pt modelId="{8A289DAD-756D-443A-94F1-EA2FD0A255A9}" type="pres">
      <dgm:prSet presAssocID="{223859EC-D390-4B89-B465-0AF3302A6B08}" presName="bgRect" presStyleLbl="bgShp" presStyleIdx="0" presStyleCnt="8"/>
      <dgm:spPr/>
    </dgm:pt>
    <dgm:pt modelId="{15AF3045-4C66-4243-ADCA-8C236BADE4D2}" type="pres">
      <dgm:prSet presAssocID="{223859EC-D390-4B89-B465-0AF3302A6B0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50C614B-08C7-46B8-8B88-D3D087463679}" type="pres">
      <dgm:prSet presAssocID="{223859EC-D390-4B89-B465-0AF3302A6B08}" presName="spaceRect" presStyleCnt="0"/>
      <dgm:spPr/>
    </dgm:pt>
    <dgm:pt modelId="{ACC36D8D-2697-4F1D-AF2F-F5C15CF0D8B7}" type="pres">
      <dgm:prSet presAssocID="{223859EC-D390-4B89-B465-0AF3302A6B08}" presName="parTx" presStyleLbl="revTx" presStyleIdx="0" presStyleCnt="8">
        <dgm:presLayoutVars>
          <dgm:chMax val="0"/>
          <dgm:chPref val="0"/>
        </dgm:presLayoutVars>
      </dgm:prSet>
      <dgm:spPr/>
    </dgm:pt>
    <dgm:pt modelId="{D086F02D-495D-4241-B6A6-E1E58F0D5F04}" type="pres">
      <dgm:prSet presAssocID="{36617FE1-4F66-437C-8161-E9E3C63366FE}" presName="sibTrans" presStyleCnt="0"/>
      <dgm:spPr/>
    </dgm:pt>
    <dgm:pt modelId="{1DDD22BD-737D-4763-9C3A-C92A82E0AC4C}" type="pres">
      <dgm:prSet presAssocID="{074870CD-BC77-4254-BBA7-0E737BEC68B3}" presName="compNode" presStyleCnt="0"/>
      <dgm:spPr/>
    </dgm:pt>
    <dgm:pt modelId="{CF2D458A-B330-413F-9D93-675DD1782D5A}" type="pres">
      <dgm:prSet presAssocID="{074870CD-BC77-4254-BBA7-0E737BEC68B3}" presName="bgRect" presStyleLbl="bgShp" presStyleIdx="1" presStyleCnt="8"/>
      <dgm:spPr/>
    </dgm:pt>
    <dgm:pt modelId="{6F079764-79B3-45FD-9DA8-95C14E852ED1}" type="pres">
      <dgm:prSet presAssocID="{074870CD-BC77-4254-BBA7-0E737BEC68B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E503EA9-F681-4E74-80E5-71DAD383696C}" type="pres">
      <dgm:prSet presAssocID="{074870CD-BC77-4254-BBA7-0E737BEC68B3}" presName="spaceRect" presStyleCnt="0"/>
      <dgm:spPr/>
    </dgm:pt>
    <dgm:pt modelId="{87B5F6B7-F641-4D73-9D66-7BFB53B09B22}" type="pres">
      <dgm:prSet presAssocID="{074870CD-BC77-4254-BBA7-0E737BEC68B3}" presName="parTx" presStyleLbl="revTx" presStyleIdx="1" presStyleCnt="8">
        <dgm:presLayoutVars>
          <dgm:chMax val="0"/>
          <dgm:chPref val="0"/>
        </dgm:presLayoutVars>
      </dgm:prSet>
      <dgm:spPr/>
    </dgm:pt>
    <dgm:pt modelId="{CFF08D3B-6B29-488B-94AB-FBAAF074390B}" type="pres">
      <dgm:prSet presAssocID="{E189C125-0A13-484C-80E7-76C56F771FD9}" presName="sibTrans" presStyleCnt="0"/>
      <dgm:spPr/>
    </dgm:pt>
    <dgm:pt modelId="{14C21954-F52B-4682-99FD-2389C49BC139}" type="pres">
      <dgm:prSet presAssocID="{E38787AA-8E1C-487C-B550-EEA353EDDAEC}" presName="compNode" presStyleCnt="0"/>
      <dgm:spPr/>
    </dgm:pt>
    <dgm:pt modelId="{C9136B0F-A501-4245-8532-159E5A1EE1FF}" type="pres">
      <dgm:prSet presAssocID="{E38787AA-8E1C-487C-B550-EEA353EDDAEC}" presName="bgRect" presStyleLbl="bgShp" presStyleIdx="2" presStyleCnt="8"/>
      <dgm:spPr/>
    </dgm:pt>
    <dgm:pt modelId="{ABEBD2E9-46E4-4E62-B4A3-05CBA3B99EED}" type="pres">
      <dgm:prSet presAssocID="{E38787AA-8E1C-487C-B550-EEA353EDDAE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EEE113D-B32E-4306-9EF6-AA33CC19A3BF}" type="pres">
      <dgm:prSet presAssocID="{E38787AA-8E1C-487C-B550-EEA353EDDAEC}" presName="spaceRect" presStyleCnt="0"/>
      <dgm:spPr/>
    </dgm:pt>
    <dgm:pt modelId="{6403AE05-8818-4C9B-AF2D-BB9FD5B4895A}" type="pres">
      <dgm:prSet presAssocID="{E38787AA-8E1C-487C-B550-EEA353EDDAEC}" presName="parTx" presStyleLbl="revTx" presStyleIdx="2" presStyleCnt="8">
        <dgm:presLayoutVars>
          <dgm:chMax val="0"/>
          <dgm:chPref val="0"/>
        </dgm:presLayoutVars>
      </dgm:prSet>
      <dgm:spPr/>
    </dgm:pt>
    <dgm:pt modelId="{3427095A-A46D-4BA2-8A61-CF01EB8683C2}" type="pres">
      <dgm:prSet presAssocID="{56147371-0359-4615-9143-38A368792FB9}" presName="sibTrans" presStyleCnt="0"/>
      <dgm:spPr/>
    </dgm:pt>
    <dgm:pt modelId="{0CC64EAB-A90D-4AFB-8C2E-EB84D3BE3461}" type="pres">
      <dgm:prSet presAssocID="{F9192F74-7F07-4A1F-B891-14EAAD459D76}" presName="compNode" presStyleCnt="0"/>
      <dgm:spPr/>
    </dgm:pt>
    <dgm:pt modelId="{9709EB66-95B3-4052-A15F-E59521F9F0B8}" type="pres">
      <dgm:prSet presAssocID="{F9192F74-7F07-4A1F-B891-14EAAD459D76}" presName="bgRect" presStyleLbl="bgShp" presStyleIdx="3" presStyleCnt="8"/>
      <dgm:spPr/>
    </dgm:pt>
    <dgm:pt modelId="{D0684E63-43B7-4B06-B239-4D788BC9380D}" type="pres">
      <dgm:prSet presAssocID="{F9192F74-7F07-4A1F-B891-14EAAD459D7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64CE67-963D-44BC-B28D-99EE64EB3A55}" type="pres">
      <dgm:prSet presAssocID="{F9192F74-7F07-4A1F-B891-14EAAD459D76}" presName="spaceRect" presStyleCnt="0"/>
      <dgm:spPr/>
    </dgm:pt>
    <dgm:pt modelId="{2F410C4A-67E6-401A-8071-49AF4ED21E9C}" type="pres">
      <dgm:prSet presAssocID="{F9192F74-7F07-4A1F-B891-14EAAD459D76}" presName="parTx" presStyleLbl="revTx" presStyleIdx="3" presStyleCnt="8">
        <dgm:presLayoutVars>
          <dgm:chMax val="0"/>
          <dgm:chPref val="0"/>
        </dgm:presLayoutVars>
      </dgm:prSet>
      <dgm:spPr/>
    </dgm:pt>
    <dgm:pt modelId="{16602166-DA51-4DE3-B08D-5333C60AF8AD}" type="pres">
      <dgm:prSet presAssocID="{9727835B-E222-46A9-9E0B-F84C11374A7E}" presName="sibTrans" presStyleCnt="0"/>
      <dgm:spPr/>
    </dgm:pt>
    <dgm:pt modelId="{A452E90A-9787-4F21-82B9-00769B62A90F}" type="pres">
      <dgm:prSet presAssocID="{ABB373D8-27C6-4DEF-BC8B-A73E22CD97D4}" presName="compNode" presStyleCnt="0"/>
      <dgm:spPr/>
    </dgm:pt>
    <dgm:pt modelId="{EE68536F-6DD6-468F-BD45-5C030CC9536F}" type="pres">
      <dgm:prSet presAssocID="{ABB373D8-27C6-4DEF-BC8B-A73E22CD97D4}" presName="bgRect" presStyleLbl="bgShp" presStyleIdx="4" presStyleCnt="8"/>
      <dgm:spPr/>
    </dgm:pt>
    <dgm:pt modelId="{08233554-F4E2-40CA-817B-05F1AF4C9D5F}" type="pres">
      <dgm:prSet presAssocID="{ABB373D8-27C6-4DEF-BC8B-A73E22CD97D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14B24E9-2558-44FE-A516-3818AF6A2C7F}" type="pres">
      <dgm:prSet presAssocID="{ABB373D8-27C6-4DEF-BC8B-A73E22CD97D4}" presName="spaceRect" presStyleCnt="0"/>
      <dgm:spPr/>
    </dgm:pt>
    <dgm:pt modelId="{99F962B6-2A27-4D30-AA35-D3F76F1C066C}" type="pres">
      <dgm:prSet presAssocID="{ABB373D8-27C6-4DEF-BC8B-A73E22CD97D4}" presName="parTx" presStyleLbl="revTx" presStyleIdx="4" presStyleCnt="8">
        <dgm:presLayoutVars>
          <dgm:chMax val="0"/>
          <dgm:chPref val="0"/>
        </dgm:presLayoutVars>
      </dgm:prSet>
      <dgm:spPr/>
    </dgm:pt>
    <dgm:pt modelId="{6BA2B313-1991-4025-8C9B-08570B5E6AB9}" type="pres">
      <dgm:prSet presAssocID="{3C7DA9D1-87E7-4620-BBF8-1D19546CE455}" presName="sibTrans" presStyleCnt="0"/>
      <dgm:spPr/>
    </dgm:pt>
    <dgm:pt modelId="{181B57E0-A490-4ABB-A1C0-547F43FC19D4}" type="pres">
      <dgm:prSet presAssocID="{7099BF0D-5506-4A77-BFF5-E10325791193}" presName="compNode" presStyleCnt="0"/>
      <dgm:spPr/>
    </dgm:pt>
    <dgm:pt modelId="{81B5E1DF-5BDB-4AC5-8A99-BA590DAC340C}" type="pres">
      <dgm:prSet presAssocID="{7099BF0D-5506-4A77-BFF5-E10325791193}" presName="bgRect" presStyleLbl="bgShp" presStyleIdx="5" presStyleCnt="8"/>
      <dgm:spPr/>
    </dgm:pt>
    <dgm:pt modelId="{C667236E-9125-4E1C-BD39-FAE6183867B4}" type="pres">
      <dgm:prSet presAssocID="{7099BF0D-5506-4A77-BFF5-E1032579119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29858FD-06C4-40F4-9499-F10BBB4BF8F7}" type="pres">
      <dgm:prSet presAssocID="{7099BF0D-5506-4A77-BFF5-E10325791193}" presName="spaceRect" presStyleCnt="0"/>
      <dgm:spPr/>
    </dgm:pt>
    <dgm:pt modelId="{2542A602-0508-4443-9CFD-1859ABF47900}" type="pres">
      <dgm:prSet presAssocID="{7099BF0D-5506-4A77-BFF5-E10325791193}" presName="parTx" presStyleLbl="revTx" presStyleIdx="5" presStyleCnt="8">
        <dgm:presLayoutVars>
          <dgm:chMax val="0"/>
          <dgm:chPref val="0"/>
        </dgm:presLayoutVars>
      </dgm:prSet>
      <dgm:spPr/>
    </dgm:pt>
    <dgm:pt modelId="{BB498788-8D51-4CB6-9F94-4C32744C7D53}" type="pres">
      <dgm:prSet presAssocID="{72B54D21-A351-435A-B57E-D86CF6549A1F}" presName="sibTrans" presStyleCnt="0"/>
      <dgm:spPr/>
    </dgm:pt>
    <dgm:pt modelId="{4B360D55-28E4-4828-B985-ADED2E957049}" type="pres">
      <dgm:prSet presAssocID="{5A3C04E4-C0CB-45AC-AE03-1FF5BE33C0ED}" presName="compNode" presStyleCnt="0"/>
      <dgm:spPr/>
    </dgm:pt>
    <dgm:pt modelId="{DF4D87A3-3DE3-4002-8A80-88480E3B54F1}" type="pres">
      <dgm:prSet presAssocID="{5A3C04E4-C0CB-45AC-AE03-1FF5BE33C0ED}" presName="bgRect" presStyleLbl="bgShp" presStyleIdx="6" presStyleCnt="8"/>
      <dgm:spPr/>
    </dgm:pt>
    <dgm:pt modelId="{5FD2CFAA-43E2-4F53-A1BF-653BDE0696B9}" type="pres">
      <dgm:prSet presAssocID="{5A3C04E4-C0CB-45AC-AE03-1FF5BE33C0E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94392264-1589-495C-8757-E9CBDD5F4C61}" type="pres">
      <dgm:prSet presAssocID="{5A3C04E4-C0CB-45AC-AE03-1FF5BE33C0ED}" presName="spaceRect" presStyleCnt="0"/>
      <dgm:spPr/>
    </dgm:pt>
    <dgm:pt modelId="{66063068-5718-4662-81D1-38457B1679AD}" type="pres">
      <dgm:prSet presAssocID="{5A3C04E4-C0CB-45AC-AE03-1FF5BE33C0ED}" presName="parTx" presStyleLbl="revTx" presStyleIdx="6" presStyleCnt="8">
        <dgm:presLayoutVars>
          <dgm:chMax val="0"/>
          <dgm:chPref val="0"/>
        </dgm:presLayoutVars>
      </dgm:prSet>
      <dgm:spPr/>
    </dgm:pt>
    <dgm:pt modelId="{C889C837-80ED-4287-9A2C-8974FBA4A935}" type="pres">
      <dgm:prSet presAssocID="{031D7011-D20D-4F91-A5F6-D48E82F1C804}" presName="sibTrans" presStyleCnt="0"/>
      <dgm:spPr/>
    </dgm:pt>
    <dgm:pt modelId="{F5714D92-DEF5-4FA5-BAA3-4A6F070EC4E0}" type="pres">
      <dgm:prSet presAssocID="{14463F58-FEC5-47D6-8D03-31436EA1E745}" presName="compNode" presStyleCnt="0"/>
      <dgm:spPr/>
    </dgm:pt>
    <dgm:pt modelId="{42B20664-25F9-44B2-9F5E-F5888A2F77CA}" type="pres">
      <dgm:prSet presAssocID="{14463F58-FEC5-47D6-8D03-31436EA1E745}" presName="bgRect" presStyleLbl="bgShp" presStyleIdx="7" presStyleCnt="8"/>
      <dgm:spPr/>
    </dgm:pt>
    <dgm:pt modelId="{EA48CA3F-8A0C-4CA5-A175-E86FDF4F7937}" type="pres">
      <dgm:prSet presAssocID="{14463F58-FEC5-47D6-8D03-31436EA1E745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759921-CD7D-43AB-98C6-D0F59FE1DC93}" type="pres">
      <dgm:prSet presAssocID="{14463F58-FEC5-47D6-8D03-31436EA1E745}" presName="spaceRect" presStyleCnt="0"/>
      <dgm:spPr/>
    </dgm:pt>
    <dgm:pt modelId="{ACB86214-2E5D-4719-8234-39A00823EC96}" type="pres">
      <dgm:prSet presAssocID="{14463F58-FEC5-47D6-8D03-31436EA1E745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2E227A01-D30C-4234-A19C-6520A0F12875}" srcId="{974D13AB-B560-416D-9B63-734D47D3B23C}" destId="{223859EC-D390-4B89-B465-0AF3302A6B08}" srcOrd="0" destOrd="0" parTransId="{DC73D472-AF9F-4BFD-816C-975990A64980}" sibTransId="{36617FE1-4F66-437C-8161-E9E3C63366FE}"/>
    <dgm:cxn modelId="{DF7C760C-FDF5-4F76-89E1-041D104A1A26}" type="presOf" srcId="{E38787AA-8E1C-487C-B550-EEA353EDDAEC}" destId="{6403AE05-8818-4C9B-AF2D-BB9FD5B4895A}" srcOrd="0" destOrd="0" presId="urn:microsoft.com/office/officeart/2018/2/layout/IconVerticalSolidList"/>
    <dgm:cxn modelId="{29C86221-DD20-466D-8584-CF879AB03634}" srcId="{974D13AB-B560-416D-9B63-734D47D3B23C}" destId="{ABB373D8-27C6-4DEF-BC8B-A73E22CD97D4}" srcOrd="4" destOrd="0" parTransId="{21429B41-F846-470C-A66B-1A951D2C9DB0}" sibTransId="{3C7DA9D1-87E7-4620-BBF8-1D19546CE455}"/>
    <dgm:cxn modelId="{4D731E29-F265-4FB0-AC4D-1569B0AB55C6}" srcId="{974D13AB-B560-416D-9B63-734D47D3B23C}" destId="{5A3C04E4-C0CB-45AC-AE03-1FF5BE33C0ED}" srcOrd="6" destOrd="0" parTransId="{14D095D5-CD25-47B2-B144-14C321B6FF27}" sibTransId="{031D7011-D20D-4F91-A5F6-D48E82F1C804}"/>
    <dgm:cxn modelId="{098F485D-F039-4171-8B14-C5B443A49C02}" type="presOf" srcId="{14463F58-FEC5-47D6-8D03-31436EA1E745}" destId="{ACB86214-2E5D-4719-8234-39A00823EC96}" srcOrd="0" destOrd="0" presId="urn:microsoft.com/office/officeart/2018/2/layout/IconVerticalSolidList"/>
    <dgm:cxn modelId="{360E765D-1650-4EB1-A8AE-D4B43BAEEB81}" srcId="{974D13AB-B560-416D-9B63-734D47D3B23C}" destId="{F9192F74-7F07-4A1F-B891-14EAAD459D76}" srcOrd="3" destOrd="0" parTransId="{838D477F-E754-4741-88C1-3A5624D9CAE8}" sibTransId="{9727835B-E222-46A9-9E0B-F84C11374A7E}"/>
    <dgm:cxn modelId="{4784646D-B087-45FE-A4C0-9C2C10D8DD32}" type="presOf" srcId="{974D13AB-B560-416D-9B63-734D47D3B23C}" destId="{CD47C958-A866-41F6-A769-F720153E22F6}" srcOrd="0" destOrd="0" presId="urn:microsoft.com/office/officeart/2018/2/layout/IconVerticalSolidList"/>
    <dgm:cxn modelId="{CCD8D450-F334-478D-ABC8-AFD905A37827}" srcId="{974D13AB-B560-416D-9B63-734D47D3B23C}" destId="{14463F58-FEC5-47D6-8D03-31436EA1E745}" srcOrd="7" destOrd="0" parTransId="{BF8C2B24-D33C-415A-A1F6-EBBB29BB0828}" sibTransId="{7DAA1F8A-7F27-42C7-813D-0DAB396FA171}"/>
    <dgm:cxn modelId="{B6D73E74-976A-4FC4-ABEA-1613735AB0BC}" srcId="{974D13AB-B560-416D-9B63-734D47D3B23C}" destId="{074870CD-BC77-4254-BBA7-0E737BEC68B3}" srcOrd="1" destOrd="0" parTransId="{605613B1-DB93-4D26-B134-8DE9AEE8177D}" sibTransId="{E189C125-0A13-484C-80E7-76C56F771FD9}"/>
    <dgm:cxn modelId="{E04E5C76-CEA5-4191-A0A3-FC0EDEDCD63E}" type="presOf" srcId="{5A3C04E4-C0CB-45AC-AE03-1FF5BE33C0ED}" destId="{66063068-5718-4662-81D1-38457B1679AD}" srcOrd="0" destOrd="0" presId="urn:microsoft.com/office/officeart/2018/2/layout/IconVerticalSolidList"/>
    <dgm:cxn modelId="{4E944B85-56A9-4405-B623-08E6720072AF}" type="presOf" srcId="{074870CD-BC77-4254-BBA7-0E737BEC68B3}" destId="{87B5F6B7-F641-4D73-9D66-7BFB53B09B22}" srcOrd="0" destOrd="0" presId="urn:microsoft.com/office/officeart/2018/2/layout/IconVerticalSolidList"/>
    <dgm:cxn modelId="{E574D187-0C57-474E-AEB9-1946602739D3}" srcId="{974D13AB-B560-416D-9B63-734D47D3B23C}" destId="{7099BF0D-5506-4A77-BFF5-E10325791193}" srcOrd="5" destOrd="0" parTransId="{06DE499C-603A-4D91-AACA-4AFCA2586BCC}" sibTransId="{72B54D21-A351-435A-B57E-D86CF6549A1F}"/>
    <dgm:cxn modelId="{A21E1B9C-AE6C-42F5-B88C-9C58B9E0F4B0}" type="presOf" srcId="{F9192F74-7F07-4A1F-B891-14EAAD459D76}" destId="{2F410C4A-67E6-401A-8071-49AF4ED21E9C}" srcOrd="0" destOrd="0" presId="urn:microsoft.com/office/officeart/2018/2/layout/IconVerticalSolidList"/>
    <dgm:cxn modelId="{C1AF599C-9C92-4601-A90B-DB37A1B1D9CE}" type="presOf" srcId="{ABB373D8-27C6-4DEF-BC8B-A73E22CD97D4}" destId="{99F962B6-2A27-4D30-AA35-D3F76F1C066C}" srcOrd="0" destOrd="0" presId="urn:microsoft.com/office/officeart/2018/2/layout/IconVerticalSolidList"/>
    <dgm:cxn modelId="{35DFB2AE-55D8-4526-8A30-5AF7B68DCEF9}" srcId="{974D13AB-B560-416D-9B63-734D47D3B23C}" destId="{E38787AA-8E1C-487C-B550-EEA353EDDAEC}" srcOrd="2" destOrd="0" parTransId="{28C1C513-C821-496C-8DDD-FE646D35C89E}" sibTransId="{56147371-0359-4615-9143-38A368792FB9}"/>
    <dgm:cxn modelId="{148B85C3-DB48-48F9-A474-DE0952C71197}" type="presOf" srcId="{223859EC-D390-4B89-B465-0AF3302A6B08}" destId="{ACC36D8D-2697-4F1D-AF2F-F5C15CF0D8B7}" srcOrd="0" destOrd="0" presId="urn:microsoft.com/office/officeart/2018/2/layout/IconVerticalSolidList"/>
    <dgm:cxn modelId="{1F3C88E4-281C-4467-A2FD-E46AE2BD9BF7}" type="presOf" srcId="{7099BF0D-5506-4A77-BFF5-E10325791193}" destId="{2542A602-0508-4443-9CFD-1859ABF47900}" srcOrd="0" destOrd="0" presId="urn:microsoft.com/office/officeart/2018/2/layout/IconVerticalSolidList"/>
    <dgm:cxn modelId="{EC979A4C-E92D-4249-895D-2244C3A1F061}" type="presParOf" srcId="{CD47C958-A866-41F6-A769-F720153E22F6}" destId="{2061980C-0F43-41D0-A2D3-D112CE497BD4}" srcOrd="0" destOrd="0" presId="urn:microsoft.com/office/officeart/2018/2/layout/IconVerticalSolidList"/>
    <dgm:cxn modelId="{85CB8CD9-AF2B-4179-B232-FFC9D2ACF875}" type="presParOf" srcId="{2061980C-0F43-41D0-A2D3-D112CE497BD4}" destId="{8A289DAD-756D-443A-94F1-EA2FD0A255A9}" srcOrd="0" destOrd="0" presId="urn:microsoft.com/office/officeart/2018/2/layout/IconVerticalSolidList"/>
    <dgm:cxn modelId="{2E059E0B-4996-4305-87AD-B9ADADD021AA}" type="presParOf" srcId="{2061980C-0F43-41D0-A2D3-D112CE497BD4}" destId="{15AF3045-4C66-4243-ADCA-8C236BADE4D2}" srcOrd="1" destOrd="0" presId="urn:microsoft.com/office/officeart/2018/2/layout/IconVerticalSolidList"/>
    <dgm:cxn modelId="{411BA957-810D-43FD-96CF-212EEDC0385A}" type="presParOf" srcId="{2061980C-0F43-41D0-A2D3-D112CE497BD4}" destId="{250C614B-08C7-46B8-8B88-D3D087463679}" srcOrd="2" destOrd="0" presId="urn:microsoft.com/office/officeart/2018/2/layout/IconVerticalSolidList"/>
    <dgm:cxn modelId="{7CB46347-7CD7-4817-B4E1-3D25E8C81C49}" type="presParOf" srcId="{2061980C-0F43-41D0-A2D3-D112CE497BD4}" destId="{ACC36D8D-2697-4F1D-AF2F-F5C15CF0D8B7}" srcOrd="3" destOrd="0" presId="urn:microsoft.com/office/officeart/2018/2/layout/IconVerticalSolidList"/>
    <dgm:cxn modelId="{BA2299F6-428D-4FD1-A695-615BCB1D3FF5}" type="presParOf" srcId="{CD47C958-A866-41F6-A769-F720153E22F6}" destId="{D086F02D-495D-4241-B6A6-E1E58F0D5F04}" srcOrd="1" destOrd="0" presId="urn:microsoft.com/office/officeart/2018/2/layout/IconVerticalSolidList"/>
    <dgm:cxn modelId="{02A761FD-EBA2-4A43-8AFD-5B4D29920565}" type="presParOf" srcId="{CD47C958-A866-41F6-A769-F720153E22F6}" destId="{1DDD22BD-737D-4763-9C3A-C92A82E0AC4C}" srcOrd="2" destOrd="0" presId="urn:microsoft.com/office/officeart/2018/2/layout/IconVerticalSolidList"/>
    <dgm:cxn modelId="{C5033E55-2BE5-4C53-B906-BE244F5D1A2E}" type="presParOf" srcId="{1DDD22BD-737D-4763-9C3A-C92A82E0AC4C}" destId="{CF2D458A-B330-413F-9D93-675DD1782D5A}" srcOrd="0" destOrd="0" presId="urn:microsoft.com/office/officeart/2018/2/layout/IconVerticalSolidList"/>
    <dgm:cxn modelId="{291931D5-9317-40BA-916B-C30D4A29C395}" type="presParOf" srcId="{1DDD22BD-737D-4763-9C3A-C92A82E0AC4C}" destId="{6F079764-79B3-45FD-9DA8-95C14E852ED1}" srcOrd="1" destOrd="0" presId="urn:microsoft.com/office/officeart/2018/2/layout/IconVerticalSolidList"/>
    <dgm:cxn modelId="{7AD22A53-4A18-4C18-9B1D-8CE65290373E}" type="presParOf" srcId="{1DDD22BD-737D-4763-9C3A-C92A82E0AC4C}" destId="{EE503EA9-F681-4E74-80E5-71DAD383696C}" srcOrd="2" destOrd="0" presId="urn:microsoft.com/office/officeart/2018/2/layout/IconVerticalSolidList"/>
    <dgm:cxn modelId="{3B0D5AF9-2713-4348-9766-013C4E1E1313}" type="presParOf" srcId="{1DDD22BD-737D-4763-9C3A-C92A82E0AC4C}" destId="{87B5F6B7-F641-4D73-9D66-7BFB53B09B22}" srcOrd="3" destOrd="0" presId="urn:microsoft.com/office/officeart/2018/2/layout/IconVerticalSolidList"/>
    <dgm:cxn modelId="{F5864A4F-FAF6-465E-A285-48D126B696EE}" type="presParOf" srcId="{CD47C958-A866-41F6-A769-F720153E22F6}" destId="{CFF08D3B-6B29-488B-94AB-FBAAF074390B}" srcOrd="3" destOrd="0" presId="urn:microsoft.com/office/officeart/2018/2/layout/IconVerticalSolidList"/>
    <dgm:cxn modelId="{B708E314-DE9A-435D-889E-9D2A7FA037FB}" type="presParOf" srcId="{CD47C958-A866-41F6-A769-F720153E22F6}" destId="{14C21954-F52B-4682-99FD-2389C49BC139}" srcOrd="4" destOrd="0" presId="urn:microsoft.com/office/officeart/2018/2/layout/IconVerticalSolidList"/>
    <dgm:cxn modelId="{6390B834-9633-4E59-B21B-0AF2B1A1CDDA}" type="presParOf" srcId="{14C21954-F52B-4682-99FD-2389C49BC139}" destId="{C9136B0F-A501-4245-8532-159E5A1EE1FF}" srcOrd="0" destOrd="0" presId="urn:microsoft.com/office/officeart/2018/2/layout/IconVerticalSolidList"/>
    <dgm:cxn modelId="{73AA5551-DF7C-47A5-A89C-7F30FB24558D}" type="presParOf" srcId="{14C21954-F52B-4682-99FD-2389C49BC139}" destId="{ABEBD2E9-46E4-4E62-B4A3-05CBA3B99EED}" srcOrd="1" destOrd="0" presId="urn:microsoft.com/office/officeart/2018/2/layout/IconVerticalSolidList"/>
    <dgm:cxn modelId="{5CBC55FB-AE6D-4F6D-9936-A48AA2A53950}" type="presParOf" srcId="{14C21954-F52B-4682-99FD-2389C49BC139}" destId="{1EEE113D-B32E-4306-9EF6-AA33CC19A3BF}" srcOrd="2" destOrd="0" presId="urn:microsoft.com/office/officeart/2018/2/layout/IconVerticalSolidList"/>
    <dgm:cxn modelId="{208D67DA-8C60-4F0C-AF95-6161E4C36DB0}" type="presParOf" srcId="{14C21954-F52B-4682-99FD-2389C49BC139}" destId="{6403AE05-8818-4C9B-AF2D-BB9FD5B4895A}" srcOrd="3" destOrd="0" presId="urn:microsoft.com/office/officeart/2018/2/layout/IconVerticalSolidList"/>
    <dgm:cxn modelId="{4412CA79-F786-4474-B84F-73D6EED720DE}" type="presParOf" srcId="{CD47C958-A866-41F6-A769-F720153E22F6}" destId="{3427095A-A46D-4BA2-8A61-CF01EB8683C2}" srcOrd="5" destOrd="0" presId="urn:microsoft.com/office/officeart/2018/2/layout/IconVerticalSolidList"/>
    <dgm:cxn modelId="{1F8842BE-2A75-4EFE-A485-BAFACF80CA7D}" type="presParOf" srcId="{CD47C958-A866-41F6-A769-F720153E22F6}" destId="{0CC64EAB-A90D-4AFB-8C2E-EB84D3BE3461}" srcOrd="6" destOrd="0" presId="urn:microsoft.com/office/officeart/2018/2/layout/IconVerticalSolidList"/>
    <dgm:cxn modelId="{73A84D86-A12C-4B53-8A17-C1FCB526A322}" type="presParOf" srcId="{0CC64EAB-A90D-4AFB-8C2E-EB84D3BE3461}" destId="{9709EB66-95B3-4052-A15F-E59521F9F0B8}" srcOrd="0" destOrd="0" presId="urn:microsoft.com/office/officeart/2018/2/layout/IconVerticalSolidList"/>
    <dgm:cxn modelId="{35660240-DF9A-42F1-9F0D-9D0173EE5F86}" type="presParOf" srcId="{0CC64EAB-A90D-4AFB-8C2E-EB84D3BE3461}" destId="{D0684E63-43B7-4B06-B239-4D788BC9380D}" srcOrd="1" destOrd="0" presId="urn:microsoft.com/office/officeart/2018/2/layout/IconVerticalSolidList"/>
    <dgm:cxn modelId="{812C07FC-60C1-4102-B751-1BFC25E10823}" type="presParOf" srcId="{0CC64EAB-A90D-4AFB-8C2E-EB84D3BE3461}" destId="{D164CE67-963D-44BC-B28D-99EE64EB3A55}" srcOrd="2" destOrd="0" presId="urn:microsoft.com/office/officeart/2018/2/layout/IconVerticalSolidList"/>
    <dgm:cxn modelId="{D5FAF8C2-8E7B-4AED-B5CC-DED80991A209}" type="presParOf" srcId="{0CC64EAB-A90D-4AFB-8C2E-EB84D3BE3461}" destId="{2F410C4A-67E6-401A-8071-49AF4ED21E9C}" srcOrd="3" destOrd="0" presId="urn:microsoft.com/office/officeart/2018/2/layout/IconVerticalSolidList"/>
    <dgm:cxn modelId="{E84C05A5-1CDF-42AE-880C-CFBA9544FA19}" type="presParOf" srcId="{CD47C958-A866-41F6-A769-F720153E22F6}" destId="{16602166-DA51-4DE3-B08D-5333C60AF8AD}" srcOrd="7" destOrd="0" presId="urn:microsoft.com/office/officeart/2018/2/layout/IconVerticalSolidList"/>
    <dgm:cxn modelId="{B876CC01-39D1-4D25-8929-05413EFB3607}" type="presParOf" srcId="{CD47C958-A866-41F6-A769-F720153E22F6}" destId="{A452E90A-9787-4F21-82B9-00769B62A90F}" srcOrd="8" destOrd="0" presId="urn:microsoft.com/office/officeart/2018/2/layout/IconVerticalSolidList"/>
    <dgm:cxn modelId="{DD4E0CC5-5DDC-4B75-9E9F-329C52D22D42}" type="presParOf" srcId="{A452E90A-9787-4F21-82B9-00769B62A90F}" destId="{EE68536F-6DD6-468F-BD45-5C030CC9536F}" srcOrd="0" destOrd="0" presId="urn:microsoft.com/office/officeart/2018/2/layout/IconVerticalSolidList"/>
    <dgm:cxn modelId="{6AEA4687-56B9-4E23-9111-67D701E28324}" type="presParOf" srcId="{A452E90A-9787-4F21-82B9-00769B62A90F}" destId="{08233554-F4E2-40CA-817B-05F1AF4C9D5F}" srcOrd="1" destOrd="0" presId="urn:microsoft.com/office/officeart/2018/2/layout/IconVerticalSolidList"/>
    <dgm:cxn modelId="{64BC7AD8-ED92-4D03-A2F5-13418272EE3D}" type="presParOf" srcId="{A452E90A-9787-4F21-82B9-00769B62A90F}" destId="{014B24E9-2558-44FE-A516-3818AF6A2C7F}" srcOrd="2" destOrd="0" presId="urn:microsoft.com/office/officeart/2018/2/layout/IconVerticalSolidList"/>
    <dgm:cxn modelId="{1C985B34-82D2-4187-B38A-BA69DE2D59BC}" type="presParOf" srcId="{A452E90A-9787-4F21-82B9-00769B62A90F}" destId="{99F962B6-2A27-4D30-AA35-D3F76F1C066C}" srcOrd="3" destOrd="0" presId="urn:microsoft.com/office/officeart/2018/2/layout/IconVerticalSolidList"/>
    <dgm:cxn modelId="{8FD38D22-E470-4F2E-A711-08E6B368CB0D}" type="presParOf" srcId="{CD47C958-A866-41F6-A769-F720153E22F6}" destId="{6BA2B313-1991-4025-8C9B-08570B5E6AB9}" srcOrd="9" destOrd="0" presId="urn:microsoft.com/office/officeart/2018/2/layout/IconVerticalSolidList"/>
    <dgm:cxn modelId="{78ADA0B1-D6F3-4F44-AF75-0D0D7363A69E}" type="presParOf" srcId="{CD47C958-A866-41F6-A769-F720153E22F6}" destId="{181B57E0-A490-4ABB-A1C0-547F43FC19D4}" srcOrd="10" destOrd="0" presId="urn:microsoft.com/office/officeart/2018/2/layout/IconVerticalSolidList"/>
    <dgm:cxn modelId="{28A1EFD3-3B85-4615-A5BE-316DBCFCC49B}" type="presParOf" srcId="{181B57E0-A490-4ABB-A1C0-547F43FC19D4}" destId="{81B5E1DF-5BDB-4AC5-8A99-BA590DAC340C}" srcOrd="0" destOrd="0" presId="urn:microsoft.com/office/officeart/2018/2/layout/IconVerticalSolidList"/>
    <dgm:cxn modelId="{FDD355E3-53F8-43E6-B6A5-8D7E0E2E5129}" type="presParOf" srcId="{181B57E0-A490-4ABB-A1C0-547F43FC19D4}" destId="{C667236E-9125-4E1C-BD39-FAE6183867B4}" srcOrd="1" destOrd="0" presId="urn:microsoft.com/office/officeart/2018/2/layout/IconVerticalSolidList"/>
    <dgm:cxn modelId="{B903267C-642E-4DB7-87F2-7D9EE603BB33}" type="presParOf" srcId="{181B57E0-A490-4ABB-A1C0-547F43FC19D4}" destId="{429858FD-06C4-40F4-9499-F10BBB4BF8F7}" srcOrd="2" destOrd="0" presId="urn:microsoft.com/office/officeart/2018/2/layout/IconVerticalSolidList"/>
    <dgm:cxn modelId="{71796833-5D60-47E7-9502-3B21BC272456}" type="presParOf" srcId="{181B57E0-A490-4ABB-A1C0-547F43FC19D4}" destId="{2542A602-0508-4443-9CFD-1859ABF47900}" srcOrd="3" destOrd="0" presId="urn:microsoft.com/office/officeart/2018/2/layout/IconVerticalSolidList"/>
    <dgm:cxn modelId="{A65104AD-06DC-44CE-8B59-A2DDBF7A1A03}" type="presParOf" srcId="{CD47C958-A866-41F6-A769-F720153E22F6}" destId="{BB498788-8D51-4CB6-9F94-4C32744C7D53}" srcOrd="11" destOrd="0" presId="urn:microsoft.com/office/officeart/2018/2/layout/IconVerticalSolidList"/>
    <dgm:cxn modelId="{7BF5B654-7BE4-4429-B0D1-3619B509D8B9}" type="presParOf" srcId="{CD47C958-A866-41F6-A769-F720153E22F6}" destId="{4B360D55-28E4-4828-B985-ADED2E957049}" srcOrd="12" destOrd="0" presId="urn:microsoft.com/office/officeart/2018/2/layout/IconVerticalSolidList"/>
    <dgm:cxn modelId="{9D0B554D-18D6-4230-99D4-AC4C81236D55}" type="presParOf" srcId="{4B360D55-28E4-4828-B985-ADED2E957049}" destId="{DF4D87A3-3DE3-4002-8A80-88480E3B54F1}" srcOrd="0" destOrd="0" presId="urn:microsoft.com/office/officeart/2018/2/layout/IconVerticalSolidList"/>
    <dgm:cxn modelId="{11BFC10A-4BA3-4DD1-BE43-EFBDF752FE8B}" type="presParOf" srcId="{4B360D55-28E4-4828-B985-ADED2E957049}" destId="{5FD2CFAA-43E2-4F53-A1BF-653BDE0696B9}" srcOrd="1" destOrd="0" presId="urn:microsoft.com/office/officeart/2018/2/layout/IconVerticalSolidList"/>
    <dgm:cxn modelId="{5A28AA4C-C26F-45BB-B82E-F17DCCA4B621}" type="presParOf" srcId="{4B360D55-28E4-4828-B985-ADED2E957049}" destId="{94392264-1589-495C-8757-E9CBDD5F4C61}" srcOrd="2" destOrd="0" presId="urn:microsoft.com/office/officeart/2018/2/layout/IconVerticalSolidList"/>
    <dgm:cxn modelId="{C12DA813-DB41-485D-9BFC-59DD0B1F7076}" type="presParOf" srcId="{4B360D55-28E4-4828-B985-ADED2E957049}" destId="{66063068-5718-4662-81D1-38457B1679AD}" srcOrd="3" destOrd="0" presId="urn:microsoft.com/office/officeart/2018/2/layout/IconVerticalSolidList"/>
    <dgm:cxn modelId="{630918B8-4CA4-4472-A3BB-A5814181BB08}" type="presParOf" srcId="{CD47C958-A866-41F6-A769-F720153E22F6}" destId="{C889C837-80ED-4287-9A2C-8974FBA4A935}" srcOrd="13" destOrd="0" presId="urn:microsoft.com/office/officeart/2018/2/layout/IconVerticalSolidList"/>
    <dgm:cxn modelId="{002FB2AA-7BE5-4F99-AD56-E76674E136B1}" type="presParOf" srcId="{CD47C958-A866-41F6-A769-F720153E22F6}" destId="{F5714D92-DEF5-4FA5-BAA3-4A6F070EC4E0}" srcOrd="14" destOrd="0" presId="urn:microsoft.com/office/officeart/2018/2/layout/IconVerticalSolidList"/>
    <dgm:cxn modelId="{B80B5DC7-7696-441B-A4B5-07D2DC37F0B2}" type="presParOf" srcId="{F5714D92-DEF5-4FA5-BAA3-4A6F070EC4E0}" destId="{42B20664-25F9-44B2-9F5E-F5888A2F77CA}" srcOrd="0" destOrd="0" presId="urn:microsoft.com/office/officeart/2018/2/layout/IconVerticalSolidList"/>
    <dgm:cxn modelId="{48186C2D-C9CD-44A0-ABA6-494638DB38F4}" type="presParOf" srcId="{F5714D92-DEF5-4FA5-BAA3-4A6F070EC4E0}" destId="{EA48CA3F-8A0C-4CA5-A175-E86FDF4F7937}" srcOrd="1" destOrd="0" presId="urn:microsoft.com/office/officeart/2018/2/layout/IconVerticalSolidList"/>
    <dgm:cxn modelId="{D0B8F43C-6A83-40F7-8EDF-5DE0BD80540D}" type="presParOf" srcId="{F5714D92-DEF5-4FA5-BAA3-4A6F070EC4E0}" destId="{30759921-CD7D-43AB-98C6-D0F59FE1DC93}" srcOrd="2" destOrd="0" presId="urn:microsoft.com/office/officeart/2018/2/layout/IconVerticalSolidList"/>
    <dgm:cxn modelId="{22ECAA4B-5DE9-4743-96D5-08163E832752}" type="presParOf" srcId="{F5714D92-DEF5-4FA5-BAA3-4A6F070EC4E0}" destId="{ACB86214-2E5D-4719-8234-39A00823EC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631C8D-A8E1-4112-88B0-E6EBBC0D17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8DF13-1C69-46A0-AC5C-DED9A1B6F8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UI (User Interface) related items</a:t>
          </a:r>
        </a:p>
      </dgm:t>
    </dgm:pt>
    <dgm:pt modelId="{B1785BE5-FC25-49E8-A184-DBBD7B657908}" type="parTrans" cxnId="{96ED1C26-D323-4AE7-A516-0DE3224F01EA}">
      <dgm:prSet/>
      <dgm:spPr/>
      <dgm:t>
        <a:bodyPr/>
        <a:lstStyle/>
        <a:p>
          <a:endParaRPr lang="en-US"/>
        </a:p>
      </dgm:t>
    </dgm:pt>
    <dgm:pt modelId="{1F5B5DE8-31CD-4063-9B1C-2F40CF5F3094}" type="sibTrans" cxnId="{96ED1C26-D323-4AE7-A516-0DE3224F01EA}">
      <dgm:prSet/>
      <dgm:spPr/>
      <dgm:t>
        <a:bodyPr/>
        <a:lstStyle/>
        <a:p>
          <a:endParaRPr lang="en-US"/>
        </a:p>
      </dgm:t>
    </dgm:pt>
    <dgm:pt modelId="{13E2BEFD-9D08-4B30-80CA-8FD737F80E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UX (User </a:t>
          </a:r>
          <a:r>
            <a:rPr lang="en-US" dirty="0" err="1">
              <a:solidFill>
                <a:schemeClr val="bg1"/>
              </a:solidFill>
            </a:rPr>
            <a:t>eXperience</a:t>
          </a:r>
          <a:r>
            <a:rPr lang="en-US" dirty="0">
              <a:solidFill>
                <a:schemeClr val="bg1"/>
              </a:solidFill>
            </a:rPr>
            <a:t>) related items</a:t>
          </a:r>
        </a:p>
      </dgm:t>
    </dgm:pt>
    <dgm:pt modelId="{9D579392-255D-40EE-8904-0A81F47CA45A}" type="parTrans" cxnId="{5E402E1C-1519-4D00-B9DC-803FEE84A920}">
      <dgm:prSet/>
      <dgm:spPr/>
      <dgm:t>
        <a:bodyPr/>
        <a:lstStyle/>
        <a:p>
          <a:endParaRPr lang="en-US"/>
        </a:p>
      </dgm:t>
    </dgm:pt>
    <dgm:pt modelId="{3AEEC0B0-6255-409B-B47E-CECD1AD855DC}" type="sibTrans" cxnId="{5E402E1C-1519-4D00-B9DC-803FEE84A920}">
      <dgm:prSet/>
      <dgm:spPr/>
      <dgm:t>
        <a:bodyPr/>
        <a:lstStyle/>
        <a:p>
          <a:endParaRPr lang="en-US"/>
        </a:p>
      </dgm:t>
    </dgm:pt>
    <dgm:pt modelId="{4069FC99-5A18-442F-9E0F-39D3AAFAB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Security related items</a:t>
          </a:r>
        </a:p>
      </dgm:t>
    </dgm:pt>
    <dgm:pt modelId="{B117ED26-435C-40A4-A55C-205481C26893}" type="parTrans" cxnId="{7DFB6AD7-0238-4C23-B79D-79EFE18645A0}">
      <dgm:prSet/>
      <dgm:spPr/>
      <dgm:t>
        <a:bodyPr/>
        <a:lstStyle/>
        <a:p>
          <a:endParaRPr lang="en-US"/>
        </a:p>
      </dgm:t>
    </dgm:pt>
    <dgm:pt modelId="{BBACC82B-AC5C-4DFC-A6BE-F19355E2FD8E}" type="sibTrans" cxnId="{7DFB6AD7-0238-4C23-B79D-79EFE18645A0}">
      <dgm:prSet/>
      <dgm:spPr/>
      <dgm:t>
        <a:bodyPr/>
        <a:lstStyle/>
        <a:p>
          <a:endParaRPr lang="en-US"/>
        </a:p>
      </dgm:t>
    </dgm:pt>
    <dgm:pt modelId="{F9E4BB96-53D2-4A1A-A89D-F2A86A0960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Compliance related items</a:t>
          </a:r>
        </a:p>
      </dgm:t>
    </dgm:pt>
    <dgm:pt modelId="{9B253B2E-4564-437E-AEED-27146E5692BF}" type="parTrans" cxnId="{D10777C9-59A5-4907-82F5-42F22039B192}">
      <dgm:prSet/>
      <dgm:spPr/>
      <dgm:t>
        <a:bodyPr/>
        <a:lstStyle/>
        <a:p>
          <a:endParaRPr lang="en-US"/>
        </a:p>
      </dgm:t>
    </dgm:pt>
    <dgm:pt modelId="{31AB1655-753B-4DB7-A7B3-84539EA17FF1}" type="sibTrans" cxnId="{D10777C9-59A5-4907-82F5-42F22039B192}">
      <dgm:prSet/>
      <dgm:spPr/>
      <dgm:t>
        <a:bodyPr/>
        <a:lstStyle/>
        <a:p>
          <a:endParaRPr lang="en-US"/>
        </a:p>
      </dgm:t>
    </dgm:pt>
    <dgm:pt modelId="{CC276624-760C-483C-A229-FBC78BA81649}" type="pres">
      <dgm:prSet presAssocID="{A1631C8D-A8E1-4112-88B0-E6EBBC0D17D5}" presName="root" presStyleCnt="0">
        <dgm:presLayoutVars>
          <dgm:dir/>
          <dgm:resizeHandles val="exact"/>
        </dgm:presLayoutVars>
      </dgm:prSet>
      <dgm:spPr/>
    </dgm:pt>
    <dgm:pt modelId="{641742C5-F5D8-40F1-B5B7-C94C8DC4D093}" type="pres">
      <dgm:prSet presAssocID="{9588DF13-1C69-46A0-AC5C-DED9A1B6F89E}" presName="compNode" presStyleCnt="0"/>
      <dgm:spPr/>
    </dgm:pt>
    <dgm:pt modelId="{288BB634-3568-4C3E-AEAD-4CBE92B3C8A4}" type="pres">
      <dgm:prSet presAssocID="{9588DF13-1C69-46A0-AC5C-DED9A1B6F8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4C35548-0CB6-4155-A131-450292B266F2}" type="pres">
      <dgm:prSet presAssocID="{9588DF13-1C69-46A0-AC5C-DED9A1B6F89E}" presName="spaceRect" presStyleCnt="0"/>
      <dgm:spPr/>
    </dgm:pt>
    <dgm:pt modelId="{458AE6A6-F6BD-4E45-B4A3-C76729130FF2}" type="pres">
      <dgm:prSet presAssocID="{9588DF13-1C69-46A0-AC5C-DED9A1B6F89E}" presName="textRect" presStyleLbl="revTx" presStyleIdx="0" presStyleCnt="4">
        <dgm:presLayoutVars>
          <dgm:chMax val="1"/>
          <dgm:chPref val="1"/>
        </dgm:presLayoutVars>
      </dgm:prSet>
      <dgm:spPr/>
    </dgm:pt>
    <dgm:pt modelId="{4410AC2E-9CD8-45AB-B82B-DCE6F5D36763}" type="pres">
      <dgm:prSet presAssocID="{1F5B5DE8-31CD-4063-9B1C-2F40CF5F3094}" presName="sibTrans" presStyleCnt="0"/>
      <dgm:spPr/>
    </dgm:pt>
    <dgm:pt modelId="{413468B6-3065-47AD-9B9A-54F870500115}" type="pres">
      <dgm:prSet presAssocID="{13E2BEFD-9D08-4B30-80CA-8FD737F80EA4}" presName="compNode" presStyleCnt="0"/>
      <dgm:spPr/>
    </dgm:pt>
    <dgm:pt modelId="{7AE9C123-3AA1-4403-8630-1535BAFAAC2B}" type="pres">
      <dgm:prSet presAssocID="{13E2BEFD-9D08-4B30-80CA-8FD737F80E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8D6391E-9071-4474-AA71-62D2CB14C999}" type="pres">
      <dgm:prSet presAssocID="{13E2BEFD-9D08-4B30-80CA-8FD737F80EA4}" presName="spaceRect" presStyleCnt="0"/>
      <dgm:spPr/>
    </dgm:pt>
    <dgm:pt modelId="{ECB2B301-E882-4592-A518-407131F8C05B}" type="pres">
      <dgm:prSet presAssocID="{13E2BEFD-9D08-4B30-80CA-8FD737F80EA4}" presName="textRect" presStyleLbl="revTx" presStyleIdx="1" presStyleCnt="4">
        <dgm:presLayoutVars>
          <dgm:chMax val="1"/>
          <dgm:chPref val="1"/>
        </dgm:presLayoutVars>
      </dgm:prSet>
      <dgm:spPr/>
    </dgm:pt>
    <dgm:pt modelId="{326068C8-128C-4B97-A188-509D9EC1C6E4}" type="pres">
      <dgm:prSet presAssocID="{3AEEC0B0-6255-409B-B47E-CECD1AD855DC}" presName="sibTrans" presStyleCnt="0"/>
      <dgm:spPr/>
    </dgm:pt>
    <dgm:pt modelId="{118576AE-D9C8-411B-930F-49C1601C7DDF}" type="pres">
      <dgm:prSet presAssocID="{4069FC99-5A18-442F-9E0F-39D3AAFABA69}" presName="compNode" presStyleCnt="0"/>
      <dgm:spPr/>
    </dgm:pt>
    <dgm:pt modelId="{79139E0A-4362-4171-B99B-0625481F2593}" type="pres">
      <dgm:prSet presAssocID="{4069FC99-5A18-442F-9E0F-39D3AAFABA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D50E4A6-04BD-415F-8D78-9C3B17529410}" type="pres">
      <dgm:prSet presAssocID="{4069FC99-5A18-442F-9E0F-39D3AAFABA69}" presName="spaceRect" presStyleCnt="0"/>
      <dgm:spPr/>
    </dgm:pt>
    <dgm:pt modelId="{BD0834D8-F2B5-4C4B-B38C-7D3256E6A62E}" type="pres">
      <dgm:prSet presAssocID="{4069FC99-5A18-442F-9E0F-39D3AAFABA69}" presName="textRect" presStyleLbl="revTx" presStyleIdx="2" presStyleCnt="4">
        <dgm:presLayoutVars>
          <dgm:chMax val="1"/>
          <dgm:chPref val="1"/>
        </dgm:presLayoutVars>
      </dgm:prSet>
      <dgm:spPr/>
    </dgm:pt>
    <dgm:pt modelId="{2B9972F8-E4F8-483A-B0A2-B9FC71285C91}" type="pres">
      <dgm:prSet presAssocID="{BBACC82B-AC5C-4DFC-A6BE-F19355E2FD8E}" presName="sibTrans" presStyleCnt="0"/>
      <dgm:spPr/>
    </dgm:pt>
    <dgm:pt modelId="{FC7D69BE-1CF5-4EBA-91EE-7E2E27EB2040}" type="pres">
      <dgm:prSet presAssocID="{F9E4BB96-53D2-4A1A-A89D-F2A86A096076}" presName="compNode" presStyleCnt="0"/>
      <dgm:spPr/>
    </dgm:pt>
    <dgm:pt modelId="{A54887FE-4F31-4856-B0AD-A2686F38295D}" type="pres">
      <dgm:prSet presAssocID="{F9E4BB96-53D2-4A1A-A89D-F2A86A0960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1CEF669-081F-43B8-B7CF-ACB4A15A2BEE}" type="pres">
      <dgm:prSet presAssocID="{F9E4BB96-53D2-4A1A-A89D-F2A86A096076}" presName="spaceRect" presStyleCnt="0"/>
      <dgm:spPr/>
    </dgm:pt>
    <dgm:pt modelId="{D2F2CB45-F2EB-49C0-83C0-8B9863B9710A}" type="pres">
      <dgm:prSet presAssocID="{F9E4BB96-53D2-4A1A-A89D-F2A86A0960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402E1C-1519-4D00-B9DC-803FEE84A920}" srcId="{A1631C8D-A8E1-4112-88B0-E6EBBC0D17D5}" destId="{13E2BEFD-9D08-4B30-80CA-8FD737F80EA4}" srcOrd="1" destOrd="0" parTransId="{9D579392-255D-40EE-8904-0A81F47CA45A}" sibTransId="{3AEEC0B0-6255-409B-B47E-CECD1AD855DC}"/>
    <dgm:cxn modelId="{96ED1C26-D323-4AE7-A516-0DE3224F01EA}" srcId="{A1631C8D-A8E1-4112-88B0-E6EBBC0D17D5}" destId="{9588DF13-1C69-46A0-AC5C-DED9A1B6F89E}" srcOrd="0" destOrd="0" parTransId="{B1785BE5-FC25-49E8-A184-DBBD7B657908}" sibTransId="{1F5B5DE8-31CD-4063-9B1C-2F40CF5F3094}"/>
    <dgm:cxn modelId="{0C4E572D-6A74-4598-AD59-F79E31F3A375}" type="presOf" srcId="{4069FC99-5A18-442F-9E0F-39D3AAFABA69}" destId="{BD0834D8-F2B5-4C4B-B38C-7D3256E6A62E}" srcOrd="0" destOrd="0" presId="urn:microsoft.com/office/officeart/2018/2/layout/IconLabelList"/>
    <dgm:cxn modelId="{2C598F30-B443-4FF8-955D-FA1630622E0D}" type="presOf" srcId="{A1631C8D-A8E1-4112-88B0-E6EBBC0D17D5}" destId="{CC276624-760C-483C-A229-FBC78BA81649}" srcOrd="0" destOrd="0" presId="urn:microsoft.com/office/officeart/2018/2/layout/IconLabelList"/>
    <dgm:cxn modelId="{D8B7EAB9-2BCC-4DA7-96A6-62736710F92A}" type="presOf" srcId="{9588DF13-1C69-46A0-AC5C-DED9A1B6F89E}" destId="{458AE6A6-F6BD-4E45-B4A3-C76729130FF2}" srcOrd="0" destOrd="0" presId="urn:microsoft.com/office/officeart/2018/2/layout/IconLabelList"/>
    <dgm:cxn modelId="{D10777C9-59A5-4907-82F5-42F22039B192}" srcId="{A1631C8D-A8E1-4112-88B0-E6EBBC0D17D5}" destId="{F9E4BB96-53D2-4A1A-A89D-F2A86A096076}" srcOrd="3" destOrd="0" parTransId="{9B253B2E-4564-437E-AEED-27146E5692BF}" sibTransId="{31AB1655-753B-4DB7-A7B3-84539EA17FF1}"/>
    <dgm:cxn modelId="{7DFB6AD7-0238-4C23-B79D-79EFE18645A0}" srcId="{A1631C8D-A8E1-4112-88B0-E6EBBC0D17D5}" destId="{4069FC99-5A18-442F-9E0F-39D3AAFABA69}" srcOrd="2" destOrd="0" parTransId="{B117ED26-435C-40A4-A55C-205481C26893}" sibTransId="{BBACC82B-AC5C-4DFC-A6BE-F19355E2FD8E}"/>
    <dgm:cxn modelId="{9226DAF1-9098-4463-8F9B-68B04A6603EA}" type="presOf" srcId="{F9E4BB96-53D2-4A1A-A89D-F2A86A096076}" destId="{D2F2CB45-F2EB-49C0-83C0-8B9863B9710A}" srcOrd="0" destOrd="0" presId="urn:microsoft.com/office/officeart/2018/2/layout/IconLabelList"/>
    <dgm:cxn modelId="{B7CBB2FA-B0E6-45E7-9CBF-F94A2BE350A8}" type="presOf" srcId="{13E2BEFD-9D08-4B30-80CA-8FD737F80EA4}" destId="{ECB2B301-E882-4592-A518-407131F8C05B}" srcOrd="0" destOrd="0" presId="urn:microsoft.com/office/officeart/2018/2/layout/IconLabelList"/>
    <dgm:cxn modelId="{3D187B44-D37A-4BA4-A27E-C5EF51A6527D}" type="presParOf" srcId="{CC276624-760C-483C-A229-FBC78BA81649}" destId="{641742C5-F5D8-40F1-B5B7-C94C8DC4D093}" srcOrd="0" destOrd="0" presId="urn:microsoft.com/office/officeart/2018/2/layout/IconLabelList"/>
    <dgm:cxn modelId="{9C4D07CF-76FE-49B1-A207-623AF74AE057}" type="presParOf" srcId="{641742C5-F5D8-40F1-B5B7-C94C8DC4D093}" destId="{288BB634-3568-4C3E-AEAD-4CBE92B3C8A4}" srcOrd="0" destOrd="0" presId="urn:microsoft.com/office/officeart/2018/2/layout/IconLabelList"/>
    <dgm:cxn modelId="{7019EAB3-DECC-4DC2-A745-BD44A2CEC457}" type="presParOf" srcId="{641742C5-F5D8-40F1-B5B7-C94C8DC4D093}" destId="{E4C35548-0CB6-4155-A131-450292B266F2}" srcOrd="1" destOrd="0" presId="urn:microsoft.com/office/officeart/2018/2/layout/IconLabelList"/>
    <dgm:cxn modelId="{9E11A211-6724-48DD-8250-18F5B38E1C20}" type="presParOf" srcId="{641742C5-F5D8-40F1-B5B7-C94C8DC4D093}" destId="{458AE6A6-F6BD-4E45-B4A3-C76729130FF2}" srcOrd="2" destOrd="0" presId="urn:microsoft.com/office/officeart/2018/2/layout/IconLabelList"/>
    <dgm:cxn modelId="{C271AEA7-A9ED-4D12-B770-4259D2C6E491}" type="presParOf" srcId="{CC276624-760C-483C-A229-FBC78BA81649}" destId="{4410AC2E-9CD8-45AB-B82B-DCE6F5D36763}" srcOrd="1" destOrd="0" presId="urn:microsoft.com/office/officeart/2018/2/layout/IconLabelList"/>
    <dgm:cxn modelId="{F261F2A0-4A0A-4FD9-ACA8-48944A7260A7}" type="presParOf" srcId="{CC276624-760C-483C-A229-FBC78BA81649}" destId="{413468B6-3065-47AD-9B9A-54F870500115}" srcOrd="2" destOrd="0" presId="urn:microsoft.com/office/officeart/2018/2/layout/IconLabelList"/>
    <dgm:cxn modelId="{EC6107BA-72F4-4B3C-9AF5-B250E32E73FA}" type="presParOf" srcId="{413468B6-3065-47AD-9B9A-54F870500115}" destId="{7AE9C123-3AA1-4403-8630-1535BAFAAC2B}" srcOrd="0" destOrd="0" presId="urn:microsoft.com/office/officeart/2018/2/layout/IconLabelList"/>
    <dgm:cxn modelId="{454A99EF-9086-459C-B304-3D00A15373E5}" type="presParOf" srcId="{413468B6-3065-47AD-9B9A-54F870500115}" destId="{C8D6391E-9071-4474-AA71-62D2CB14C999}" srcOrd="1" destOrd="0" presId="urn:microsoft.com/office/officeart/2018/2/layout/IconLabelList"/>
    <dgm:cxn modelId="{CEE52EEA-5260-4E2C-AD6D-9C677CBE07BA}" type="presParOf" srcId="{413468B6-3065-47AD-9B9A-54F870500115}" destId="{ECB2B301-E882-4592-A518-407131F8C05B}" srcOrd="2" destOrd="0" presId="urn:microsoft.com/office/officeart/2018/2/layout/IconLabelList"/>
    <dgm:cxn modelId="{81126D09-95BF-4EE1-9F84-638F62D60A1B}" type="presParOf" srcId="{CC276624-760C-483C-A229-FBC78BA81649}" destId="{326068C8-128C-4B97-A188-509D9EC1C6E4}" srcOrd="3" destOrd="0" presId="urn:microsoft.com/office/officeart/2018/2/layout/IconLabelList"/>
    <dgm:cxn modelId="{D7479CC8-24C1-488E-B631-8983505269E9}" type="presParOf" srcId="{CC276624-760C-483C-A229-FBC78BA81649}" destId="{118576AE-D9C8-411B-930F-49C1601C7DDF}" srcOrd="4" destOrd="0" presId="urn:microsoft.com/office/officeart/2018/2/layout/IconLabelList"/>
    <dgm:cxn modelId="{0D392134-65F4-455C-97C8-AD92F693E97A}" type="presParOf" srcId="{118576AE-D9C8-411B-930F-49C1601C7DDF}" destId="{79139E0A-4362-4171-B99B-0625481F2593}" srcOrd="0" destOrd="0" presId="urn:microsoft.com/office/officeart/2018/2/layout/IconLabelList"/>
    <dgm:cxn modelId="{DAAF1CD8-1DB3-4312-B1F3-175121FAB5EA}" type="presParOf" srcId="{118576AE-D9C8-411B-930F-49C1601C7DDF}" destId="{4D50E4A6-04BD-415F-8D78-9C3B17529410}" srcOrd="1" destOrd="0" presId="urn:microsoft.com/office/officeart/2018/2/layout/IconLabelList"/>
    <dgm:cxn modelId="{1AE37004-6E02-4A01-90B8-1218DB5B3B06}" type="presParOf" srcId="{118576AE-D9C8-411B-930F-49C1601C7DDF}" destId="{BD0834D8-F2B5-4C4B-B38C-7D3256E6A62E}" srcOrd="2" destOrd="0" presId="urn:microsoft.com/office/officeart/2018/2/layout/IconLabelList"/>
    <dgm:cxn modelId="{923F838C-6326-45DA-9A19-A715F1166A2E}" type="presParOf" srcId="{CC276624-760C-483C-A229-FBC78BA81649}" destId="{2B9972F8-E4F8-483A-B0A2-B9FC71285C91}" srcOrd="5" destOrd="0" presId="urn:microsoft.com/office/officeart/2018/2/layout/IconLabelList"/>
    <dgm:cxn modelId="{99CBB612-DE37-4B71-B3DB-DBE3CFC04817}" type="presParOf" srcId="{CC276624-760C-483C-A229-FBC78BA81649}" destId="{FC7D69BE-1CF5-4EBA-91EE-7E2E27EB2040}" srcOrd="6" destOrd="0" presId="urn:microsoft.com/office/officeart/2018/2/layout/IconLabelList"/>
    <dgm:cxn modelId="{25585118-37B8-4567-BB98-E3F28DD66B1B}" type="presParOf" srcId="{FC7D69BE-1CF5-4EBA-91EE-7E2E27EB2040}" destId="{A54887FE-4F31-4856-B0AD-A2686F38295D}" srcOrd="0" destOrd="0" presId="urn:microsoft.com/office/officeart/2018/2/layout/IconLabelList"/>
    <dgm:cxn modelId="{45F0D951-0036-488D-9458-C20B5F01F4A4}" type="presParOf" srcId="{FC7D69BE-1CF5-4EBA-91EE-7E2E27EB2040}" destId="{41CEF669-081F-43B8-B7CF-ACB4A15A2BEE}" srcOrd="1" destOrd="0" presId="urn:microsoft.com/office/officeart/2018/2/layout/IconLabelList"/>
    <dgm:cxn modelId="{6CDFABAA-8FA2-4C02-A9E1-5F3D4985EBAD}" type="presParOf" srcId="{FC7D69BE-1CF5-4EBA-91EE-7E2E27EB2040}" destId="{D2F2CB45-F2EB-49C0-83C0-8B9863B971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89DAD-756D-443A-94F1-EA2FD0A255A9}">
      <dsp:nvSpPr>
        <dsp:cNvPr id="0" name=""/>
        <dsp:cNvSpPr/>
      </dsp:nvSpPr>
      <dsp:spPr>
        <a:xfrm>
          <a:off x="0" y="3035"/>
          <a:ext cx="6071393" cy="47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F3045-4C66-4243-ADCA-8C236BADE4D2}">
      <dsp:nvSpPr>
        <dsp:cNvPr id="0" name=""/>
        <dsp:cNvSpPr/>
      </dsp:nvSpPr>
      <dsp:spPr>
        <a:xfrm>
          <a:off x="145074" y="110942"/>
          <a:ext cx="264029" cy="263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36D8D-2697-4F1D-AF2F-F5C15CF0D8B7}">
      <dsp:nvSpPr>
        <dsp:cNvPr id="0" name=""/>
        <dsp:cNvSpPr/>
      </dsp:nvSpPr>
      <dsp:spPr>
        <a:xfrm>
          <a:off x="554178" y="3035"/>
          <a:ext cx="5500428" cy="50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28" tIns="53928" rIns="53928" bIns="539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Has the flexibility to allow for operational lifecycle management of settings management objects</a:t>
          </a:r>
        </a:p>
      </dsp:txBody>
      <dsp:txXfrm>
        <a:off x="554178" y="3035"/>
        <a:ext cx="5500428" cy="509559"/>
      </dsp:txXfrm>
    </dsp:sp>
    <dsp:sp modelId="{CF2D458A-B330-413F-9D93-675DD1782D5A}">
      <dsp:nvSpPr>
        <dsp:cNvPr id="0" name=""/>
        <dsp:cNvSpPr/>
      </dsp:nvSpPr>
      <dsp:spPr>
        <a:xfrm>
          <a:off x="0" y="639984"/>
          <a:ext cx="6071393" cy="47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79764-79B3-45FD-9DA8-95C14E852ED1}">
      <dsp:nvSpPr>
        <dsp:cNvPr id="0" name=""/>
        <dsp:cNvSpPr/>
      </dsp:nvSpPr>
      <dsp:spPr>
        <a:xfrm>
          <a:off x="145074" y="747891"/>
          <a:ext cx="264029" cy="263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5F6B7-F641-4D73-9D66-7BFB53B09B22}">
      <dsp:nvSpPr>
        <dsp:cNvPr id="0" name=""/>
        <dsp:cNvSpPr/>
      </dsp:nvSpPr>
      <dsp:spPr>
        <a:xfrm>
          <a:off x="554178" y="639984"/>
          <a:ext cx="5500428" cy="50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28" tIns="53928" rIns="53928" bIns="539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Has Easy UI that covers the settings the organization needs</a:t>
          </a:r>
        </a:p>
      </dsp:txBody>
      <dsp:txXfrm>
        <a:off x="554178" y="639984"/>
        <a:ext cx="5500428" cy="509559"/>
      </dsp:txXfrm>
    </dsp:sp>
    <dsp:sp modelId="{C9136B0F-A501-4245-8532-159E5A1EE1FF}">
      <dsp:nvSpPr>
        <dsp:cNvPr id="0" name=""/>
        <dsp:cNvSpPr/>
      </dsp:nvSpPr>
      <dsp:spPr>
        <a:xfrm>
          <a:off x="0" y="1276933"/>
          <a:ext cx="6071393" cy="47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BD2E9-46E4-4E62-B4A3-05CBA3B99EED}">
      <dsp:nvSpPr>
        <dsp:cNvPr id="0" name=""/>
        <dsp:cNvSpPr/>
      </dsp:nvSpPr>
      <dsp:spPr>
        <a:xfrm>
          <a:off x="145074" y="1384840"/>
          <a:ext cx="264029" cy="263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3AE05-8818-4C9B-AF2D-BB9FD5B4895A}">
      <dsp:nvSpPr>
        <dsp:cNvPr id="0" name=""/>
        <dsp:cNvSpPr/>
      </dsp:nvSpPr>
      <dsp:spPr>
        <a:xfrm>
          <a:off x="554178" y="1276933"/>
          <a:ext cx="5500428" cy="50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28" tIns="53928" rIns="53928" bIns="539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Has Centralized reporting</a:t>
          </a:r>
        </a:p>
      </dsp:txBody>
      <dsp:txXfrm>
        <a:off x="554178" y="1276933"/>
        <a:ext cx="5500428" cy="509559"/>
      </dsp:txXfrm>
    </dsp:sp>
    <dsp:sp modelId="{9709EB66-95B3-4052-A15F-E59521F9F0B8}">
      <dsp:nvSpPr>
        <dsp:cNvPr id="0" name=""/>
        <dsp:cNvSpPr/>
      </dsp:nvSpPr>
      <dsp:spPr>
        <a:xfrm>
          <a:off x="0" y="1913882"/>
          <a:ext cx="6071393" cy="47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84E63-43B7-4B06-B239-4D788BC9380D}">
      <dsp:nvSpPr>
        <dsp:cNvPr id="0" name=""/>
        <dsp:cNvSpPr/>
      </dsp:nvSpPr>
      <dsp:spPr>
        <a:xfrm>
          <a:off x="145074" y="2021789"/>
          <a:ext cx="264029" cy="2637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10C4A-67E6-401A-8071-49AF4ED21E9C}">
      <dsp:nvSpPr>
        <dsp:cNvPr id="0" name=""/>
        <dsp:cNvSpPr/>
      </dsp:nvSpPr>
      <dsp:spPr>
        <a:xfrm>
          <a:off x="554178" y="1913882"/>
          <a:ext cx="5500428" cy="50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28" tIns="53928" rIns="53928" bIns="539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Has centralized repository with rollback capabilities</a:t>
          </a:r>
        </a:p>
      </dsp:txBody>
      <dsp:txXfrm>
        <a:off x="554178" y="1913882"/>
        <a:ext cx="5500428" cy="509559"/>
      </dsp:txXfrm>
    </dsp:sp>
    <dsp:sp modelId="{EE68536F-6DD6-468F-BD45-5C030CC9536F}">
      <dsp:nvSpPr>
        <dsp:cNvPr id="0" name=""/>
        <dsp:cNvSpPr/>
      </dsp:nvSpPr>
      <dsp:spPr>
        <a:xfrm>
          <a:off x="0" y="2550831"/>
          <a:ext cx="6071393" cy="47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33554-F4E2-40CA-817B-05F1AF4C9D5F}">
      <dsp:nvSpPr>
        <dsp:cNvPr id="0" name=""/>
        <dsp:cNvSpPr/>
      </dsp:nvSpPr>
      <dsp:spPr>
        <a:xfrm>
          <a:off x="145074" y="2658738"/>
          <a:ext cx="264029" cy="2637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962B6-2A27-4D30-AA35-D3F76F1C066C}">
      <dsp:nvSpPr>
        <dsp:cNvPr id="0" name=""/>
        <dsp:cNvSpPr/>
      </dsp:nvSpPr>
      <dsp:spPr>
        <a:xfrm>
          <a:off x="554178" y="2550831"/>
          <a:ext cx="5500428" cy="50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28" tIns="53928" rIns="53928" bIns="539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Offers ability to link setting on a device to the centralized settings management object</a:t>
          </a:r>
        </a:p>
      </dsp:txBody>
      <dsp:txXfrm>
        <a:off x="554178" y="2550831"/>
        <a:ext cx="5500428" cy="509559"/>
      </dsp:txXfrm>
    </dsp:sp>
    <dsp:sp modelId="{81B5E1DF-5BDB-4AC5-8A99-BA590DAC340C}">
      <dsp:nvSpPr>
        <dsp:cNvPr id="0" name=""/>
        <dsp:cNvSpPr/>
      </dsp:nvSpPr>
      <dsp:spPr>
        <a:xfrm>
          <a:off x="0" y="3187781"/>
          <a:ext cx="6071393" cy="47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7236E-9125-4E1C-BD39-FAE6183867B4}">
      <dsp:nvSpPr>
        <dsp:cNvPr id="0" name=""/>
        <dsp:cNvSpPr/>
      </dsp:nvSpPr>
      <dsp:spPr>
        <a:xfrm>
          <a:off x="145074" y="3295687"/>
          <a:ext cx="264029" cy="2637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2A602-0508-4443-9CFD-1859ABF47900}">
      <dsp:nvSpPr>
        <dsp:cNvPr id="0" name=""/>
        <dsp:cNvSpPr/>
      </dsp:nvSpPr>
      <dsp:spPr>
        <a:xfrm>
          <a:off x="554178" y="3187781"/>
          <a:ext cx="5500428" cy="50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28" tIns="53928" rIns="53928" bIns="539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Applicable from anywhere</a:t>
          </a:r>
        </a:p>
      </dsp:txBody>
      <dsp:txXfrm>
        <a:off x="554178" y="3187781"/>
        <a:ext cx="5500428" cy="509559"/>
      </dsp:txXfrm>
    </dsp:sp>
    <dsp:sp modelId="{DF4D87A3-3DE3-4002-8A80-88480E3B54F1}">
      <dsp:nvSpPr>
        <dsp:cNvPr id="0" name=""/>
        <dsp:cNvSpPr/>
      </dsp:nvSpPr>
      <dsp:spPr>
        <a:xfrm>
          <a:off x="0" y="3824730"/>
          <a:ext cx="6071393" cy="47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2CFAA-43E2-4F53-A1BF-653BDE0696B9}">
      <dsp:nvSpPr>
        <dsp:cNvPr id="0" name=""/>
        <dsp:cNvSpPr/>
      </dsp:nvSpPr>
      <dsp:spPr>
        <a:xfrm>
          <a:off x="145074" y="3932636"/>
          <a:ext cx="264029" cy="26377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63068-5718-4662-81D1-38457B1679AD}">
      <dsp:nvSpPr>
        <dsp:cNvPr id="0" name=""/>
        <dsp:cNvSpPr/>
      </dsp:nvSpPr>
      <dsp:spPr>
        <a:xfrm>
          <a:off x="554178" y="3824730"/>
          <a:ext cx="5500428" cy="50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28" tIns="53928" rIns="53928" bIns="539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Has the ability to offer setting suggestions (aka. Preferences)</a:t>
          </a:r>
        </a:p>
      </dsp:txBody>
      <dsp:txXfrm>
        <a:off x="554178" y="3824730"/>
        <a:ext cx="5500428" cy="509559"/>
      </dsp:txXfrm>
    </dsp:sp>
    <dsp:sp modelId="{42B20664-25F9-44B2-9F5E-F5888A2F77CA}">
      <dsp:nvSpPr>
        <dsp:cNvPr id="0" name=""/>
        <dsp:cNvSpPr/>
      </dsp:nvSpPr>
      <dsp:spPr>
        <a:xfrm>
          <a:off x="0" y="4461679"/>
          <a:ext cx="6071393" cy="47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8CA3F-8A0C-4CA5-A175-E86FDF4F7937}">
      <dsp:nvSpPr>
        <dsp:cNvPr id="0" name=""/>
        <dsp:cNvSpPr/>
      </dsp:nvSpPr>
      <dsp:spPr>
        <a:xfrm>
          <a:off x="145074" y="4569585"/>
          <a:ext cx="264029" cy="26377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86214-2E5D-4719-8234-39A00823EC96}">
      <dsp:nvSpPr>
        <dsp:cNvPr id="0" name=""/>
        <dsp:cNvSpPr/>
      </dsp:nvSpPr>
      <dsp:spPr>
        <a:xfrm>
          <a:off x="554178" y="4461679"/>
          <a:ext cx="5500428" cy="50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28" tIns="53928" rIns="53928" bIns="539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Has the ability to completely remove all settings on a device</a:t>
          </a:r>
        </a:p>
      </dsp:txBody>
      <dsp:txXfrm>
        <a:off x="554178" y="4461679"/>
        <a:ext cx="5500428" cy="509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BB634-3568-4C3E-AEAD-4CBE92B3C8A4}">
      <dsp:nvSpPr>
        <dsp:cNvPr id="0" name=""/>
        <dsp:cNvSpPr/>
      </dsp:nvSpPr>
      <dsp:spPr>
        <a:xfrm>
          <a:off x="1138979" y="137358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AE6A6-F6BD-4E45-B4A3-C76729130FF2}">
      <dsp:nvSpPr>
        <dsp:cNvPr id="0" name=""/>
        <dsp:cNvSpPr/>
      </dsp:nvSpPr>
      <dsp:spPr>
        <a:xfrm>
          <a:off x="569079" y="259779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UI (User Interface) related items</a:t>
          </a:r>
        </a:p>
      </dsp:txBody>
      <dsp:txXfrm>
        <a:off x="569079" y="2597798"/>
        <a:ext cx="2072362" cy="720000"/>
      </dsp:txXfrm>
    </dsp:sp>
    <dsp:sp modelId="{7AE9C123-3AA1-4403-8630-1535BAFAAC2B}">
      <dsp:nvSpPr>
        <dsp:cNvPr id="0" name=""/>
        <dsp:cNvSpPr/>
      </dsp:nvSpPr>
      <dsp:spPr>
        <a:xfrm>
          <a:off x="3574005" y="137358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2B301-E882-4592-A518-407131F8C05B}">
      <dsp:nvSpPr>
        <dsp:cNvPr id="0" name=""/>
        <dsp:cNvSpPr/>
      </dsp:nvSpPr>
      <dsp:spPr>
        <a:xfrm>
          <a:off x="3004105" y="259779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UX (User </a:t>
          </a:r>
          <a:r>
            <a:rPr lang="en-US" sz="1700" kern="1200" dirty="0" err="1">
              <a:solidFill>
                <a:schemeClr val="bg1"/>
              </a:solidFill>
            </a:rPr>
            <a:t>eXperience</a:t>
          </a:r>
          <a:r>
            <a:rPr lang="en-US" sz="1700" kern="1200" dirty="0">
              <a:solidFill>
                <a:schemeClr val="bg1"/>
              </a:solidFill>
            </a:rPr>
            <a:t>) related items</a:t>
          </a:r>
        </a:p>
      </dsp:txBody>
      <dsp:txXfrm>
        <a:off x="3004105" y="2597798"/>
        <a:ext cx="2072362" cy="720000"/>
      </dsp:txXfrm>
    </dsp:sp>
    <dsp:sp modelId="{79139E0A-4362-4171-B99B-0625481F2593}">
      <dsp:nvSpPr>
        <dsp:cNvPr id="0" name=""/>
        <dsp:cNvSpPr/>
      </dsp:nvSpPr>
      <dsp:spPr>
        <a:xfrm>
          <a:off x="6009031" y="137358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834D8-F2B5-4C4B-B38C-7D3256E6A62E}">
      <dsp:nvSpPr>
        <dsp:cNvPr id="0" name=""/>
        <dsp:cNvSpPr/>
      </dsp:nvSpPr>
      <dsp:spPr>
        <a:xfrm>
          <a:off x="5439131" y="259779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Security related items</a:t>
          </a:r>
        </a:p>
      </dsp:txBody>
      <dsp:txXfrm>
        <a:off x="5439131" y="2597798"/>
        <a:ext cx="2072362" cy="720000"/>
      </dsp:txXfrm>
    </dsp:sp>
    <dsp:sp modelId="{A54887FE-4F31-4856-B0AD-A2686F38295D}">
      <dsp:nvSpPr>
        <dsp:cNvPr id="0" name=""/>
        <dsp:cNvSpPr/>
      </dsp:nvSpPr>
      <dsp:spPr>
        <a:xfrm>
          <a:off x="8444057" y="137358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2CB45-F2EB-49C0-83C0-8B9863B9710A}">
      <dsp:nvSpPr>
        <dsp:cNvPr id="0" name=""/>
        <dsp:cNvSpPr/>
      </dsp:nvSpPr>
      <dsp:spPr>
        <a:xfrm>
          <a:off x="7874157" y="259779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Compliance related items</a:t>
          </a:r>
        </a:p>
      </dsp:txBody>
      <dsp:txXfrm>
        <a:off x="7874157" y="259779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114827-7F35-46C7-A0F9-9F7E5192D7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993E9-A27F-475B-B4F7-D05454926A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78533-FDC9-4923-9DE9-D995CAC73258}" type="datetimeFigureOut">
              <a:rPr lang="nb-NO" smtClean="0"/>
              <a:t>10.02.2021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C010F-B2CD-4559-B7CD-189D971E2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F865-D40F-42ED-AEEB-E084D49C22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C2C8C-798B-41AA-8C9C-607A42B0BF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633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F1214-AA1E-4032-A2CC-96698DE2343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E3482-84B6-4F4D-8252-3C89A7FD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pleasing instead of saying no</a:t>
            </a:r>
          </a:p>
          <a:p>
            <a:r>
              <a:rPr lang="en-US" dirty="0"/>
              <a:t>Hard to say no because no rules where ever defined on how to do settings management</a:t>
            </a:r>
          </a:p>
          <a:p>
            <a:r>
              <a:rPr lang="en-US" dirty="0"/>
              <a:t>Lack of documentation killed the possibility to do cleanup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E3482-84B6-4F4D-8252-3C89A7FDA5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Deciding what to document will be impacted by the goals you set and the tools you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E3482-84B6-4F4D-8252-3C89A7FDA5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57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This is by no means a prescriptive example everyone should follow, nor is the list </a:t>
            </a:r>
            <a:r>
              <a:rPr lang="en-US" dirty="0" err="1"/>
              <a:t>softed</a:t>
            </a:r>
            <a:r>
              <a:rPr lang="en-US" dirty="0"/>
              <a:t> in any specific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E3482-84B6-4F4D-8252-3C89A7FDA5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E3482-84B6-4F4D-8252-3C89A7FDA5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If you’ve thought long and hard and still feel this particular setting warrants a new class of devices you might want to do some additional thinking and soul searching.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E3482-84B6-4F4D-8252-3C89A7FDA5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5BCA376-8A3F-4153-8E10-AB94C00081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3" t="30113" r="25027" b="40869"/>
          <a:stretch/>
        </p:blipFill>
        <p:spPr>
          <a:xfrm rot="5400000">
            <a:off x="1222271" y="-1426706"/>
            <a:ext cx="5873935" cy="8594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1CF7E9-0850-4651-9D26-ABD2F6A30D4E}"/>
              </a:ext>
            </a:extLst>
          </p:cNvPr>
          <p:cNvSpPr/>
          <p:nvPr userDrawn="1"/>
        </p:nvSpPr>
        <p:spPr>
          <a:xfrm>
            <a:off x="0" y="0"/>
            <a:ext cx="8375904" cy="5807394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</a:schemeClr>
              </a:gs>
              <a:gs pos="98000">
                <a:srgbClr val="25252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1DC97A6-4B88-4433-9307-C67133F0A9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59392" r="20151" b="30238"/>
          <a:stretch/>
        </p:blipFill>
        <p:spPr>
          <a:xfrm>
            <a:off x="323848" y="5807394"/>
            <a:ext cx="4933949" cy="90678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C65C851-3C58-4028-BEE0-92A381D7D6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69490" r="20151" b="23800"/>
          <a:stretch/>
        </p:blipFill>
        <p:spPr>
          <a:xfrm>
            <a:off x="5661760" y="5882947"/>
            <a:ext cx="5970078" cy="709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D2C695-D4E9-4646-A7CA-B00C8C144565}"/>
              </a:ext>
            </a:extLst>
          </p:cNvPr>
          <p:cNvSpPr txBox="1"/>
          <p:nvPr userDrawn="1"/>
        </p:nvSpPr>
        <p:spPr>
          <a:xfrm>
            <a:off x="0" y="0"/>
            <a:ext cx="3250623" cy="523220"/>
          </a:xfrm>
          <a:prstGeom prst="rect">
            <a:avLst/>
          </a:prstGeom>
          <a:solidFill>
            <a:srgbClr val="252525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chemeClr val="bg1"/>
                </a:solidFill>
              </a:rPr>
              <a:t>#NVSummit2021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2502CA-E090-406D-A946-73B0A390AB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0940" y="256291"/>
            <a:ext cx="8237220" cy="174275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Name of Presentation</a:t>
            </a:r>
            <a:endParaRPr lang="nb-NO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B00A99B-F34A-4DB8-B6E4-9FFF9C0FA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0940" y="2247459"/>
            <a:ext cx="8237220" cy="1988624"/>
          </a:xfr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Info (Name, Title, Company, Twitter)</a:t>
            </a:r>
          </a:p>
        </p:txBody>
      </p:sp>
    </p:spTree>
    <p:extLst>
      <p:ext uri="{BB962C8B-B14F-4D97-AF65-F5344CB8AC3E}">
        <p14:creationId xmlns:p14="http://schemas.microsoft.com/office/powerpoint/2010/main" val="202216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5888-2B45-46B2-A7E7-D25ACCC3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CB33-D032-40A0-A68D-AEF985275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07D27A9-140C-4FA5-9B98-4F5FE661C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7488" r="20151" b="22134"/>
          <a:stretch/>
        </p:blipFill>
        <p:spPr>
          <a:xfrm>
            <a:off x="10553700" y="-38419"/>
            <a:ext cx="170688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9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DB3B-B047-4C92-99F4-9C9E49B6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0319-8A5D-4957-8ACB-36AC0B87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E20657A-BD32-407A-A7D7-D58BC121B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7488" r="20151" b="22134"/>
          <a:stretch/>
        </p:blipFill>
        <p:spPr>
          <a:xfrm>
            <a:off x="10553700" y="-38419"/>
            <a:ext cx="170688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3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8DA3-444C-4D5A-BEEF-F1427BE7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BFEA8D3-2C18-4C62-B257-89BD823BD6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7488" r="20151" b="22134"/>
          <a:stretch/>
        </p:blipFill>
        <p:spPr>
          <a:xfrm>
            <a:off x="10553700" y="-38419"/>
            <a:ext cx="170688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7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BB1A5AF-4BE8-4B8F-A306-A53EFFE735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7488" r="20151" b="22134"/>
          <a:stretch/>
        </p:blipFill>
        <p:spPr>
          <a:xfrm>
            <a:off x="10553700" y="-38419"/>
            <a:ext cx="170688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33D4-4F54-4E27-93C1-A69E2783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936B-FEDF-4033-A846-3A57E0864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ADD5-BCC1-4F65-9B30-F20589F0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79332AD-DC8A-46CB-B310-2B6B86F85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7488" r="20151" b="22134"/>
          <a:stretch/>
        </p:blipFill>
        <p:spPr>
          <a:xfrm>
            <a:off x="10553700" y="-38419"/>
            <a:ext cx="170688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1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BA1-EF98-4CEF-A015-31D69997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7191-8F5E-4F74-A64C-49A7F326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95513-D6B9-47D7-B9F3-6FAAA1D66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2175E-53F5-4B6C-98E0-84D21030E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9E5F5-C59E-444D-9BA0-72D497D04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768BDEC2-A836-455E-BAF4-C996A2FCD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7488" r="20151" b="22134"/>
          <a:stretch/>
        </p:blipFill>
        <p:spPr>
          <a:xfrm>
            <a:off x="10553700" y="-38419"/>
            <a:ext cx="170688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95E00-7B9F-4FE4-A4F1-9B15570D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60180" cy="79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4CF17-5D7C-4083-89BC-49FE69F9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5582"/>
            <a:ext cx="10515600" cy="4691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8818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D828EDE-2E97-40C7-98D7-201C34653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Building a settings management practice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AD7A15B-EB28-495B-8401-00630BB31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00882"/>
              </p:ext>
            </p:extLst>
          </p:nvPr>
        </p:nvGraphicFramePr>
        <p:xfrm>
          <a:off x="3765550" y="2391286"/>
          <a:ext cx="812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16309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662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Kim Oppalfens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83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Consultant @ OSCC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89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Twitter @TheWmiGuy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03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April Fool MVP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9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47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8D32-2B18-4A35-A63D-8F63C5E5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Decide what to document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E292-EE3B-456D-9305-9052297E0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Settings owner</a:t>
            </a:r>
          </a:p>
          <a:p>
            <a:pPr marL="0" indent="0">
              <a:buNone/>
            </a:pPr>
            <a:r>
              <a:rPr lang="en-US" dirty="0"/>
              <a:t>Setting expiry date (Re-visit settings needs on a recurring basis)</a:t>
            </a:r>
          </a:p>
          <a:p>
            <a:pPr marL="0" indent="0">
              <a:buNone/>
            </a:pPr>
            <a:r>
              <a:rPr lang="en-US" dirty="0"/>
              <a:t>Target class(es)</a:t>
            </a:r>
          </a:p>
          <a:p>
            <a:pPr marL="0" indent="0">
              <a:buNone/>
            </a:pPr>
            <a:r>
              <a:rPr lang="en-US" dirty="0"/>
              <a:t>Setting classification</a:t>
            </a:r>
          </a:p>
          <a:p>
            <a:pPr marL="0" indent="0">
              <a:buNone/>
            </a:pPr>
            <a:r>
              <a:rPr lang="en-US" dirty="0"/>
              <a:t>Motivation for enforcing the setting</a:t>
            </a:r>
          </a:p>
          <a:p>
            <a:pPr marL="0" indent="0">
              <a:buNone/>
            </a:pPr>
            <a:r>
              <a:rPr lang="en-US" dirty="0"/>
              <a:t>Enforced / suggested (aka preferences)</a:t>
            </a:r>
          </a:p>
          <a:p>
            <a:pPr marL="0" indent="0">
              <a:buNone/>
            </a:pPr>
            <a:r>
              <a:rPr lang="en-US" dirty="0"/>
              <a:t>Client side artifacts (reg keys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Link to / description that explains impact</a:t>
            </a:r>
          </a:p>
          <a:p>
            <a:pPr marL="0" indent="0">
              <a:buNone/>
            </a:pPr>
            <a:r>
              <a:rPr lang="en-US" dirty="0"/>
              <a:t>For Enforced settings, default </a:t>
            </a:r>
            <a:r>
              <a:rPr lang="en-US" dirty="0" err="1"/>
              <a:t>behaviour</a:t>
            </a:r>
            <a:r>
              <a:rPr lang="en-US" dirty="0"/>
              <a:t> when settings isn’t 	overwritten</a:t>
            </a:r>
          </a:p>
        </p:txBody>
      </p:sp>
    </p:spTree>
    <p:extLst>
      <p:ext uri="{BB962C8B-B14F-4D97-AF65-F5344CB8AC3E}">
        <p14:creationId xmlns:p14="http://schemas.microsoft.com/office/powerpoint/2010/main" val="144934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8E54-6AF7-482A-9BEC-874CFDCE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I decide what settings to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5F9C-925F-415F-BFAA-AB3028B4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security &amp; Compliance start from the different Microsoft published baselines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UI &amp; UX have steered focus boards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9CE86-9F3E-4F57-87A3-7C935AA5B75C}"/>
              </a:ext>
            </a:extLst>
          </p:cNvPr>
          <p:cNvSpPr txBox="1"/>
          <p:nvPr/>
        </p:nvSpPr>
        <p:spPr>
          <a:xfrm>
            <a:off x="838200" y="3429000"/>
            <a:ext cx="289921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“Understand your role, own your bias.”</a:t>
            </a:r>
          </a:p>
          <a:p>
            <a:r>
              <a:rPr lang="en-US" dirty="0">
                <a:solidFill>
                  <a:schemeClr val="bg1"/>
                </a:solidFill>
              </a:rPr>
              <a:t>- Kim Oppalfens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03B8F-04C3-4497-BECB-CDF98AE0F093}"/>
              </a:ext>
            </a:extLst>
          </p:cNvPr>
          <p:cNvSpPr txBox="1"/>
          <p:nvPr/>
        </p:nvSpPr>
        <p:spPr>
          <a:xfrm>
            <a:off x="4392352" y="3429000"/>
            <a:ext cx="289921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bg1"/>
                </a:solidFill>
                <a:effectLst/>
                <a:latin typeface="Lava Std"/>
              </a:rPr>
              <a:t>“If I had asked people what they wanted, they would have said faster horses.”</a:t>
            </a:r>
          </a:p>
          <a:p>
            <a:r>
              <a:rPr lang="en-US" i="1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Henry Ford (presumably)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0410A6-6161-43DE-9B7C-F0CE0F21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04" y="3429001"/>
            <a:ext cx="424549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6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807A-2749-4861-BB0B-1F5B2D63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>
                <a:cs typeface="Segoe UI Semibold"/>
              </a:rPr>
              <a:t>Thank</a:t>
            </a:r>
            <a:r>
              <a:rPr lang="nb-NO" dirty="0">
                <a:cs typeface="Segoe UI Semibold"/>
              </a:rPr>
              <a:t> </a:t>
            </a:r>
            <a:r>
              <a:rPr lang="nb-NO" dirty="0" err="1">
                <a:cs typeface="Segoe UI Semibold"/>
              </a:rPr>
              <a:t>you</a:t>
            </a:r>
            <a:r>
              <a:rPr lang="nb-NO" dirty="0">
                <a:cs typeface="Segoe UI Semibold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06D6C-A6CA-4AC9-925C-2E9EB6B73744}"/>
              </a:ext>
            </a:extLst>
          </p:cNvPr>
          <p:cNvSpPr txBox="1"/>
          <p:nvPr/>
        </p:nvSpPr>
        <p:spPr>
          <a:xfrm>
            <a:off x="4335623" y="5222033"/>
            <a:ext cx="419722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000" b="1" dirty="0" err="1">
                <a:solidFill>
                  <a:srgbClr val="F2F2F2"/>
                </a:solidFill>
                <a:latin typeface="Segoe UI Semibold"/>
                <a:cs typeface="Segoe UI Semibold"/>
              </a:rPr>
              <a:t>Modern</a:t>
            </a:r>
            <a:r>
              <a:rPr lang="nb-NO" sz="2000" b="1" dirty="0">
                <a:solidFill>
                  <a:srgbClr val="F2F2F2"/>
                </a:solidFill>
                <a:latin typeface="Segoe UI Semibold"/>
                <a:cs typeface="Segoe UI Semibold"/>
              </a:rPr>
              <a:t> Management User Group </a:t>
            </a:r>
            <a:br>
              <a:rPr lang="nb-NO" sz="2000" b="1" dirty="0">
                <a:latin typeface="Segoe UI Semibold"/>
                <a:cs typeface="Segoe UI Semibold"/>
              </a:rPr>
            </a:br>
            <a:r>
              <a:rPr lang="nb-NO" sz="2000" b="1" dirty="0">
                <a:solidFill>
                  <a:srgbClr val="F2F2F2"/>
                </a:solidFill>
                <a:latin typeface="Segoe UI Semibold"/>
                <a:cs typeface="Segoe UI Semibold"/>
              </a:rPr>
              <a:t>Norway</a:t>
            </a:r>
          </a:p>
          <a:p>
            <a:r>
              <a:rPr lang="nb-NO" dirty="0">
                <a:solidFill>
                  <a:srgbClr val="F2F2F2"/>
                </a:solidFill>
                <a:latin typeface="Segoe UI Semibold"/>
              </a:rPr>
              <a:t>#MMUGNO </a:t>
            </a:r>
            <a:endParaRPr lang="en-US" dirty="0"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9D926-DB9D-40F8-89B0-1FBD08A6895B}"/>
              </a:ext>
            </a:extLst>
          </p:cNvPr>
          <p:cNvSpPr txBox="1"/>
          <p:nvPr/>
        </p:nvSpPr>
        <p:spPr>
          <a:xfrm>
            <a:off x="8503299" y="3425890"/>
            <a:ext cx="3582954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000" dirty="0">
                <a:solidFill>
                  <a:srgbClr val="F2F2F2"/>
                </a:solidFill>
                <a:latin typeface="Segoe UI Semibold"/>
                <a:cs typeface="Segoe UI Semibold"/>
              </a:rPr>
              <a:t>System Center User Group</a:t>
            </a:r>
            <a:br>
              <a:rPr lang="nb-NO" sz="2000" dirty="0">
                <a:latin typeface="Segoe UI Semibold"/>
                <a:cs typeface="Segoe UI Semibold"/>
              </a:rPr>
            </a:br>
            <a:r>
              <a:rPr lang="nb-NO" sz="2000" dirty="0" err="1">
                <a:solidFill>
                  <a:srgbClr val="F2F2F2"/>
                </a:solidFill>
                <a:latin typeface="Segoe UI Semibold"/>
                <a:cs typeface="Segoe UI Semibold"/>
              </a:rPr>
              <a:t>Sweden</a:t>
            </a:r>
            <a:endParaRPr lang="nb-NO" sz="2000">
              <a:solidFill>
                <a:srgbClr val="F2F2F2"/>
              </a:solidFill>
              <a:latin typeface="Segoe UI Semibold"/>
              <a:cs typeface="Segoe UI Semibold"/>
            </a:endParaRPr>
          </a:p>
          <a:p>
            <a:r>
              <a:rPr lang="nb-NO" dirty="0">
                <a:solidFill>
                  <a:srgbClr val="F2F2F2"/>
                </a:solidFill>
                <a:latin typeface="Segoe UI Semibold"/>
              </a:rPr>
              <a:t>#SCUGSE</a:t>
            </a:r>
            <a:endParaRPr lang="en-US" dirty="0">
              <a:cs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FAA22-0C98-4A76-827E-A4594BA2C550}"/>
              </a:ext>
            </a:extLst>
          </p:cNvPr>
          <p:cNvSpPr txBox="1"/>
          <p:nvPr/>
        </p:nvSpPr>
        <p:spPr>
          <a:xfrm>
            <a:off x="4335624" y="3402562"/>
            <a:ext cx="3295261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000" b="1" dirty="0">
                <a:solidFill>
                  <a:srgbClr val="F2F2F2"/>
                </a:solidFill>
                <a:latin typeface="Segoe UI Semibold"/>
                <a:cs typeface="Segoe UI Semibold"/>
              </a:rPr>
              <a:t>System Center User Group </a:t>
            </a:r>
            <a:r>
              <a:rPr lang="nb-NO" sz="2000" b="1" dirty="0" err="1">
                <a:solidFill>
                  <a:srgbClr val="F2F2F2"/>
                </a:solidFill>
                <a:latin typeface="Segoe UI Semibold"/>
                <a:cs typeface="Segoe UI Semibold"/>
              </a:rPr>
              <a:t>Denmark</a:t>
            </a:r>
            <a:endParaRPr lang="nb-NO" sz="2000" b="1" dirty="0" err="1">
              <a:solidFill>
                <a:srgbClr val="F2F2F2"/>
              </a:solidFill>
              <a:latin typeface="Segoe UI Semibold"/>
              <a:ea typeface="+mn-lt"/>
              <a:cs typeface="Segoe UI Semibold"/>
            </a:endParaRPr>
          </a:p>
          <a:p>
            <a:endParaRPr lang="nb-NO" dirty="0">
              <a:solidFill>
                <a:srgbClr val="F2F2F2"/>
              </a:solidFill>
              <a:latin typeface="Segoe UI Semibold"/>
              <a:cs typeface="Segoe UI Semibold"/>
            </a:endParaRPr>
          </a:p>
          <a:p>
            <a:r>
              <a:rPr lang="nb-NO" dirty="0">
                <a:solidFill>
                  <a:srgbClr val="F2F2F2"/>
                </a:solidFill>
                <a:latin typeface="Segoe UI Semibold"/>
              </a:rPr>
              <a:t>#SCUGDK</a:t>
            </a:r>
            <a:endParaRPr lang="en-US" dirty="0">
              <a:cs typeface="Segoe U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A5888-B238-4454-ABA0-F618BD73D2CA}"/>
              </a:ext>
            </a:extLst>
          </p:cNvPr>
          <p:cNvSpPr txBox="1"/>
          <p:nvPr/>
        </p:nvSpPr>
        <p:spPr>
          <a:xfrm>
            <a:off x="4335624" y="1831909"/>
            <a:ext cx="262656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000" dirty="0" err="1">
                <a:solidFill>
                  <a:srgbClr val="F2F2F2"/>
                </a:solidFill>
                <a:latin typeface="Segoe UI Semibold"/>
                <a:cs typeface="Segoe UI Semibold"/>
              </a:rPr>
              <a:t>MSEndPointMgr.com</a:t>
            </a:r>
            <a:r>
              <a:rPr lang="nb-NO" dirty="0" err="1">
                <a:solidFill>
                  <a:srgbClr val="F2F2F2"/>
                </a:solidFill>
                <a:latin typeface="Segoe UI Semibold"/>
              </a:rPr>
              <a:t>#MSEndPointMgr</a:t>
            </a:r>
            <a:endParaRPr lang="en-US" dirty="0" err="1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911E4-3A9F-4AF1-BFED-7EB18C3337AB}"/>
              </a:ext>
            </a:extLst>
          </p:cNvPr>
          <p:cNvSpPr txBox="1"/>
          <p:nvPr/>
        </p:nvSpPr>
        <p:spPr>
          <a:xfrm>
            <a:off x="875522" y="3425890"/>
            <a:ext cx="344299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000" dirty="0">
                <a:solidFill>
                  <a:srgbClr val="F2F2F2"/>
                </a:solidFill>
                <a:latin typeface="Segoe UI Semibold"/>
                <a:cs typeface="Segoe UI Semibold"/>
              </a:rPr>
              <a:t>System Center User Group</a:t>
            </a:r>
          </a:p>
          <a:p>
            <a:r>
              <a:rPr lang="nb-NO" sz="2000" dirty="0">
                <a:solidFill>
                  <a:srgbClr val="F2F2F2"/>
                </a:solidFill>
                <a:latin typeface="Segoe UI Semibold"/>
                <a:cs typeface="Segoe UI Semibold"/>
              </a:rPr>
              <a:t>Finland</a:t>
            </a:r>
            <a:endParaRPr lang="nb-NO" dirty="0">
              <a:solidFill>
                <a:srgbClr val="F2F2F2"/>
              </a:solidFill>
              <a:latin typeface="Segoe UI Semibold"/>
              <a:cs typeface="Segoe UI Semibold"/>
            </a:endParaRPr>
          </a:p>
          <a:p>
            <a:r>
              <a:rPr lang="nb-NO" dirty="0">
                <a:solidFill>
                  <a:srgbClr val="F2F2F2"/>
                </a:solidFill>
                <a:latin typeface="Segoe UI Semibold"/>
              </a:rPr>
              <a:t>#SCUGFI</a:t>
            </a:r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3618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10299F-D4BF-4BD7-9A15-4602AC1B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Segoe UI Semibold"/>
              </a:rPr>
              <a:t>Building a settings management practice</a:t>
            </a:r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BC25DF-2EF3-4BE3-9F30-271D11466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>
                <a:cs typeface="Segoe UI"/>
              </a:rPr>
              <a:t>Challenges, goals and some advice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40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Segoe UI Semibold"/>
              </a:rPr>
              <a:t>Setting expectations</a:t>
            </a:r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F98A9-7A47-44C6-B064-19FEDEB4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>
                <a:cs typeface="Segoe UI"/>
              </a:rPr>
              <a:t>100% non-technical</a:t>
            </a:r>
          </a:p>
          <a:p>
            <a:r>
              <a:rPr lang="nb-NO" dirty="0">
                <a:cs typeface="Segoe UI"/>
              </a:rPr>
              <a:t>0 Demo’s</a:t>
            </a:r>
          </a:p>
          <a:p>
            <a:r>
              <a:rPr lang="nb-NO" dirty="0">
                <a:cs typeface="Segoe UI"/>
              </a:rPr>
              <a:t>Thought provoking to avoid re-making the mistakes of the past</a:t>
            </a:r>
          </a:p>
          <a:p>
            <a:r>
              <a:rPr lang="nb-NO" dirty="0">
                <a:cs typeface="Segoe UI"/>
              </a:rPr>
              <a:t>It’s only partially about the tools</a:t>
            </a:r>
            <a:endParaRPr lang="nb-N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0C2CA-D3AA-4E46-8815-F9B406FFE6D6}"/>
              </a:ext>
            </a:extLst>
          </p:cNvPr>
          <p:cNvSpPr txBox="1"/>
          <p:nvPr/>
        </p:nvSpPr>
        <p:spPr>
          <a:xfrm>
            <a:off x="4724400" y="3831272"/>
            <a:ext cx="27432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principal rule of settings management by </a:t>
            </a:r>
          </a:p>
          <a:p>
            <a:r>
              <a:rPr lang="en-US" dirty="0">
                <a:solidFill>
                  <a:schemeClr val="bg1"/>
                </a:solidFill>
              </a:rPr>
              <a:t>- Kim Oppalfens : “Decent</a:t>
            </a:r>
            <a:r>
              <a:rPr lang="en-US" i="1" dirty="0">
                <a:solidFill>
                  <a:schemeClr val="bg1"/>
                </a:solidFill>
              </a:rPr>
              <a:t> settings management requires an effort.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3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Curved section of an athletics track in a sport stadium">
            <a:extLst>
              <a:ext uri="{FF2B5EF4-FFF2-40B4-BE49-F238E27FC236}">
                <a16:creationId xmlns:a16="http://schemas.microsoft.com/office/drawing/2014/main" id="{AD122B0A-7368-46D1-B848-7CE286CC3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4" b="397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34C46A-5D55-41A4-9910-24F3232D096D}"/>
              </a:ext>
            </a:extLst>
          </p:cNvPr>
          <p:cNvSpPr/>
          <p:nvPr/>
        </p:nvSpPr>
        <p:spPr>
          <a:xfrm>
            <a:off x="3891882" y="3115155"/>
            <a:ext cx="4402140" cy="1698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D997F4-BFF5-449A-88A9-B0A6FA7CCC30}"/>
              </a:ext>
            </a:extLst>
          </p:cNvPr>
          <p:cNvSpPr/>
          <p:nvPr/>
        </p:nvSpPr>
        <p:spPr>
          <a:xfrm>
            <a:off x="2682899" y="1784632"/>
            <a:ext cx="2340000" cy="79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Lack of/no documentation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02DC38-0BDE-44D6-B546-920485B598A6}"/>
              </a:ext>
            </a:extLst>
          </p:cNvPr>
          <p:cNvSpPr/>
          <p:nvPr/>
        </p:nvSpPr>
        <p:spPr>
          <a:xfrm>
            <a:off x="2682899" y="84261"/>
            <a:ext cx="2340000" cy="79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Ownership of settings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AE3525-513A-467B-BE48-0394E52C76C2}"/>
              </a:ext>
            </a:extLst>
          </p:cNvPr>
          <p:cNvSpPr/>
          <p:nvPr/>
        </p:nvSpPr>
        <p:spPr>
          <a:xfrm>
            <a:off x="7198808" y="1784632"/>
            <a:ext cx="2340000" cy="79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strategy/philosophy on settings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992616-87F6-44C8-9B5C-CB6DA5154329}"/>
              </a:ext>
            </a:extLst>
          </p:cNvPr>
          <p:cNvSpPr/>
          <p:nvPr/>
        </p:nvSpPr>
        <p:spPr>
          <a:xfrm>
            <a:off x="7198808" y="5768718"/>
            <a:ext cx="2160000" cy="79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Galore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BF823C-0168-4EB7-B36A-08695AC70D5A}"/>
              </a:ext>
            </a:extLst>
          </p:cNvPr>
          <p:cNvSpPr/>
          <p:nvPr/>
        </p:nvSpPr>
        <p:spPr>
          <a:xfrm>
            <a:off x="2682899" y="5768718"/>
            <a:ext cx="2160000" cy="792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sprawl</a:t>
            </a:r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7565E528-88B9-4B0D-9D8C-E13A8858F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11664">
            <a:off x="4120636" y="2484595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F8691EA7-911D-43C2-97D5-F337F413A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391598" y="869522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50B4C893-D9BB-4DC9-8317-2130E6118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520000">
            <a:off x="7365782" y="4772568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2EEBEFF6-AB72-4688-9124-6707C396C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280000">
            <a:off x="4120720" y="4772568"/>
            <a:ext cx="914400" cy="914400"/>
          </a:xfrm>
          <a:prstGeom prst="rect">
            <a:avLst/>
          </a:prstGeom>
        </p:spPr>
      </p:pic>
      <p:pic>
        <p:nvPicPr>
          <p:cNvPr id="29" name="Graphic 28" descr="Transfer with solid fill">
            <a:extLst>
              <a:ext uri="{FF2B5EF4-FFF2-40B4-BE49-F238E27FC236}">
                <a16:creationId xmlns:a16="http://schemas.microsoft.com/office/drawing/2014/main" id="{83533569-F8A1-4731-B9AD-25CB409FD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5571" y="5768718"/>
            <a:ext cx="914400" cy="914400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19F1CC58-DE96-4F2D-BD8F-04272975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80000">
            <a:off x="7365782" y="2484679"/>
            <a:ext cx="914400" cy="9144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F1372C2-B6EC-447E-885A-851922C4F955}"/>
              </a:ext>
            </a:extLst>
          </p:cNvPr>
          <p:cNvSpPr/>
          <p:nvPr/>
        </p:nvSpPr>
        <p:spPr>
          <a:xfrm>
            <a:off x="6045859" y="84261"/>
            <a:ext cx="2340000" cy="79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Applicability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A193C89-7770-449E-88FB-57C947E926A8}"/>
              </a:ext>
            </a:extLst>
          </p:cNvPr>
          <p:cNvSpPr/>
          <p:nvPr/>
        </p:nvSpPr>
        <p:spPr>
          <a:xfrm>
            <a:off x="8619272" y="84261"/>
            <a:ext cx="2376000" cy="79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No/Limited Reporting</a:t>
            </a:r>
          </a:p>
        </p:txBody>
      </p:sp>
      <p:pic>
        <p:nvPicPr>
          <p:cNvPr id="34" name="Graphic 33" descr="Arrow Right with solid fill">
            <a:extLst>
              <a:ext uri="{FF2B5EF4-FFF2-40B4-BE49-F238E27FC236}">
                <a16:creationId xmlns:a16="http://schemas.microsoft.com/office/drawing/2014/main" id="{3764E520-4ABE-45CE-B23B-57FB93388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11664">
            <a:off x="7391819" y="887193"/>
            <a:ext cx="914400" cy="914400"/>
          </a:xfrm>
          <a:prstGeom prst="rect">
            <a:avLst/>
          </a:prstGeom>
        </p:spPr>
      </p:pic>
      <p:pic>
        <p:nvPicPr>
          <p:cNvPr id="36" name="Graphic 35" descr="Arrow Right with solid fill">
            <a:extLst>
              <a:ext uri="{FF2B5EF4-FFF2-40B4-BE49-F238E27FC236}">
                <a16:creationId xmlns:a16="http://schemas.microsoft.com/office/drawing/2014/main" id="{00008EC5-D7E4-4BF0-BC89-D58256136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80000">
            <a:off x="8482514" y="887277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21C125-8013-43F3-9666-CD48D424C529}"/>
              </a:ext>
            </a:extLst>
          </p:cNvPr>
          <p:cNvSpPr/>
          <p:nvPr/>
        </p:nvSpPr>
        <p:spPr>
          <a:xfrm>
            <a:off x="678424" y="3568228"/>
            <a:ext cx="2340000" cy="79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cleanup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970004-CC26-4F9B-B6D4-2834431AA953}"/>
              </a:ext>
            </a:extLst>
          </p:cNvPr>
          <p:cNvSpPr/>
          <p:nvPr/>
        </p:nvSpPr>
        <p:spPr>
          <a:xfrm>
            <a:off x="8655272" y="3568228"/>
            <a:ext cx="2340000" cy="79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Adhoc</a:t>
            </a:r>
            <a:r>
              <a:rPr lang="en-US" dirty="0"/>
              <a:t> Settings Management</a:t>
            </a:r>
          </a:p>
        </p:txBody>
      </p:sp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DA6BE606-A338-4C72-B374-01A014A4C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520000">
            <a:off x="8671105" y="2484679"/>
            <a:ext cx="914400" cy="914400"/>
          </a:xfrm>
          <a:prstGeom prst="rect">
            <a:avLst/>
          </a:prstGeom>
        </p:spPr>
      </p:pic>
      <p:pic>
        <p:nvPicPr>
          <p:cNvPr id="35" name="Graphic 34" descr="Arrow Right with solid fill">
            <a:extLst>
              <a:ext uri="{FF2B5EF4-FFF2-40B4-BE49-F238E27FC236}">
                <a16:creationId xmlns:a16="http://schemas.microsoft.com/office/drawing/2014/main" id="{88E382BC-E713-4660-83A9-2A071704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280000">
            <a:off x="2618809" y="2484679"/>
            <a:ext cx="914400" cy="914400"/>
          </a:xfrm>
          <a:prstGeom prst="rect">
            <a:avLst/>
          </a:prstGeom>
        </p:spPr>
      </p:pic>
      <p:pic>
        <p:nvPicPr>
          <p:cNvPr id="37" name="Graphic 36" descr="Arrow Right with solid fill">
            <a:extLst>
              <a:ext uri="{FF2B5EF4-FFF2-40B4-BE49-F238E27FC236}">
                <a16:creationId xmlns:a16="http://schemas.microsoft.com/office/drawing/2014/main" id="{51CCB4AD-E98F-4400-A936-D7D2F58BB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280000">
            <a:off x="8652693" y="4772568"/>
            <a:ext cx="914400" cy="914400"/>
          </a:xfrm>
          <a:prstGeom prst="rect">
            <a:avLst/>
          </a:prstGeom>
        </p:spPr>
      </p:pic>
      <p:pic>
        <p:nvPicPr>
          <p:cNvPr id="38" name="Graphic 37" descr="Arrow Right with solid fill">
            <a:extLst>
              <a:ext uri="{FF2B5EF4-FFF2-40B4-BE49-F238E27FC236}">
                <a16:creationId xmlns:a16="http://schemas.microsoft.com/office/drawing/2014/main" id="{B95DA140-50CD-4B49-9E4A-8E0DF3D60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520000">
            <a:off x="2618809" y="47714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4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FB9B-8E66-458F-8F39-DC3B50AB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How did we get 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7345F-7CDC-41CB-98EB-6B22EFD3A0FF}"/>
              </a:ext>
            </a:extLst>
          </p:cNvPr>
          <p:cNvSpPr txBox="1"/>
          <p:nvPr/>
        </p:nvSpPr>
        <p:spPr>
          <a:xfrm>
            <a:off x="3657601" y="4933299"/>
            <a:ext cx="3657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“Gradually, then suddenly”</a:t>
            </a:r>
          </a:p>
          <a:p>
            <a:r>
              <a:rPr lang="en-US" dirty="0"/>
              <a:t>	-Ernest Hemmingway</a:t>
            </a:r>
          </a:p>
        </p:txBody>
      </p:sp>
    </p:spTree>
    <p:extLst>
      <p:ext uri="{BB962C8B-B14F-4D97-AF65-F5344CB8AC3E}">
        <p14:creationId xmlns:p14="http://schemas.microsoft.com/office/powerpoint/2010/main" val="1621117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2A99-A9A6-476D-A6EB-B50B44D7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E5839-1C6F-4C8C-B401-B7AFFB92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principal rule of settings management by - Kim Oppalfens : </a:t>
            </a:r>
            <a:r>
              <a:rPr lang="en-US"/>
              <a:t>“</a:t>
            </a:r>
            <a:r>
              <a:rPr lang="en-US" i="1"/>
              <a:t>Decent </a:t>
            </a:r>
            <a:r>
              <a:rPr lang="en-US" i="1" dirty="0"/>
              <a:t>settings management requires an effort.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Getting started</a:t>
            </a:r>
          </a:p>
          <a:p>
            <a:pPr marL="0" indent="0">
              <a:buNone/>
            </a:pPr>
            <a:r>
              <a:rPr lang="en-US" dirty="0"/>
              <a:t>	Set goals &amp; (Technical) requirements</a:t>
            </a:r>
          </a:p>
          <a:p>
            <a:pPr marL="0" indent="0">
              <a:buNone/>
            </a:pPr>
            <a:r>
              <a:rPr lang="en-US" dirty="0"/>
              <a:t>	Define setting classifications</a:t>
            </a:r>
          </a:p>
          <a:p>
            <a:pPr marL="0" indent="0">
              <a:buNone/>
            </a:pPr>
            <a:r>
              <a:rPr lang="en-US" dirty="0"/>
              <a:t>	Define target families</a:t>
            </a:r>
          </a:p>
          <a:p>
            <a:pPr marL="0" indent="0">
              <a:buNone/>
            </a:pPr>
            <a:r>
              <a:rPr lang="en-US" dirty="0"/>
              <a:t>	Decide what to document</a:t>
            </a:r>
          </a:p>
        </p:txBody>
      </p:sp>
    </p:spTree>
    <p:extLst>
      <p:ext uri="{BB962C8B-B14F-4D97-AF65-F5344CB8AC3E}">
        <p14:creationId xmlns:p14="http://schemas.microsoft.com/office/powerpoint/2010/main" val="144352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1037-00C3-4F61-ACA0-15389413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200" dirty="0"/>
              <a:t>Goals &amp; Requirements – an example*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37B00F-B616-46FC-BC12-CB9494A6F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805643"/>
              </p:ext>
            </p:extLst>
          </p:nvPr>
        </p:nvGraphicFramePr>
        <p:xfrm>
          <a:off x="4343402" y="1150806"/>
          <a:ext cx="6071393" cy="497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777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16C9-B864-498C-8E6F-283EEE52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Define settings classification – an 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6B2E73-1E69-4C6E-8E57-E53A24328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355818"/>
              </p:ext>
            </p:extLst>
          </p:nvPr>
        </p:nvGraphicFramePr>
        <p:xfrm>
          <a:off x="838200" y="1485582"/>
          <a:ext cx="10515600" cy="469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224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3195-BC17-4838-A99F-01D52E8C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target classes of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D50-F114-4741-BE8C-6CF78704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Targeting is often done </a:t>
            </a:r>
            <a:r>
              <a:rPr lang="en-US" dirty="0" err="1"/>
              <a:t>adhoc</a:t>
            </a:r>
            <a:r>
              <a:rPr lang="en-US" dirty="0"/>
              <a:t> per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leads to messy implementations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to build homogenous groups of devices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long and hard before you define a new class of devices for non-security or non-compliance related reasons *</a:t>
            </a:r>
          </a:p>
        </p:txBody>
      </p:sp>
    </p:spTree>
    <p:extLst>
      <p:ext uri="{BB962C8B-B14F-4D97-AF65-F5344CB8AC3E}">
        <p14:creationId xmlns:p14="http://schemas.microsoft.com/office/powerpoint/2010/main" val="285291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451676E76D2448A431FCF13FF12E91" ma:contentTypeVersion="6" ma:contentTypeDescription="Create a new document." ma:contentTypeScope="" ma:versionID="f744a134732d2a5a19a5d8cdcf820049">
  <xsd:schema xmlns:xsd="http://www.w3.org/2001/XMLSchema" xmlns:xs="http://www.w3.org/2001/XMLSchema" xmlns:p="http://schemas.microsoft.com/office/2006/metadata/properties" xmlns:ns2="162f5a09-efb8-460a-beb7-12592596356c" targetNamespace="http://schemas.microsoft.com/office/2006/metadata/properties" ma:root="true" ma:fieldsID="e51fdcaaecfe7cafca6602941ce97223" ns2:_="">
    <xsd:import namespace="162f5a09-efb8-460a-beb7-1259259635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f5a09-efb8-460a-beb7-1259259635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DD402A-2ED8-4FBF-AC3C-D140BAC26965}"/>
</file>

<file path=customXml/itemProps2.xml><?xml version="1.0" encoding="utf-8"?>
<ds:datastoreItem xmlns:ds="http://schemas.openxmlformats.org/officeDocument/2006/customXml" ds:itemID="{770F501A-FD92-4182-AA25-B6CB287789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C98898-049E-4852-8803-90791DC0A8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580</Words>
  <Application>Microsoft Office PowerPoint</Application>
  <PresentationFormat>Widescreen</PresentationFormat>
  <Paragraphs>99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Lava Std</vt:lpstr>
      <vt:lpstr>Segoe UI</vt:lpstr>
      <vt:lpstr>Segoe UI Semibold</vt:lpstr>
      <vt:lpstr>Wingdings</vt:lpstr>
      <vt:lpstr>Office Theme</vt:lpstr>
      <vt:lpstr>Building a settings management practice</vt:lpstr>
      <vt:lpstr>Building a settings management practice</vt:lpstr>
      <vt:lpstr>Setting expectations</vt:lpstr>
      <vt:lpstr>PowerPoint Presentation</vt:lpstr>
      <vt:lpstr>How did we get here?</vt:lpstr>
      <vt:lpstr>Building the practice</vt:lpstr>
      <vt:lpstr>Goals &amp; Requirements – an example*</vt:lpstr>
      <vt:lpstr>Define settings classification – an Example</vt:lpstr>
      <vt:lpstr>Define target classes of devices</vt:lpstr>
      <vt:lpstr>Decide what to document – an example</vt:lpstr>
      <vt:lpstr>How do I decide what settings to set?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settings management practice</dc:title>
  <dc:creator>kim oppalfens</dc:creator>
  <cp:lastModifiedBy>kim oppalfens</cp:lastModifiedBy>
  <cp:revision>2</cp:revision>
  <dcterms:created xsi:type="dcterms:W3CDTF">2021-02-04T15:23:26Z</dcterms:created>
  <dcterms:modified xsi:type="dcterms:W3CDTF">2021-02-10T10:51:42Z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0x0101004F451676E76D2448A431FCF13FF12E91</vt:lpwstr>
  </property>
</Properties>
</file>