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3" r:id="rId6"/>
    <p:sldId id="262" r:id="rId7"/>
    <p:sldId id="403" r:id="rId8"/>
    <p:sldId id="447" r:id="rId9"/>
    <p:sldId id="449" r:id="rId10"/>
    <p:sldId id="448" r:id="rId11"/>
    <p:sldId id="450" r:id="rId12"/>
    <p:sldId id="451" r:id="rId13"/>
    <p:sldId id="452" r:id="rId14"/>
    <p:sldId id="453" r:id="rId15"/>
    <p:sldId id="454" r:id="rId16"/>
    <p:sldId id="455" r:id="rId17"/>
    <p:sldId id="461" r:id="rId18"/>
    <p:sldId id="457" r:id="rId19"/>
    <p:sldId id="462" r:id="rId20"/>
    <p:sldId id="463" r:id="rId21"/>
    <p:sldId id="456" r:id="rId22"/>
    <p:sldId id="460" r:id="rId23"/>
    <p:sldId id="458" r:id="rId24"/>
    <p:sldId id="459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E9F5B-BBA8-4194-9831-FAE421F9DB8E}" v="56" dt="2022-03-15T17:49:27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6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0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40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etil Skanke" userId="48849fea-7dbf-43cb-907a-5e6ee692e4df" providerId="ADAL" clId="{8191BFE2-502C-4721-9533-995C2EB03FAF}"/>
    <pc:docChg chg="custSel modSld modMainMaster">
      <pc:chgData name="Jan Ketil Skanke" userId="48849fea-7dbf-43cb-907a-5e6ee692e4df" providerId="ADAL" clId="{8191BFE2-502C-4721-9533-995C2EB03FAF}" dt="2021-09-26T18:05:14.507" v="32" actId="931"/>
      <pc:docMkLst>
        <pc:docMk/>
      </pc:docMkLst>
      <pc:sldChg chg="addSp delSp modSp mod chgLayout">
        <pc:chgData name="Jan Ketil Skanke" userId="48849fea-7dbf-43cb-907a-5e6ee692e4df" providerId="ADAL" clId="{8191BFE2-502C-4721-9533-995C2EB03FAF}" dt="2021-09-26T18:05:14.507" v="32" actId="931"/>
        <pc:sldMkLst>
          <pc:docMk/>
          <pc:sldMk cId="3824471721" sldId="256"/>
        </pc:sldMkLst>
        <pc:spChg chg="add del mod ord">
          <ac:chgData name="Jan Ketil Skanke" userId="48849fea-7dbf-43cb-907a-5e6ee692e4df" providerId="ADAL" clId="{8191BFE2-502C-4721-9533-995C2EB03FAF}" dt="2021-09-26T18:05:14.507" v="32" actId="931"/>
          <ac:spMkLst>
            <pc:docMk/>
            <pc:sldMk cId="3824471721" sldId="256"/>
            <ac:spMk id="2" creationId="{B527ADD2-AE92-4ACC-9218-E9FEC1A237CE}"/>
          </ac:spMkLst>
        </pc:spChg>
        <pc:spChg chg="mod ord">
          <ac:chgData name="Jan Ketil Skanke" userId="48849fea-7dbf-43cb-907a-5e6ee692e4df" providerId="ADAL" clId="{8191BFE2-502C-4721-9533-995C2EB03FAF}" dt="2021-09-26T18:05:02.773" v="30" actId="700"/>
          <ac:spMkLst>
            <pc:docMk/>
            <pc:sldMk cId="3824471721" sldId="256"/>
            <ac:spMk id="13" creationId="{0D828EDE-2E97-40C7-98D7-201C34653DA5}"/>
          </ac:spMkLst>
        </pc:spChg>
        <pc:spChg chg="mod ord">
          <ac:chgData name="Jan Ketil Skanke" userId="48849fea-7dbf-43cb-907a-5e6ee692e4df" providerId="ADAL" clId="{8191BFE2-502C-4721-9533-995C2EB03FAF}" dt="2021-09-26T18:05:02.773" v="30" actId="700"/>
          <ac:spMkLst>
            <pc:docMk/>
            <pc:sldMk cId="3824471721" sldId="256"/>
            <ac:spMk id="14" creationId="{18A349FC-9AF7-4022-92CB-998533C40BB4}"/>
          </ac:spMkLst>
        </pc:spChg>
        <pc:picChg chg="add del mod">
          <ac:chgData name="Jan Ketil Skanke" userId="48849fea-7dbf-43cb-907a-5e6ee692e4df" providerId="ADAL" clId="{8191BFE2-502C-4721-9533-995C2EB03FAF}" dt="2021-09-26T18:05:14.507" v="32" actId="931"/>
          <ac:picMkLst>
            <pc:docMk/>
            <pc:sldMk cId="3824471721" sldId="256"/>
            <ac:picMk id="4" creationId="{2BEC7F01-5A8A-43D8-A042-A503B7ECBB43}"/>
          </ac:picMkLst>
        </pc:picChg>
      </pc:sldChg>
      <pc:sldMasterChg chg="modSldLayout">
        <pc:chgData name="Jan Ketil Skanke" userId="48849fea-7dbf-43cb-907a-5e6ee692e4df" providerId="ADAL" clId="{8191BFE2-502C-4721-9533-995C2EB03FAF}" dt="2021-09-26T18:04:50.264" v="29" actId="20577"/>
        <pc:sldMasterMkLst>
          <pc:docMk/>
          <pc:sldMasterMk cId="4288184243" sldId="2147483648"/>
        </pc:sldMasterMkLst>
        <pc:sldLayoutChg chg="addSp delSp modSp mod">
          <pc:chgData name="Jan Ketil Skanke" userId="48849fea-7dbf-43cb-907a-5e6ee692e4df" providerId="ADAL" clId="{8191BFE2-502C-4721-9533-995C2EB03FAF}" dt="2021-09-26T18:04:50.264" v="29" actId="20577"/>
          <pc:sldLayoutMkLst>
            <pc:docMk/>
            <pc:sldMasterMk cId="4288184243" sldId="2147483648"/>
            <pc:sldLayoutMk cId="2022166047" sldId="2147483655"/>
          </pc:sldLayoutMkLst>
          <pc:spChg chg="add del">
            <ac:chgData name="Jan Ketil Skanke" userId="48849fea-7dbf-43cb-907a-5e6ee692e4df" providerId="ADAL" clId="{8191BFE2-502C-4721-9533-995C2EB03FAF}" dt="2021-09-26T18:04:39.545" v="2" actId="11529"/>
            <ac:spMkLst>
              <pc:docMk/>
              <pc:sldMasterMk cId="4288184243" sldId="2147483648"/>
              <pc:sldLayoutMk cId="2022166047" sldId="2147483655"/>
              <ac:spMk id="2" creationId="{64B9D1F8-004A-4359-B859-D9437A503BF9}"/>
            </ac:spMkLst>
          </pc:spChg>
          <pc:spChg chg="add mod">
            <ac:chgData name="Jan Ketil Skanke" userId="48849fea-7dbf-43cb-907a-5e6ee692e4df" providerId="ADAL" clId="{8191BFE2-502C-4721-9533-995C2EB03FAF}" dt="2021-09-26T18:04:50.264" v="29" actId="20577"/>
            <ac:spMkLst>
              <pc:docMk/>
              <pc:sldMasterMk cId="4288184243" sldId="2147483648"/>
              <pc:sldLayoutMk cId="2022166047" sldId="2147483655"/>
              <ac:spMk id="4" creationId="{10E6DDDA-BD2C-4D04-95CF-C864179F4088}"/>
            </ac:spMkLst>
          </pc:spChg>
          <pc:spChg chg="mod">
            <ac:chgData name="Jan Ketil Skanke" userId="48849fea-7dbf-43cb-907a-5e6ee692e4df" providerId="ADAL" clId="{8191BFE2-502C-4721-9533-995C2EB03FAF}" dt="2021-09-26T18:04:22.884" v="0" actId="14100"/>
            <ac:spMkLst>
              <pc:docMk/>
              <pc:sldMasterMk cId="4288184243" sldId="2147483648"/>
              <pc:sldLayoutMk cId="2022166047" sldId="2147483655"/>
              <ac:spMk id="10" creationId="{E12502CA-E090-406D-A946-73B0A390ABF8}"/>
            </ac:spMkLst>
          </pc:spChg>
          <pc:spChg chg="mod">
            <ac:chgData name="Jan Ketil Skanke" userId="48849fea-7dbf-43cb-907a-5e6ee692e4df" providerId="ADAL" clId="{8191BFE2-502C-4721-9533-995C2EB03FAF}" dt="2021-09-26T18:04:28.983" v="1" actId="14100"/>
            <ac:spMkLst>
              <pc:docMk/>
              <pc:sldMasterMk cId="4288184243" sldId="2147483648"/>
              <pc:sldLayoutMk cId="2022166047" sldId="2147483655"/>
              <ac:spMk id="11" creationId="{0B00A99B-F34A-4DB8-B6E4-9FFF9C0FA340}"/>
            </ac:spMkLst>
          </pc:spChg>
        </pc:sldLayoutChg>
      </pc:sldMasterChg>
    </pc:docChg>
  </pc:docChgLst>
  <pc:docChgLst>
    <pc:chgData name="Jan Ketil Skanke (MSEndpointMgr)" userId="S::janke@msendpointmgr.com::4af45a4c-42a4-4ebe-9519-9fae1fc641d5" providerId="AD" clId="Web-{AB83CB09-ADB0-483B-9134-5470893D4E6E}"/>
    <pc:docChg chg="delSld sldOrd">
      <pc:chgData name="Jan Ketil Skanke (MSEndpointMgr)" userId="S::janke@msendpointmgr.com::4af45a4c-42a4-4ebe-9519-9fae1fc641d5" providerId="AD" clId="Web-{AB83CB09-ADB0-483B-9134-5470893D4E6E}" dt="2022-03-07T20:21:15.137" v="4"/>
      <pc:docMkLst>
        <pc:docMk/>
      </pc:docMkLst>
      <pc:sldChg chg="del">
        <pc:chgData name="Jan Ketil Skanke (MSEndpointMgr)" userId="S::janke@msendpointmgr.com::4af45a4c-42a4-4ebe-9519-9fae1fc641d5" providerId="AD" clId="Web-{AB83CB09-ADB0-483B-9134-5470893D4E6E}" dt="2022-03-07T20:21:04.153" v="3"/>
        <pc:sldMkLst>
          <pc:docMk/>
          <pc:sldMk cId="1749139953" sldId="258"/>
        </pc:sldMkLst>
      </pc:sldChg>
      <pc:sldChg chg="del">
        <pc:chgData name="Jan Ketil Skanke (MSEndpointMgr)" userId="S::janke@msendpointmgr.com::4af45a4c-42a4-4ebe-9519-9fae1fc641d5" providerId="AD" clId="Web-{AB83CB09-ADB0-483B-9134-5470893D4E6E}" dt="2022-03-07T20:21:04.137" v="2"/>
        <pc:sldMkLst>
          <pc:docMk/>
          <pc:sldMk cId="2961648165" sldId="259"/>
        </pc:sldMkLst>
      </pc:sldChg>
      <pc:sldChg chg="del">
        <pc:chgData name="Jan Ketil Skanke (MSEndpointMgr)" userId="S::janke@msendpointmgr.com::4af45a4c-42a4-4ebe-9519-9fae1fc641d5" providerId="AD" clId="Web-{AB83CB09-ADB0-483B-9134-5470893D4E6E}" dt="2022-03-07T20:21:04.137" v="1"/>
        <pc:sldMkLst>
          <pc:docMk/>
          <pc:sldMk cId="1836180248" sldId="260"/>
        </pc:sldMkLst>
      </pc:sldChg>
      <pc:sldChg chg="del">
        <pc:chgData name="Jan Ketil Skanke (MSEndpointMgr)" userId="S::janke@msendpointmgr.com::4af45a4c-42a4-4ebe-9519-9fae1fc641d5" providerId="AD" clId="Web-{AB83CB09-ADB0-483B-9134-5470893D4E6E}" dt="2022-03-07T20:21:04.137" v="0"/>
        <pc:sldMkLst>
          <pc:docMk/>
          <pc:sldMk cId="3907285137" sldId="261"/>
        </pc:sldMkLst>
      </pc:sldChg>
      <pc:sldChg chg="ord">
        <pc:chgData name="Jan Ketil Skanke (MSEndpointMgr)" userId="S::janke@msendpointmgr.com::4af45a4c-42a4-4ebe-9519-9fae1fc641d5" providerId="AD" clId="Web-{AB83CB09-ADB0-483B-9134-5470893D4E6E}" dt="2022-03-07T20:21:15.137" v="4"/>
        <pc:sldMkLst>
          <pc:docMk/>
          <pc:sldMk cId="382937053" sldId="262"/>
        </pc:sldMkLst>
      </pc:sldChg>
    </pc:docChg>
  </pc:docChgLst>
  <pc:docChgLst>
    <pc:chgData name="Jan Ketil Skanke (MSEndpointMgr)" userId="S::janke@msendpointmgr.com::4af45a4c-42a4-4ebe-9519-9fae1fc641d5" providerId="AD" clId="Web-{42FAFA31-E177-4785-8E50-E5CC83064F53}"/>
    <pc:docChg chg="modSld">
      <pc:chgData name="Jan Ketil Skanke (MSEndpointMgr)" userId="S::janke@msendpointmgr.com::4af45a4c-42a4-4ebe-9519-9fae1fc641d5" providerId="AD" clId="Web-{42FAFA31-E177-4785-8E50-E5CC83064F53}" dt="2022-03-14T07:54:44.100" v="4" actId="20577"/>
      <pc:docMkLst>
        <pc:docMk/>
      </pc:docMkLst>
      <pc:sldChg chg="modSp">
        <pc:chgData name="Jan Ketil Skanke (MSEndpointMgr)" userId="S::janke@msendpointmgr.com::4af45a4c-42a4-4ebe-9519-9fae1fc641d5" providerId="AD" clId="Web-{42FAFA31-E177-4785-8E50-E5CC83064F53}" dt="2022-03-14T07:54:44.100" v="4" actId="20577"/>
        <pc:sldMkLst>
          <pc:docMk/>
          <pc:sldMk cId="2677740393" sldId="264"/>
        </pc:sldMkLst>
        <pc:spChg chg="mod">
          <ac:chgData name="Jan Ketil Skanke (MSEndpointMgr)" userId="S::janke@msendpointmgr.com::4af45a4c-42a4-4ebe-9519-9fae1fc641d5" providerId="AD" clId="Web-{42FAFA31-E177-4785-8E50-E5CC83064F53}" dt="2022-03-14T07:54:44.100" v="4" actId="20577"/>
          <ac:spMkLst>
            <pc:docMk/>
            <pc:sldMk cId="2677740393" sldId="264"/>
            <ac:spMk id="5" creationId="{404ED741-6727-4F11-B370-46A0EFDD5724}"/>
          </ac:spMkLst>
        </pc:spChg>
      </pc:sldChg>
    </pc:docChg>
  </pc:docChgLst>
  <pc:docChgLst>
    <pc:chgData name="Nickolaj" userId="176201cf-8bb4-4bad-b876-a3dace3f6cc7" providerId="ADAL" clId="{C7FE9F5B-BBA8-4194-9831-FAE421F9DB8E}"/>
    <pc:docChg chg="undo custSel addSld delSld modSld sldOrd modMainMaster">
      <pc:chgData name="Nickolaj" userId="176201cf-8bb4-4bad-b876-a3dace3f6cc7" providerId="ADAL" clId="{C7FE9F5B-BBA8-4194-9831-FAE421F9DB8E}" dt="2022-03-15T17:50:32.254" v="4771" actId="6549"/>
      <pc:docMkLst>
        <pc:docMk/>
      </pc:docMkLst>
      <pc:sldChg chg="delSp mod">
        <pc:chgData name="Nickolaj" userId="176201cf-8bb4-4bad-b876-a3dace3f6cc7" providerId="ADAL" clId="{C7FE9F5B-BBA8-4194-9831-FAE421F9DB8E}" dt="2022-03-13T19:34:42.330" v="1" actId="478"/>
        <pc:sldMkLst>
          <pc:docMk/>
          <pc:sldMk cId="3824471721" sldId="256"/>
        </pc:sldMkLst>
        <pc:spChg chg="del">
          <ac:chgData name="Nickolaj" userId="176201cf-8bb4-4bad-b876-a3dace3f6cc7" providerId="ADAL" clId="{C7FE9F5B-BBA8-4194-9831-FAE421F9DB8E}" dt="2022-03-13T19:34:42.330" v="1" actId="478"/>
          <ac:spMkLst>
            <pc:docMk/>
            <pc:sldMk cId="3824471721" sldId="256"/>
            <ac:spMk id="2" creationId="{B527ADD2-AE92-4ACC-9218-E9FEC1A237CE}"/>
          </ac:spMkLst>
        </pc:spChg>
        <pc:spChg chg="del">
          <ac:chgData name="Nickolaj" userId="176201cf-8bb4-4bad-b876-a3dace3f6cc7" providerId="ADAL" clId="{C7FE9F5B-BBA8-4194-9831-FAE421F9DB8E}" dt="2022-03-13T19:34:40.836" v="0" actId="478"/>
          <ac:spMkLst>
            <pc:docMk/>
            <pc:sldMk cId="3824471721" sldId="256"/>
            <ac:spMk id="4" creationId="{BB52F283-1467-4C30-9779-237FE823FB5A}"/>
          </ac:spMkLst>
        </pc:spChg>
      </pc:sldChg>
      <pc:sldChg chg="addSp delSp modSp del mod">
        <pc:chgData name="Nickolaj" userId="176201cf-8bb4-4bad-b876-a3dace3f6cc7" providerId="ADAL" clId="{C7FE9F5B-BBA8-4194-9831-FAE421F9DB8E}" dt="2022-03-13T19:37:49.067" v="36" actId="47"/>
        <pc:sldMkLst>
          <pc:docMk/>
          <pc:sldMk cId="3964077698" sldId="257"/>
        </pc:sldMkLst>
        <pc:spChg chg="add mod">
          <ac:chgData name="Nickolaj" userId="176201cf-8bb4-4bad-b876-a3dace3f6cc7" providerId="ADAL" clId="{C7FE9F5B-BBA8-4194-9831-FAE421F9DB8E}" dt="2022-03-13T19:35:46.491" v="34" actId="20577"/>
          <ac:spMkLst>
            <pc:docMk/>
            <pc:sldMk cId="3964077698" sldId="257"/>
            <ac:spMk id="2" creationId="{AC990A9F-9D51-49E5-A13B-6058898C6D0E}"/>
          </ac:spMkLst>
        </pc:spChg>
        <pc:spChg chg="add mod">
          <ac:chgData name="Nickolaj" userId="176201cf-8bb4-4bad-b876-a3dace3f6cc7" providerId="ADAL" clId="{C7FE9F5B-BBA8-4194-9831-FAE421F9DB8E}" dt="2022-03-13T19:35:25.858" v="2"/>
          <ac:spMkLst>
            <pc:docMk/>
            <pc:sldMk cId="3964077698" sldId="257"/>
            <ac:spMk id="3" creationId="{52EAADC3-7759-430C-A2E1-11079EBA2F32}"/>
          </ac:spMkLst>
        </pc:spChg>
        <pc:spChg chg="del">
          <ac:chgData name="Nickolaj" userId="176201cf-8bb4-4bad-b876-a3dace3f6cc7" providerId="ADAL" clId="{C7FE9F5B-BBA8-4194-9831-FAE421F9DB8E}" dt="2022-03-13T19:35:25.858" v="2"/>
          <ac:spMkLst>
            <pc:docMk/>
            <pc:sldMk cId="3964077698" sldId="257"/>
            <ac:spMk id="8" creationId="{CC10299F-D4BF-4BD7-9A15-4602AC1B2FD0}"/>
          </ac:spMkLst>
        </pc:spChg>
        <pc:spChg chg="del">
          <ac:chgData name="Nickolaj" userId="176201cf-8bb4-4bad-b876-a3dace3f6cc7" providerId="ADAL" clId="{C7FE9F5B-BBA8-4194-9831-FAE421F9DB8E}" dt="2022-03-13T19:35:25.858" v="2"/>
          <ac:spMkLst>
            <pc:docMk/>
            <pc:sldMk cId="3964077698" sldId="257"/>
            <ac:spMk id="9" creationId="{C0BC25DF-2EF3-4BE3-9F30-271D114661C5}"/>
          </ac:spMkLst>
        </pc:spChg>
      </pc:sldChg>
      <pc:sldChg chg="modSp mod">
        <pc:chgData name="Nickolaj" userId="176201cf-8bb4-4bad-b876-a3dace3f6cc7" providerId="ADAL" clId="{C7FE9F5B-BBA8-4194-9831-FAE421F9DB8E}" dt="2022-03-13T19:42:06.525" v="220" actId="2711"/>
        <pc:sldMkLst>
          <pc:docMk/>
          <pc:sldMk cId="382937053" sldId="262"/>
        </pc:sldMkLst>
        <pc:spChg chg="mod">
          <ac:chgData name="Nickolaj" userId="176201cf-8bb4-4bad-b876-a3dace3f6cc7" providerId="ADAL" clId="{C7FE9F5B-BBA8-4194-9831-FAE421F9DB8E}" dt="2022-03-13T19:42:02.601" v="219" actId="2711"/>
          <ac:spMkLst>
            <pc:docMk/>
            <pc:sldMk cId="382937053" sldId="262"/>
            <ac:spMk id="2" creationId="{4102F845-3C67-4589-8E27-DABD18CBD015}"/>
          </ac:spMkLst>
        </pc:spChg>
        <pc:spChg chg="mod">
          <ac:chgData name="Nickolaj" userId="176201cf-8bb4-4bad-b876-a3dace3f6cc7" providerId="ADAL" clId="{C7FE9F5B-BBA8-4194-9831-FAE421F9DB8E}" dt="2022-03-13T19:42:06.525" v="220" actId="2711"/>
          <ac:spMkLst>
            <pc:docMk/>
            <pc:sldMk cId="382937053" sldId="262"/>
            <ac:spMk id="3" creationId="{EF43D52B-7E4D-4F5D-98E6-64C9F5FBC002}"/>
          </ac:spMkLst>
        </pc:spChg>
      </pc:sldChg>
      <pc:sldChg chg="modSp add mod">
        <pc:chgData name="Nickolaj" userId="176201cf-8bb4-4bad-b876-a3dace3f6cc7" providerId="ADAL" clId="{C7FE9F5B-BBA8-4194-9831-FAE421F9DB8E}" dt="2022-03-13T19:56:18.989" v="897" actId="20577"/>
        <pc:sldMkLst>
          <pc:docMk/>
          <pc:sldMk cId="1257709524" sldId="403"/>
        </pc:sldMkLst>
        <pc:spChg chg="mod">
          <ac:chgData name="Nickolaj" userId="176201cf-8bb4-4bad-b876-a3dace3f6cc7" providerId="ADAL" clId="{C7FE9F5B-BBA8-4194-9831-FAE421F9DB8E}" dt="2022-03-13T19:56:18.989" v="897" actId="20577"/>
          <ac:spMkLst>
            <pc:docMk/>
            <pc:sldMk cId="1257709524" sldId="403"/>
            <ac:spMk id="4" creationId="{86496103-C523-45E1-93C5-B0705F361498}"/>
          </ac:spMkLst>
        </pc:spChg>
      </pc:sldChg>
      <pc:sldChg chg="modSp add mod">
        <pc:chgData name="Nickolaj" userId="176201cf-8bb4-4bad-b876-a3dace3f6cc7" providerId="ADAL" clId="{C7FE9F5B-BBA8-4194-9831-FAE421F9DB8E}" dt="2022-03-13T19:56:36.964" v="898" actId="2711"/>
        <pc:sldMkLst>
          <pc:docMk/>
          <pc:sldMk cId="1315498079" sldId="447"/>
        </pc:sldMkLst>
        <pc:spChg chg="mod">
          <ac:chgData name="Nickolaj" userId="176201cf-8bb4-4bad-b876-a3dace3f6cc7" providerId="ADAL" clId="{C7FE9F5B-BBA8-4194-9831-FAE421F9DB8E}" dt="2022-03-13T19:56:36.964" v="898" actId="2711"/>
          <ac:spMkLst>
            <pc:docMk/>
            <pc:sldMk cId="1315498079" sldId="447"/>
            <ac:spMk id="8" creationId="{FDCC2842-163F-40B7-8A9C-EF01DF802998}"/>
          </ac:spMkLst>
        </pc:spChg>
      </pc:sldChg>
      <pc:sldChg chg="modSp add mod">
        <pc:chgData name="Nickolaj" userId="176201cf-8bb4-4bad-b876-a3dace3f6cc7" providerId="ADAL" clId="{C7FE9F5B-BBA8-4194-9831-FAE421F9DB8E}" dt="2022-03-13T19:41:39.272" v="217" actId="20577"/>
        <pc:sldMkLst>
          <pc:docMk/>
          <pc:sldMk cId="2456717010" sldId="448"/>
        </pc:sldMkLst>
        <pc:spChg chg="mod">
          <ac:chgData name="Nickolaj" userId="176201cf-8bb4-4bad-b876-a3dace3f6cc7" providerId="ADAL" clId="{C7FE9F5B-BBA8-4194-9831-FAE421F9DB8E}" dt="2022-03-13T19:41:15.197" v="180" actId="2711"/>
          <ac:spMkLst>
            <pc:docMk/>
            <pc:sldMk cId="2456717010" sldId="448"/>
            <ac:spMk id="2" creationId="{4102F845-3C67-4589-8E27-DABD18CBD015}"/>
          </ac:spMkLst>
        </pc:spChg>
        <pc:spChg chg="mod">
          <ac:chgData name="Nickolaj" userId="176201cf-8bb4-4bad-b876-a3dace3f6cc7" providerId="ADAL" clId="{C7FE9F5B-BBA8-4194-9831-FAE421F9DB8E}" dt="2022-03-13T19:41:39.272" v="217" actId="20577"/>
          <ac:spMkLst>
            <pc:docMk/>
            <pc:sldMk cId="2456717010" sldId="448"/>
            <ac:spMk id="3" creationId="{EF43D52B-7E4D-4F5D-98E6-64C9F5FBC002}"/>
          </ac:spMkLst>
        </pc:spChg>
      </pc:sldChg>
      <pc:sldChg chg="addSp delSp modSp add mod ord delAnim">
        <pc:chgData name="Nickolaj" userId="176201cf-8bb4-4bad-b876-a3dace3f6cc7" providerId="ADAL" clId="{C7FE9F5B-BBA8-4194-9831-FAE421F9DB8E}" dt="2022-03-13T20:05:12.629" v="1425" actId="1036"/>
        <pc:sldMkLst>
          <pc:docMk/>
          <pc:sldMk cId="652181576" sldId="449"/>
        </pc:sldMkLst>
        <pc:spChg chg="mod">
          <ac:chgData name="Nickolaj" userId="176201cf-8bb4-4bad-b876-a3dace3f6cc7" providerId="ADAL" clId="{C7FE9F5B-BBA8-4194-9831-FAE421F9DB8E}" dt="2022-03-13T20:01:21.028" v="1221"/>
          <ac:spMkLst>
            <pc:docMk/>
            <pc:sldMk cId="652181576" sldId="449"/>
            <ac:spMk id="2" creationId="{FC4C6310-89AD-46F8-89C4-092A9A4E2C82}"/>
          </ac:spMkLst>
        </pc:spChg>
        <pc:spChg chg="add mod">
          <ac:chgData name="Nickolaj" userId="176201cf-8bb4-4bad-b876-a3dace3f6cc7" providerId="ADAL" clId="{C7FE9F5B-BBA8-4194-9831-FAE421F9DB8E}" dt="2022-03-13T20:05:12.629" v="1425" actId="1036"/>
          <ac:spMkLst>
            <pc:docMk/>
            <pc:sldMk cId="652181576" sldId="449"/>
            <ac:spMk id="3" creationId="{6C5E3C53-9EB3-45B0-AAAB-2FD5338180DF}"/>
          </ac:spMkLst>
        </pc:spChg>
        <pc:picChg chg="mod modCrop">
          <ac:chgData name="Nickolaj" userId="176201cf-8bb4-4bad-b876-a3dace3f6cc7" providerId="ADAL" clId="{C7FE9F5B-BBA8-4194-9831-FAE421F9DB8E}" dt="2022-03-13T20:01:31.651" v="1229" actId="14100"/>
          <ac:picMkLst>
            <pc:docMk/>
            <pc:sldMk cId="652181576" sldId="449"/>
            <ac:picMk id="4" creationId="{4400B1F2-075A-4196-A1ED-9445B7902467}"/>
          </ac:picMkLst>
        </pc:picChg>
        <pc:picChg chg="del">
          <ac:chgData name="Nickolaj" userId="176201cf-8bb4-4bad-b876-a3dace3f6cc7" providerId="ADAL" clId="{C7FE9F5B-BBA8-4194-9831-FAE421F9DB8E}" dt="2022-03-13T20:00:43.749" v="1218" actId="478"/>
          <ac:picMkLst>
            <pc:docMk/>
            <pc:sldMk cId="652181576" sldId="449"/>
            <ac:picMk id="5" creationId="{CB9678F8-BE9A-47A1-9539-9FFACFABF9C4}"/>
          </ac:picMkLst>
        </pc:picChg>
        <pc:picChg chg="mod modCrop">
          <ac:chgData name="Nickolaj" userId="176201cf-8bb4-4bad-b876-a3dace3f6cc7" providerId="ADAL" clId="{C7FE9F5B-BBA8-4194-9831-FAE421F9DB8E}" dt="2022-03-13T20:01:36.775" v="1230" actId="14100"/>
          <ac:picMkLst>
            <pc:docMk/>
            <pc:sldMk cId="652181576" sldId="449"/>
            <ac:picMk id="6" creationId="{3BABFB30-E46B-4D7F-B994-7060E31277A6}"/>
          </ac:picMkLst>
        </pc:picChg>
      </pc:sldChg>
      <pc:sldChg chg="modSp add mod">
        <pc:chgData name="Nickolaj" userId="176201cf-8bb4-4bad-b876-a3dace3f6cc7" providerId="ADAL" clId="{C7FE9F5B-BBA8-4194-9831-FAE421F9DB8E}" dt="2022-03-14T09:28:39.345" v="4563" actId="20577"/>
        <pc:sldMkLst>
          <pc:docMk/>
          <pc:sldMk cId="657938794" sldId="450"/>
        </pc:sldMkLst>
        <pc:spChg chg="mod">
          <ac:chgData name="Nickolaj" userId="176201cf-8bb4-4bad-b876-a3dace3f6cc7" providerId="ADAL" clId="{C7FE9F5B-BBA8-4194-9831-FAE421F9DB8E}" dt="2022-03-13T19:59:25.932" v="1172" actId="20577"/>
          <ac:spMkLst>
            <pc:docMk/>
            <pc:sldMk cId="657938794" sldId="450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4T09:28:39.345" v="4563" actId="20577"/>
          <ac:spMkLst>
            <pc:docMk/>
            <pc:sldMk cId="657938794" sldId="450"/>
            <ac:spMk id="8" creationId="{FDCC2842-163F-40B7-8A9C-EF01DF802998}"/>
          </ac:spMkLst>
        </pc:spChg>
      </pc:sldChg>
      <pc:sldChg chg="addSp delSp modSp add mod">
        <pc:chgData name="Nickolaj" userId="176201cf-8bb4-4bad-b876-a3dace3f6cc7" providerId="ADAL" clId="{C7FE9F5B-BBA8-4194-9831-FAE421F9DB8E}" dt="2022-03-14T08:43:12.723" v="2673" actId="1076"/>
        <pc:sldMkLst>
          <pc:docMk/>
          <pc:sldMk cId="1924995761" sldId="451"/>
        </pc:sldMkLst>
        <pc:spChg chg="mod">
          <ac:chgData name="Nickolaj" userId="176201cf-8bb4-4bad-b876-a3dace3f6cc7" providerId="ADAL" clId="{C7FE9F5B-BBA8-4194-9831-FAE421F9DB8E}" dt="2022-03-13T19:52:54.638" v="771" actId="14100"/>
          <ac:spMkLst>
            <pc:docMk/>
            <pc:sldMk cId="1924995761" sldId="451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4T08:42:53.334" v="2672" actId="20577"/>
          <ac:spMkLst>
            <pc:docMk/>
            <pc:sldMk cId="1924995761" sldId="451"/>
            <ac:spMk id="8" creationId="{FDCC2842-163F-40B7-8A9C-EF01DF802998}"/>
          </ac:spMkLst>
        </pc:spChg>
        <pc:picChg chg="add del mod">
          <ac:chgData name="Nickolaj" userId="176201cf-8bb4-4bad-b876-a3dace3f6cc7" providerId="ADAL" clId="{C7FE9F5B-BBA8-4194-9831-FAE421F9DB8E}" dt="2022-03-13T19:53:55.301" v="777" actId="478"/>
          <ac:picMkLst>
            <pc:docMk/>
            <pc:sldMk cId="1924995761" sldId="451"/>
            <ac:picMk id="1026" creationId="{8CE5CF80-BC3B-4E07-8AB4-F4417705EA38}"/>
          </ac:picMkLst>
        </pc:picChg>
        <pc:picChg chg="add mod">
          <ac:chgData name="Nickolaj" userId="176201cf-8bb4-4bad-b876-a3dace3f6cc7" providerId="ADAL" clId="{C7FE9F5B-BBA8-4194-9831-FAE421F9DB8E}" dt="2022-03-14T08:43:12.723" v="2673" actId="1076"/>
          <ac:picMkLst>
            <pc:docMk/>
            <pc:sldMk cId="1924995761" sldId="451"/>
            <ac:picMk id="1028" creationId="{1ADBC3D6-E41E-4BB8-9D3B-7B5F38E0E8E3}"/>
          </ac:picMkLst>
        </pc:picChg>
      </pc:sldChg>
      <pc:sldChg chg="modSp add mod modNotesTx">
        <pc:chgData name="Nickolaj" userId="176201cf-8bb4-4bad-b876-a3dace3f6cc7" providerId="ADAL" clId="{C7FE9F5B-BBA8-4194-9831-FAE421F9DB8E}" dt="2022-03-13T20:49:33.794" v="2337" actId="6549"/>
        <pc:sldMkLst>
          <pc:docMk/>
          <pc:sldMk cId="1379872798" sldId="452"/>
        </pc:sldMkLst>
        <pc:spChg chg="mod">
          <ac:chgData name="Nickolaj" userId="176201cf-8bb4-4bad-b876-a3dace3f6cc7" providerId="ADAL" clId="{C7FE9F5B-BBA8-4194-9831-FAE421F9DB8E}" dt="2022-03-13T19:59:38.387" v="1177" actId="20577"/>
          <ac:spMkLst>
            <pc:docMk/>
            <pc:sldMk cId="1379872798" sldId="452"/>
            <ac:spMk id="2" creationId="{4102F845-3C67-4589-8E27-DABD18CBD015}"/>
          </ac:spMkLst>
        </pc:spChg>
        <pc:spChg chg="mod">
          <ac:chgData name="Nickolaj" userId="176201cf-8bb4-4bad-b876-a3dace3f6cc7" providerId="ADAL" clId="{C7FE9F5B-BBA8-4194-9831-FAE421F9DB8E}" dt="2022-03-13T20:00:02.348" v="1217" actId="20577"/>
          <ac:spMkLst>
            <pc:docMk/>
            <pc:sldMk cId="1379872798" sldId="452"/>
            <ac:spMk id="3" creationId="{EF43D52B-7E4D-4F5D-98E6-64C9F5FBC002}"/>
          </ac:spMkLst>
        </pc:spChg>
      </pc:sldChg>
      <pc:sldChg chg="modSp add mod modNotesTx">
        <pc:chgData name="Nickolaj" userId="176201cf-8bb4-4bad-b876-a3dace3f6cc7" providerId="ADAL" clId="{C7FE9F5B-BBA8-4194-9831-FAE421F9DB8E}" dt="2022-03-15T17:50:32.254" v="4771" actId="6549"/>
        <pc:sldMkLst>
          <pc:docMk/>
          <pc:sldMk cId="4061995984" sldId="453"/>
        </pc:sldMkLst>
        <pc:spChg chg="mod">
          <ac:chgData name="Nickolaj" userId="176201cf-8bb4-4bad-b876-a3dace3f6cc7" providerId="ADAL" clId="{C7FE9F5B-BBA8-4194-9831-FAE421F9DB8E}" dt="2022-03-14T09:00:33.928" v="2974" actId="20577"/>
          <ac:spMkLst>
            <pc:docMk/>
            <pc:sldMk cId="4061995984" sldId="453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4T08:58:26.113" v="2788" actId="20577"/>
          <ac:spMkLst>
            <pc:docMk/>
            <pc:sldMk cId="4061995984" sldId="453"/>
            <ac:spMk id="8" creationId="{FDCC2842-163F-40B7-8A9C-EF01DF802998}"/>
          </ac:spMkLst>
        </pc:spChg>
      </pc:sldChg>
      <pc:sldChg chg="addSp delSp modSp add mod">
        <pc:chgData name="Nickolaj" userId="176201cf-8bb4-4bad-b876-a3dace3f6cc7" providerId="ADAL" clId="{C7FE9F5B-BBA8-4194-9831-FAE421F9DB8E}" dt="2022-03-14T09:03:05.951" v="3140" actId="20577"/>
        <pc:sldMkLst>
          <pc:docMk/>
          <pc:sldMk cId="4096400777" sldId="454"/>
        </pc:sldMkLst>
        <pc:spChg chg="mod">
          <ac:chgData name="Nickolaj" userId="176201cf-8bb4-4bad-b876-a3dace3f6cc7" providerId="ADAL" clId="{C7FE9F5B-BBA8-4194-9831-FAE421F9DB8E}" dt="2022-03-13T20:24:39.375" v="2100" actId="20577"/>
          <ac:spMkLst>
            <pc:docMk/>
            <pc:sldMk cId="4096400777" sldId="454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4T09:03:05.951" v="3140" actId="20577"/>
          <ac:spMkLst>
            <pc:docMk/>
            <pc:sldMk cId="4096400777" sldId="454"/>
            <ac:spMk id="8" creationId="{FDCC2842-163F-40B7-8A9C-EF01DF802998}"/>
          </ac:spMkLst>
        </pc:spChg>
        <pc:spChg chg="add mod">
          <ac:chgData name="Nickolaj" userId="176201cf-8bb4-4bad-b876-a3dace3f6cc7" providerId="ADAL" clId="{C7FE9F5B-BBA8-4194-9831-FAE421F9DB8E}" dt="2022-03-14T08:57:12.474" v="2734" actId="1076"/>
          <ac:spMkLst>
            <pc:docMk/>
            <pc:sldMk cId="4096400777" sldId="454"/>
            <ac:spMk id="12" creationId="{97AB672A-355E-4439-8574-086C4FD0B245}"/>
          </ac:spMkLst>
        </pc:spChg>
        <pc:spChg chg="add mod">
          <ac:chgData name="Nickolaj" userId="176201cf-8bb4-4bad-b876-a3dace3f6cc7" providerId="ADAL" clId="{C7FE9F5B-BBA8-4194-9831-FAE421F9DB8E}" dt="2022-03-14T08:57:29.635" v="2755" actId="1076"/>
          <ac:spMkLst>
            <pc:docMk/>
            <pc:sldMk cId="4096400777" sldId="454"/>
            <ac:spMk id="13" creationId="{AABC42FA-60F5-45E9-AC5A-C517709EE48B}"/>
          </ac:spMkLst>
        </pc:spChg>
        <pc:spChg chg="add mod">
          <ac:chgData name="Nickolaj" userId="176201cf-8bb4-4bad-b876-a3dace3f6cc7" providerId="ADAL" clId="{C7FE9F5B-BBA8-4194-9831-FAE421F9DB8E}" dt="2022-03-14T08:57:48.817" v="2781" actId="1076"/>
          <ac:spMkLst>
            <pc:docMk/>
            <pc:sldMk cId="4096400777" sldId="454"/>
            <ac:spMk id="14" creationId="{883BE1F2-7E26-4FD3-A811-3439BC06EAB5}"/>
          </ac:spMkLst>
        </pc:spChg>
        <pc:picChg chg="add mod">
          <ac:chgData name="Nickolaj" userId="176201cf-8bb4-4bad-b876-a3dace3f6cc7" providerId="ADAL" clId="{C7FE9F5B-BBA8-4194-9831-FAE421F9DB8E}" dt="2022-03-14T08:52:59.282" v="2676" actId="1076"/>
          <ac:picMkLst>
            <pc:docMk/>
            <pc:sldMk cId="4096400777" sldId="454"/>
            <ac:picMk id="2" creationId="{D696AB1A-77DA-41BB-95DE-BD68C944A7BC}"/>
          </ac:picMkLst>
        </pc:picChg>
        <pc:picChg chg="add mod">
          <ac:chgData name="Nickolaj" userId="176201cf-8bb4-4bad-b876-a3dace3f6cc7" providerId="ADAL" clId="{C7FE9F5B-BBA8-4194-9831-FAE421F9DB8E}" dt="2022-03-14T08:55:21.041" v="2688" actId="1076"/>
          <ac:picMkLst>
            <pc:docMk/>
            <pc:sldMk cId="4096400777" sldId="454"/>
            <ac:picMk id="3" creationId="{EB7CEF5C-CD47-4FFA-8686-7C07B8D2FE0E}"/>
          </ac:picMkLst>
        </pc:picChg>
        <pc:picChg chg="add del">
          <ac:chgData name="Nickolaj" userId="176201cf-8bb4-4bad-b876-a3dace3f6cc7" providerId="ADAL" clId="{C7FE9F5B-BBA8-4194-9831-FAE421F9DB8E}" dt="2022-03-14T08:54:22.922" v="2683" actId="478"/>
          <ac:picMkLst>
            <pc:docMk/>
            <pc:sldMk cId="4096400777" sldId="454"/>
            <ac:picMk id="4" creationId="{72957862-7E07-4407-A8B1-09D8E8B84E04}"/>
          </ac:picMkLst>
        </pc:picChg>
        <pc:picChg chg="add mod">
          <ac:chgData name="Nickolaj" userId="176201cf-8bb4-4bad-b876-a3dace3f6cc7" providerId="ADAL" clId="{C7FE9F5B-BBA8-4194-9831-FAE421F9DB8E}" dt="2022-03-14T08:55:14.852" v="2687" actId="1076"/>
          <ac:picMkLst>
            <pc:docMk/>
            <pc:sldMk cId="4096400777" sldId="454"/>
            <ac:picMk id="5" creationId="{AAAFF8D3-C004-4946-B37A-E877F907A7AF}"/>
          </ac:picMkLst>
        </pc:picChg>
        <pc:cxnChg chg="add mod">
          <ac:chgData name="Nickolaj" userId="176201cf-8bb4-4bad-b876-a3dace3f6cc7" providerId="ADAL" clId="{C7FE9F5B-BBA8-4194-9831-FAE421F9DB8E}" dt="2022-03-14T08:56:20.849" v="2705" actId="14100"/>
          <ac:cxnSpMkLst>
            <pc:docMk/>
            <pc:sldMk cId="4096400777" sldId="454"/>
            <ac:cxnSpMk id="9" creationId="{03B2B59C-66B9-4E99-B9CB-0EA8C164ACC3}"/>
          </ac:cxnSpMkLst>
        </pc:cxnChg>
        <pc:cxnChg chg="add mod">
          <ac:chgData name="Nickolaj" userId="176201cf-8bb4-4bad-b876-a3dace3f6cc7" providerId="ADAL" clId="{C7FE9F5B-BBA8-4194-9831-FAE421F9DB8E}" dt="2022-03-14T08:56:30.738" v="2707" actId="1076"/>
          <ac:cxnSpMkLst>
            <pc:docMk/>
            <pc:sldMk cId="4096400777" sldId="454"/>
            <ac:cxnSpMk id="11" creationId="{83B67D81-03C6-4340-BA3C-1317725B76D7}"/>
          </ac:cxnSpMkLst>
        </pc:cxnChg>
      </pc:sldChg>
      <pc:sldChg chg="modSp add mod modNotesTx">
        <pc:chgData name="Nickolaj" userId="176201cf-8bb4-4bad-b876-a3dace3f6cc7" providerId="ADAL" clId="{C7FE9F5B-BBA8-4194-9831-FAE421F9DB8E}" dt="2022-03-13T20:49:22.154" v="2323" actId="20577"/>
        <pc:sldMkLst>
          <pc:docMk/>
          <pc:sldMk cId="3748519895" sldId="455"/>
        </pc:sldMkLst>
        <pc:spChg chg="mod">
          <ac:chgData name="Nickolaj" userId="176201cf-8bb4-4bad-b876-a3dace3f6cc7" providerId="ADAL" clId="{C7FE9F5B-BBA8-4194-9831-FAE421F9DB8E}" dt="2022-03-13T20:48:25.994" v="2275" actId="20577"/>
          <ac:spMkLst>
            <pc:docMk/>
            <pc:sldMk cId="3748519895" sldId="455"/>
            <ac:spMk id="3" creationId="{EF43D52B-7E4D-4F5D-98E6-64C9F5FBC002}"/>
          </ac:spMkLst>
        </pc:spChg>
      </pc:sldChg>
      <pc:sldChg chg="modSp add mod modNotesTx">
        <pc:chgData name="Nickolaj" userId="176201cf-8bb4-4bad-b876-a3dace3f6cc7" providerId="ADAL" clId="{C7FE9F5B-BBA8-4194-9831-FAE421F9DB8E}" dt="2022-03-13T20:49:55.593" v="2378" actId="20577"/>
        <pc:sldMkLst>
          <pc:docMk/>
          <pc:sldMk cId="251615778" sldId="456"/>
        </pc:sldMkLst>
        <pc:spChg chg="mod">
          <ac:chgData name="Nickolaj" userId="176201cf-8bb4-4bad-b876-a3dace3f6cc7" providerId="ADAL" clId="{C7FE9F5B-BBA8-4194-9831-FAE421F9DB8E}" dt="2022-03-13T20:48:43.593" v="2293" actId="20577"/>
          <ac:spMkLst>
            <pc:docMk/>
            <pc:sldMk cId="251615778" sldId="456"/>
            <ac:spMk id="3" creationId="{EF43D52B-7E4D-4F5D-98E6-64C9F5FBC002}"/>
          </ac:spMkLst>
        </pc:spChg>
      </pc:sldChg>
      <pc:sldChg chg="modSp add mod">
        <pc:chgData name="Nickolaj" userId="176201cf-8bb4-4bad-b876-a3dace3f6cc7" providerId="ADAL" clId="{C7FE9F5B-BBA8-4194-9831-FAE421F9DB8E}" dt="2022-03-14T09:22:18.403" v="4540" actId="20577"/>
        <pc:sldMkLst>
          <pc:docMk/>
          <pc:sldMk cId="3341647204" sldId="457"/>
        </pc:sldMkLst>
        <pc:spChg chg="mod">
          <ac:chgData name="Nickolaj" userId="176201cf-8bb4-4bad-b876-a3dace3f6cc7" providerId="ADAL" clId="{C7FE9F5B-BBA8-4194-9831-FAE421F9DB8E}" dt="2022-03-13T20:50:49.473" v="2396" actId="20577"/>
          <ac:spMkLst>
            <pc:docMk/>
            <pc:sldMk cId="3341647204" sldId="457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4T09:22:18.403" v="4540" actId="20577"/>
          <ac:spMkLst>
            <pc:docMk/>
            <pc:sldMk cId="3341647204" sldId="457"/>
            <ac:spMk id="8" creationId="{FDCC2842-163F-40B7-8A9C-EF01DF802998}"/>
          </ac:spMkLst>
        </pc:spChg>
      </pc:sldChg>
      <pc:sldChg chg="add">
        <pc:chgData name="Nickolaj" userId="176201cf-8bb4-4bad-b876-a3dace3f6cc7" providerId="ADAL" clId="{C7FE9F5B-BBA8-4194-9831-FAE421F9DB8E}" dt="2022-03-13T20:52:31.242" v="2536"/>
        <pc:sldMkLst>
          <pc:docMk/>
          <pc:sldMk cId="1661222441" sldId="458"/>
        </pc:sldMkLst>
      </pc:sldChg>
      <pc:sldChg chg="add">
        <pc:chgData name="Nickolaj" userId="176201cf-8bb4-4bad-b876-a3dace3f6cc7" providerId="ADAL" clId="{C7FE9F5B-BBA8-4194-9831-FAE421F9DB8E}" dt="2022-03-13T20:52:31.242" v="2536"/>
        <pc:sldMkLst>
          <pc:docMk/>
          <pc:sldMk cId="785085525" sldId="459"/>
        </pc:sldMkLst>
      </pc:sldChg>
      <pc:sldChg chg="modSp add mod modNotesTx">
        <pc:chgData name="Nickolaj" userId="176201cf-8bb4-4bad-b876-a3dace3f6cc7" providerId="ADAL" clId="{C7FE9F5B-BBA8-4194-9831-FAE421F9DB8E}" dt="2022-03-15T17:49:43.599" v="4770" actId="5793"/>
        <pc:sldMkLst>
          <pc:docMk/>
          <pc:sldMk cId="3090416964" sldId="460"/>
        </pc:sldMkLst>
        <pc:spChg chg="mod">
          <ac:chgData name="Nickolaj" userId="176201cf-8bb4-4bad-b876-a3dace3f6cc7" providerId="ADAL" clId="{C7FE9F5B-BBA8-4194-9831-FAE421F9DB8E}" dt="2022-03-13T20:54:01.753" v="2551" actId="20577"/>
          <ac:spMkLst>
            <pc:docMk/>
            <pc:sldMk cId="3090416964" sldId="460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5T17:49:43.599" v="4770" actId="5793"/>
          <ac:spMkLst>
            <pc:docMk/>
            <pc:sldMk cId="3090416964" sldId="460"/>
            <ac:spMk id="8" creationId="{FDCC2842-163F-40B7-8A9C-EF01DF802998}"/>
          </ac:spMkLst>
        </pc:spChg>
      </pc:sldChg>
      <pc:sldChg chg="modSp add mod">
        <pc:chgData name="Nickolaj" userId="176201cf-8bb4-4bad-b876-a3dace3f6cc7" providerId="ADAL" clId="{C7FE9F5B-BBA8-4194-9831-FAE421F9DB8E}" dt="2022-03-14T09:17:03.226" v="4239" actId="27636"/>
        <pc:sldMkLst>
          <pc:docMk/>
          <pc:sldMk cId="1121259702" sldId="461"/>
        </pc:sldMkLst>
        <pc:spChg chg="mod">
          <ac:chgData name="Nickolaj" userId="176201cf-8bb4-4bad-b876-a3dace3f6cc7" providerId="ADAL" clId="{C7FE9F5B-BBA8-4194-9831-FAE421F9DB8E}" dt="2022-03-14T09:01:18.575" v="3028" actId="20577"/>
          <ac:spMkLst>
            <pc:docMk/>
            <pc:sldMk cId="1121259702" sldId="461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4T09:17:03.226" v="4239" actId="27636"/>
          <ac:spMkLst>
            <pc:docMk/>
            <pc:sldMk cId="1121259702" sldId="461"/>
            <ac:spMk id="8" creationId="{FDCC2842-163F-40B7-8A9C-EF01DF802998}"/>
          </ac:spMkLst>
        </pc:spChg>
      </pc:sldChg>
      <pc:sldChg chg="modSp add mod">
        <pc:chgData name="Nickolaj" userId="176201cf-8bb4-4bad-b876-a3dace3f6cc7" providerId="ADAL" clId="{C7FE9F5B-BBA8-4194-9831-FAE421F9DB8E}" dt="2022-03-14T13:23:09.987" v="4619" actId="20577"/>
        <pc:sldMkLst>
          <pc:docMk/>
          <pc:sldMk cId="3065935724" sldId="462"/>
        </pc:sldMkLst>
        <pc:spChg chg="mod">
          <ac:chgData name="Nickolaj" userId="176201cf-8bb4-4bad-b876-a3dace3f6cc7" providerId="ADAL" clId="{C7FE9F5B-BBA8-4194-9831-FAE421F9DB8E}" dt="2022-03-14T09:22:46.797" v="4545" actId="404"/>
          <ac:spMkLst>
            <pc:docMk/>
            <pc:sldMk cId="3065935724" sldId="462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4T13:23:09.987" v="4619" actId="20577"/>
          <ac:spMkLst>
            <pc:docMk/>
            <pc:sldMk cId="3065935724" sldId="462"/>
            <ac:spMk id="8" creationId="{FDCC2842-163F-40B7-8A9C-EF01DF802998}"/>
          </ac:spMkLst>
        </pc:spChg>
      </pc:sldChg>
      <pc:sldChg chg="modSp add mod">
        <pc:chgData name="Nickolaj" userId="176201cf-8bb4-4bad-b876-a3dace3f6cc7" providerId="ADAL" clId="{C7FE9F5B-BBA8-4194-9831-FAE421F9DB8E}" dt="2022-03-14T09:22:57.713" v="4546"/>
        <pc:sldMkLst>
          <pc:docMk/>
          <pc:sldMk cId="1887112465" sldId="463"/>
        </pc:sldMkLst>
        <pc:spChg chg="mod">
          <ac:chgData name="Nickolaj" userId="176201cf-8bb4-4bad-b876-a3dace3f6cc7" providerId="ADAL" clId="{C7FE9F5B-BBA8-4194-9831-FAE421F9DB8E}" dt="2022-03-14T09:22:57.713" v="4546"/>
          <ac:spMkLst>
            <pc:docMk/>
            <pc:sldMk cId="1887112465" sldId="463"/>
            <ac:spMk id="7" creationId="{7A5F14DD-A336-431C-A3DE-1AF61B95E80E}"/>
          </ac:spMkLst>
        </pc:spChg>
        <pc:spChg chg="mod">
          <ac:chgData name="Nickolaj" userId="176201cf-8bb4-4bad-b876-a3dace3f6cc7" providerId="ADAL" clId="{C7FE9F5B-BBA8-4194-9831-FAE421F9DB8E}" dt="2022-03-14T09:20:18.498" v="4465" actId="20577"/>
          <ac:spMkLst>
            <pc:docMk/>
            <pc:sldMk cId="1887112465" sldId="463"/>
            <ac:spMk id="8" creationId="{FDCC2842-163F-40B7-8A9C-EF01DF802998}"/>
          </ac:spMkLst>
        </pc:spChg>
      </pc:sldChg>
      <pc:sldChg chg="new del">
        <pc:chgData name="Nickolaj" userId="176201cf-8bb4-4bad-b876-a3dace3f6cc7" providerId="ADAL" clId="{C7FE9F5B-BBA8-4194-9831-FAE421F9DB8E}" dt="2022-03-14T09:19:52.519" v="4425" actId="47"/>
        <pc:sldMkLst>
          <pc:docMk/>
          <pc:sldMk cId="3827631888" sldId="463"/>
        </pc:sldMkLst>
      </pc:sldChg>
      <pc:sldMasterChg chg="modSldLayout">
        <pc:chgData name="Nickolaj" userId="176201cf-8bb4-4bad-b876-a3dace3f6cc7" providerId="ADAL" clId="{C7FE9F5B-BBA8-4194-9831-FAE421F9DB8E}" dt="2022-03-13T20:53:21.537" v="2541" actId="1076"/>
        <pc:sldMasterMkLst>
          <pc:docMk/>
          <pc:sldMasterMk cId="4288184243" sldId="2147483648"/>
        </pc:sldMasterMkLst>
        <pc:sldLayoutChg chg="modSp mod">
          <pc:chgData name="Nickolaj" userId="176201cf-8bb4-4bad-b876-a3dace3f6cc7" providerId="ADAL" clId="{C7FE9F5B-BBA8-4194-9831-FAE421F9DB8E}" dt="2022-03-13T20:52:59.301" v="2537" actId="2711"/>
          <pc:sldLayoutMkLst>
            <pc:docMk/>
            <pc:sldMasterMk cId="4288184243" sldId="2147483648"/>
            <pc:sldLayoutMk cId="3687935107" sldId="2147483658"/>
          </pc:sldLayoutMkLst>
          <pc:spChg chg="mod">
            <ac:chgData name="Nickolaj" userId="176201cf-8bb4-4bad-b876-a3dace3f6cc7" providerId="ADAL" clId="{C7FE9F5B-BBA8-4194-9831-FAE421F9DB8E}" dt="2022-03-13T20:52:59.301" v="2537" actId="2711"/>
            <ac:spMkLst>
              <pc:docMk/>
              <pc:sldMasterMk cId="4288184243" sldId="2147483648"/>
              <pc:sldLayoutMk cId="3687935107" sldId="2147483658"/>
              <ac:spMk id="12" creationId="{E1F2D6DC-B66A-4C62-B5EE-03A73EB8F0EE}"/>
            </ac:spMkLst>
          </pc:spChg>
        </pc:sldLayoutChg>
        <pc:sldLayoutChg chg="modSp mod">
          <pc:chgData name="Nickolaj" userId="176201cf-8bb4-4bad-b876-a3dace3f6cc7" providerId="ADAL" clId="{C7FE9F5B-BBA8-4194-9831-FAE421F9DB8E}" dt="2022-03-13T20:53:21.537" v="2541" actId="1076"/>
          <pc:sldLayoutMkLst>
            <pc:docMk/>
            <pc:sldMasterMk cId="4288184243" sldId="2147483648"/>
            <pc:sldLayoutMk cId="3628155064" sldId="2147483659"/>
          </pc:sldLayoutMkLst>
          <pc:spChg chg="mod">
            <ac:chgData name="Nickolaj" userId="176201cf-8bb4-4bad-b876-a3dace3f6cc7" providerId="ADAL" clId="{C7FE9F5B-BBA8-4194-9831-FAE421F9DB8E}" dt="2022-03-13T20:53:21.537" v="2541" actId="1076"/>
            <ac:spMkLst>
              <pc:docMk/>
              <pc:sldMasterMk cId="4288184243" sldId="2147483648"/>
              <pc:sldLayoutMk cId="3628155064" sldId="2147483659"/>
              <ac:spMk id="4" creationId="{25CF9965-2AB4-4E15-B244-9CA1E2A5D49F}"/>
            </ac:spMkLst>
          </pc:spChg>
          <pc:spChg chg="mod">
            <ac:chgData name="Nickolaj" userId="176201cf-8bb4-4bad-b876-a3dace3f6cc7" providerId="ADAL" clId="{C7FE9F5B-BBA8-4194-9831-FAE421F9DB8E}" dt="2022-03-13T20:53:13.882" v="2540" actId="122"/>
            <ac:spMkLst>
              <pc:docMk/>
              <pc:sldMasterMk cId="4288184243" sldId="2147483648"/>
              <pc:sldLayoutMk cId="3628155064" sldId="2147483659"/>
              <ac:spMk id="5" creationId="{308FC425-C7F5-4F41-A9E2-87A9F836A1C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114827-7F35-46C7-A0F9-9F7E5192D7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993E9-A27F-475B-B4F7-D05454926A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78533-FDC9-4923-9DE9-D995CAC73258}" type="datetimeFigureOut">
              <a:rPr lang="nb-NO" smtClean="0"/>
              <a:t>13.03.2022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C010F-B2CD-4559-B7CD-189D971E2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F865-D40F-42ED-AEEB-E084D49C22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C2C8C-798B-41AA-8C9C-607A42B0BF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33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45A6-4FBB-4D31-8CA8-56D825DE3F0A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D840B-9A02-4B8C-B8F5-6E2F7D2799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8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4577062/windows-10-update-kb457706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port.microsoft.com/help/4577063/windows-10-update-kb4577063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4577062/windows-10-update-kb457706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port.microsoft.com/help/4577063/windows-10-update-kb4577063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4577062/windows-10-update-kb4577062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port.microsoft.com/help/4577063/windows-10-update-kb4577063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4577062/windows-10-update-kb457706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port.microsoft.com/help/4577063/windows-10-update-kb4577063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4577062/windows-10-update-kb457706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port.microsoft.com/help/4577063/windows-10-update-kb4577063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4577062/windows-10-update-kb4577062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port.microsoft.com/help/4577063/windows-10-update-kb4577063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4577062/windows-10-update-kb457706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port.microsoft.com/help/4577063/windows-10-update-kb4577063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4577062/windows-10-update-kb457706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port.microsoft.com/help/4577063/windows-10-update-kb457706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Intune enrolled or co-managed devices running Windows 10 Pro, Windows 10 Pro Education, Windows 10 Enterprise, or Windows 10 Education. Windows 10 Home isn't supported.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Startup performance insights are only available for devices running version 1903 or later of Windows 10 Enterprise, Education, or Pro. Windows 10 long-term servicing channel (LTSC) isn't supported.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1903 and 1909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3"/>
              </a:rPr>
              <a:t>KB4577062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2004 and 20H2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4"/>
              </a:rPr>
              <a:t>KB4577063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devices must be Azure AD joined or hybrid Azure AD joined.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Workplace joined or Azure AD registered devices aren't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Connected User Experiences and Telemetry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service on the device is running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Intune enrolled or co-managed devices running Windows 10 Pro, Windows 10 Pro Education, Windows 10 Enterprise, or Windows 10 Education. Windows 10 Home isn't supported.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Startup performance insights are only available for devices running version 1903 or later of Windows 10 Enterprise, Education, or Pro. Windows 10 long-term servicing channel (LTSC) isn't supported.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1903 and 1909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3"/>
              </a:rPr>
              <a:t>KB4577062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2004 and 20H2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4"/>
              </a:rPr>
              <a:t>KB4577063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devices must be Azure AD joined or hybrid Azure AD joined.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Workplace joined or Azure AD registered devices aren't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Connected User Experiences and Telemetry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service on the device is running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Intune enrolled or co-managed devices running Windows 10 Pro, Windows 10 Pro Education, Windows 10 Enterprise, or Windows 10 Education. Windows 10 Home isn't supported.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Startup performance insights are only available for devices running version 1903 or later of Windows 10 Enterprise, Education, or Pro. Windows 10 long-term servicing channel (LTSC) isn't supported.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1903 and 1909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3"/>
              </a:rPr>
              <a:t>KB4577062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2004 and 20H2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4"/>
              </a:rPr>
              <a:t>KB4577063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devices must be Azure AD joined or hybrid Azure AD joined.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Workplace joined or Azure AD registered devices aren't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Connected User Experiences and Telemetry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service on the device is running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Demo - PR script that sends data logs to Log Analytics with Function App and device 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D840B-9A02-4B8C-B8F5-6E2F7D2799E3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210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Intune enrolled or co-managed devices running Windows 10 Pro, Windows 10 Pro Education, Windows 10 Enterprise, or Windows 10 Education. Windows 10 Home isn't supported.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Startup performance insights are only available for devices running version 1903 or later of Windows 10 Enterprise, Education, or Pro. Windows 10 long-term servicing channel (LTSC) isn't supported.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1903 and 1909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3"/>
              </a:rPr>
              <a:t>KB4577062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2004 and 20H2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4"/>
              </a:rPr>
              <a:t>KB4577063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devices must be Azure AD joined or hybrid Azure AD joined.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Workplace joined or Azure AD registered devices aren't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Connected User Experiences and Telemetry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service on the device is running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Intune enrolled or co-managed devices running Windows 10 Pro, Windows 10 Pro Education, Windows 10 Enterprise, or Windows 10 Education. Windows 10 Home isn't supported.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Startup performance insights are only available for devices running version 1903 or later of Windows 10 Enterprise, Education, or Pro. Windows 10 long-term servicing channel (LTSC) isn't supported.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1903 and 1909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3"/>
              </a:rPr>
              <a:t>KB4577062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2004 and 20H2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4"/>
              </a:rPr>
              <a:t>KB4577063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devices must be Azure AD joined or hybrid Azure AD joined.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Workplace joined or Azure AD registered devices aren't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Connected User Experiences and Telemetry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service on the device is running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Demo - PR script that sends data logs to Log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D840B-9A02-4B8C-B8F5-6E2F7D2799E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922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Intune enrolled or co-managed devices running Windows 10 Pro, Windows 10 Pro Education, Windows 10 Enterprise, or Windows 10 Education. Windows 10 Home isn't supported.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Startup performance insights are only available for devices running version 1903 or later of Windows 10 Enterprise, Education, or Pro. Windows 10 long-term servicing channel (LTSC) isn't supported.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1903 and 1909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3"/>
              </a:rPr>
              <a:t>KB4577062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2004 and 20H2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4"/>
              </a:rPr>
              <a:t>KB4577063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devices must be Azure AD joined or hybrid Azure AD joined.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Workplace joined or Azure AD registered devices aren't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Connected User Experiences and Telemetry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service on the device is running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Demo - PR script that sends data logs to Log Analytics through Function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D840B-9A02-4B8C-B8F5-6E2F7D2799E3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488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Intune enrolled or co-managed devices running Windows 10 Pro, Windows 10 Pro Education, Windows 10 Enterprise, or Windows 10 Education. Windows 10 Home isn't supported.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Startup performance insights are only available for devices running version 1903 or later of Windows 10 Enterprise, Education, or Pro. Windows 10 long-term servicing channel (LTSC) isn't supported.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1903 and 1909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3"/>
              </a:rPr>
              <a:t>KB4577062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2004 and 20H2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4"/>
              </a:rPr>
              <a:t>KB4577063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devices must be Azure AD joined or hybrid Azure AD joined.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Workplace joined or Azure AD registered devices aren't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Connected User Experiences and Telemetry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service on the device is running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Intune enrolled or co-managed devices running Windows 10 Pro, Windows 10 Pro Education, Windows 10 Enterprise, or Windows 10 Education. Windows 10 Home isn't supported.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Startup performance insights are only available for devices running version 1903 or later of Windows 10 Enterprise, Education, or Pro. Windows 10 long-term servicing channel (LTSC) isn't supported.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1903 and 1909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3"/>
              </a:rPr>
              <a:t>KB4577062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Pro versions 2004 and 20H2 require </a:t>
            </a:r>
            <a:r>
              <a:rPr lang="en-US" b="0" i="0" u="none" strike="noStrike" dirty="0">
                <a:solidFill>
                  <a:srgbClr val="E3E3E3"/>
                </a:solidFill>
                <a:effectLst/>
                <a:latin typeface="Segoe UI" panose="020B0502040204020203" pitchFamily="34" charset="0"/>
                <a:hlinkClick r:id="rId4"/>
              </a:rPr>
              <a:t>KB4577063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10 devices must be Azure AD joined or hybrid Azure AD joined.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Workplace joined or Azure AD registered devices aren't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Connected User Experiences and Telemetry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service on the device is running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5BCA376-8A3F-4153-8E10-AB94C0008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3" t="30113" r="25027" b="40869"/>
          <a:stretch/>
        </p:blipFill>
        <p:spPr>
          <a:xfrm rot="5400000">
            <a:off x="-1245066" y="1208839"/>
            <a:ext cx="5873935" cy="3474280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1DC97A6-4B88-4433-9307-C67133F0A9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59392" r="20151" b="30238"/>
          <a:stretch/>
        </p:blipFill>
        <p:spPr>
          <a:xfrm>
            <a:off x="323848" y="5807394"/>
            <a:ext cx="4933949" cy="90678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C65C851-3C58-4028-BEE0-92A381D7D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69490" r="20151" b="23800"/>
          <a:stretch/>
        </p:blipFill>
        <p:spPr>
          <a:xfrm>
            <a:off x="5661760" y="5882947"/>
            <a:ext cx="5970078" cy="70995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12502CA-E090-406D-A946-73B0A390AB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0940" y="256291"/>
            <a:ext cx="8237220" cy="174275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Name of Presentation</a:t>
            </a:r>
            <a:endParaRPr lang="nb-NO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B00A99B-F34A-4DB8-B6E4-9FFF9C0FA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0940" y="2247459"/>
            <a:ext cx="4296410" cy="1988624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Info (Name, Title, Company, Twitter)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E6DDDA-BD2C-4D04-95CF-C864179F408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23250" y="2247900"/>
            <a:ext cx="3724275" cy="3505200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Speaker Picture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EC3C73C-2F3C-4B52-AC9E-83C7C16407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66" y="4872110"/>
            <a:ext cx="1615694" cy="88099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F27C6E31-4F12-4881-9A1D-63F8AC119E4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45" y="4872110"/>
            <a:ext cx="1615694" cy="8675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109BF2-1128-4771-B5CF-4453B978D620}"/>
              </a:ext>
            </a:extLst>
          </p:cNvPr>
          <p:cNvSpPr txBox="1"/>
          <p:nvPr userDrawn="1"/>
        </p:nvSpPr>
        <p:spPr>
          <a:xfrm>
            <a:off x="4639428" y="4544133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Official sponsors      </a:t>
            </a:r>
            <a:endParaRPr lang="LID4096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6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7525E8-5E62-46FB-B6E7-C22FCFD2B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  <p:pic>
        <p:nvPicPr>
          <p:cNvPr id="12" name="Picture 11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409E4C3E-BBC1-4519-B512-9B271E0EDC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26" y="2421634"/>
            <a:ext cx="6409480" cy="427632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F9965-2AB4-4E15-B244-9CA1E2A5D49F}"/>
              </a:ext>
            </a:extLst>
          </p:cNvPr>
          <p:cNvSpPr txBox="1"/>
          <p:nvPr userDrawn="1"/>
        </p:nvSpPr>
        <p:spPr>
          <a:xfrm>
            <a:off x="2989871" y="429879"/>
            <a:ext cx="574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endParaRPr lang="sv-SE" sz="4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FC425-C7F5-4F41-A9E2-87A9F836A1C9}"/>
              </a:ext>
            </a:extLst>
          </p:cNvPr>
          <p:cNvSpPr txBox="1"/>
          <p:nvPr userDrawn="1"/>
        </p:nvSpPr>
        <p:spPr>
          <a:xfrm>
            <a:off x="2898589" y="1512326"/>
            <a:ext cx="629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Please remember to fill out the evals!</a:t>
            </a:r>
            <a:endParaRPr lang="sv-SE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5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5888-2B45-46B2-A7E7-D25ACCC3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CB33-D032-40A0-A68D-AEF98527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2738BFE-6694-4B72-840C-BD4C927D7A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23BD5B0B-8CAE-4ED5-9C38-19E6ACF7FE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56" y="1119304"/>
            <a:ext cx="964283" cy="525795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1FC8E25-3F4B-4977-9D84-BFF38D1FFC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56" y="1672087"/>
            <a:ext cx="964282" cy="5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yled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5888-2B45-46B2-A7E7-D25ACCC3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CB33-D032-40A0-A68D-AEF98527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2738BFE-6694-4B72-840C-BD4C927D7A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97D43EA-22DD-4E12-B66F-A7E6E1C765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56" y="1119304"/>
            <a:ext cx="964283" cy="525795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56A3686-8047-419B-8DDD-C935AFBBA2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56" y="1672087"/>
            <a:ext cx="964282" cy="5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DB3B-B047-4C92-99F4-9C9E49B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0319-8A5D-4957-8ACB-36AC0B87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B6BC760-4644-4FBC-A3D7-366BC70EA8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8DA3-444C-4D5A-BEEF-F1427BE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CEB7D88-AC73-496E-815C-64DF094274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7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D60CBF0-28DB-4C1C-8879-3B8234E6A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33D4-4F54-4E27-93C1-A69E2783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936B-FEDF-4033-A846-3A57E086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ADD5-BCC1-4F65-9B30-F20589F0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21ECC35-E917-4A7C-B33B-20D90A983C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BA1-EF98-4CEF-A015-31D6999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7191-8F5E-4F74-A64C-49A7F326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95513-D6B9-47D7-B9F3-6FAAA1D6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2175E-53F5-4B6C-98E0-84D21030E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9E5F5-C59E-444D-9BA0-72D497D04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7525E8-5E62-46FB-B6E7-C22FCFD2B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7525E8-5E62-46FB-B6E7-C22FCFD2B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39" y="53276"/>
            <a:ext cx="2181750" cy="1001389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68C1D05-4A21-4546-A16D-AF8CA94AD2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5" y="3115171"/>
            <a:ext cx="3381914" cy="1844057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4CC0A092-80F2-46F2-8DDF-481885FBA6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30" y="3115171"/>
            <a:ext cx="3823909" cy="2053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F2D6DC-B66A-4C62-B5EE-03A73EB8F0EE}"/>
              </a:ext>
            </a:extLst>
          </p:cNvPr>
          <p:cNvSpPr txBox="1"/>
          <p:nvPr userDrawn="1"/>
        </p:nvSpPr>
        <p:spPr>
          <a:xfrm>
            <a:off x="262965" y="553970"/>
            <a:ext cx="10667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big thanks to our sponsors</a:t>
            </a:r>
            <a:endParaRPr lang="sv-SE" sz="6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95E00-7B9F-4FE4-A4F1-9B15570D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60180" cy="79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4CF17-5D7C-4083-89BC-49FE69F9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5582"/>
            <a:ext cx="10515600" cy="4691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81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7" r:id="rId3"/>
    <p:sldLayoutId id="2147483650" r:id="rId4"/>
    <p:sldLayoutId id="2147483654" r:id="rId5"/>
    <p:sldLayoutId id="2147483656" r:id="rId6"/>
    <p:sldLayoutId id="2147483652" r:id="rId7"/>
    <p:sldLayoutId id="2147483653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D828EDE-2E97-40C7-98D7-201C34653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305" y="983655"/>
            <a:ext cx="8237220" cy="1742757"/>
          </a:xfrm>
        </p:spPr>
        <p:txBody>
          <a:bodyPr>
            <a:noAutofit/>
          </a:bodyPr>
          <a:lstStyle/>
          <a:p>
            <a:r>
              <a:rPr lang="en-US" sz="4400" dirty="0"/>
              <a:t>Proactive Remediations and Azure Functions better together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382447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F845-3C67-4589-8E27-DABD18C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D52B-7E4D-4F5D-98E6-64C9F5FBC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Proactive Remediations and Log Analytics</a:t>
            </a:r>
            <a:endParaRPr lang="LID4096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7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Be cautios when using cloud services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Retrieval of any data residing in a cloud service requires authentication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instance, to retrieve primary user data, or check if device is compliant etc.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sensitive data strings in Proactive Remediation script files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Sensitive data strings could be similar but not limited to: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Primary keys for Log Analytics workspaces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registrations client secrets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 account connection strings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Should we attempt to remove script upon successful execution?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Keep in mind that script block execution could be logged to the event log</a:t>
            </a:r>
          </a:p>
          <a:p>
            <a:pPr marL="800100" lvl="1" indent="-342900"/>
            <a:endParaRPr lang="en-US" b="1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9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a better option?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 your logging details to an Azure Function App with HTTP trigger</a:t>
            </a:r>
          </a:p>
          <a:p>
            <a:pPr marL="342900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App relays the log data to Log Analytics workspace</a:t>
            </a:r>
          </a:p>
          <a:p>
            <a:pPr marL="342900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marL="800100" lvl="1" indent="-342900"/>
            <a:endParaRPr lang="en-US" b="1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96AB1A-77DA-41BB-95DE-BD68C944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43" y="4566497"/>
            <a:ext cx="1385727" cy="123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7CEF5C-CD47-4FFA-8686-7C07B8D2F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866" y="4443730"/>
            <a:ext cx="1233170" cy="123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FF8D3-C004-4946-B37A-E877F907A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229" y="4566497"/>
            <a:ext cx="1429951" cy="12331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2B59C-66B9-4E99-B9CB-0EA8C164ACC3}"/>
              </a:ext>
            </a:extLst>
          </p:cNvPr>
          <p:cNvCxnSpPr>
            <a:cxnSpLocks/>
          </p:cNvCxnSpPr>
          <p:nvPr/>
        </p:nvCxnSpPr>
        <p:spPr>
          <a:xfrm>
            <a:off x="3213100" y="5183081"/>
            <a:ext cx="1460500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B67D81-03C6-4340-BA3C-1317725B76D7}"/>
              </a:ext>
            </a:extLst>
          </p:cNvPr>
          <p:cNvCxnSpPr>
            <a:cxnSpLocks/>
          </p:cNvCxnSpPr>
          <p:nvPr/>
        </p:nvCxnSpPr>
        <p:spPr>
          <a:xfrm>
            <a:off x="6913033" y="5183081"/>
            <a:ext cx="1460500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AB672A-355E-4439-8574-086C4FD0B245}"/>
              </a:ext>
            </a:extLst>
          </p:cNvPr>
          <p:cNvSpPr txBox="1"/>
          <p:nvPr/>
        </p:nvSpPr>
        <p:spPr>
          <a:xfrm>
            <a:off x="1029891" y="5903946"/>
            <a:ext cx="186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Remediation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42FA-60F5-45E9-AC5A-C517709EE48B}"/>
              </a:ext>
            </a:extLst>
          </p:cNvPr>
          <p:cNvSpPr txBox="1"/>
          <p:nvPr/>
        </p:nvSpPr>
        <p:spPr>
          <a:xfrm>
            <a:off x="4928264" y="5903946"/>
            <a:ext cx="1679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Function 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BE1F2-7E26-4FD3-A811-3439BC06EAB5}"/>
              </a:ext>
            </a:extLst>
          </p:cNvPr>
          <p:cNvSpPr txBox="1"/>
          <p:nvPr/>
        </p:nvSpPr>
        <p:spPr>
          <a:xfrm>
            <a:off x="8465604" y="5903946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 Analytics workspace</a:t>
            </a:r>
          </a:p>
        </p:txBody>
      </p:sp>
    </p:spTree>
    <p:extLst>
      <p:ext uri="{BB962C8B-B14F-4D97-AF65-F5344CB8AC3E}">
        <p14:creationId xmlns:p14="http://schemas.microsoft.com/office/powerpoint/2010/main" val="409640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F845-3C67-4589-8E27-DABD18C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D52B-7E4D-4F5D-98E6-64C9F5FBC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Better Proactive Remediations and Log Analytics</a:t>
            </a:r>
            <a:endParaRPr lang="LID4096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1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App and security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582"/>
            <a:ext cx="10960100" cy="4691381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Apps can have various authentication and authorization options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AD integrated authentication (delegated or client secret / cert auth flows)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or Admin Keys authorization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Anonymous authorization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building automated solutions, how to deal with security?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AD integrated authentication should not be used</a:t>
            </a:r>
          </a:p>
          <a:p>
            <a:pPr marL="1257300" lvl="2" indent="-342900"/>
            <a:r>
              <a:rPr lang="en-US" sz="16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Delegated authentication flow can’t be automated and requires human interaction</a:t>
            </a:r>
          </a:p>
          <a:p>
            <a:pPr marL="1257300" lvl="2" indent="-342900"/>
            <a:r>
              <a:rPr lang="en-US" sz="16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secret / certificate authentication flows either require sensitive data embedded within script block or a specific certificate locally available on all devices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or Admin keys for authorization are also sensitive data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certificate from PKI is a good option, but complex and requires additional infrastructure</a:t>
            </a:r>
          </a:p>
          <a:p>
            <a:pPr marL="342900" indent="-342900"/>
            <a:endParaRPr lang="en-US" sz="24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should I use then?</a:t>
            </a:r>
          </a:p>
          <a:p>
            <a:pPr marL="800100" lvl="1" indent="-342900"/>
            <a:endParaRPr lang="en-US" sz="20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/>
            <a:endParaRPr lang="en-US" sz="16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/>
            <a:endParaRPr lang="en-US" b="1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5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probably the best option?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 Function App Function Key authorization with: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Built-in code with Azure AD device registration certificate validation, or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Built-in code with Azure AD device validation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Function App with: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Device auth (Nickolaj)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Tenant validation (Jan)</a:t>
            </a:r>
            <a:endParaRPr lang="en-US" sz="16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/>
            <a:endParaRPr lang="en-US" b="1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4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73633" cy="79311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AD device registration certificate validation</a:t>
            </a:r>
            <a:endParaRPr lang="LID4096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Lite </a:t>
            </a:r>
            <a:r>
              <a:rPr lang="en-US" sz="2400" b="1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visio</a:t>
            </a:r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beskrivning</a:t>
            </a:r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och </a:t>
            </a:r>
            <a:r>
              <a:rPr lang="en-US" sz="2400" b="1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modules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Client-side needs to run elevated to access private key</a:t>
            </a:r>
            <a:endParaRPr lang="en-US" sz="16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/>
            <a:endParaRPr lang="en-US" b="1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3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AD device validation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Lite </a:t>
            </a:r>
            <a:r>
              <a:rPr lang="en-US" sz="2400" b="1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visio</a:t>
            </a:r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och </a:t>
            </a:r>
            <a:r>
              <a:rPr lang="en-US" sz="2400" b="1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beskrivning</a:t>
            </a:r>
            <a:endParaRPr lang="en-US" sz="16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/>
            <a:endParaRPr lang="en-US" b="1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1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F845-3C67-4589-8E27-DABD18C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D52B-7E4D-4F5D-98E6-64C9F5FBC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Probably the best Proactive Remediations and Log Analytics</a:t>
            </a:r>
            <a:endParaRPr lang="LID4096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AD device registration certificate validation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 code</a:t>
            </a:r>
          </a:p>
          <a:p>
            <a:pPr marL="1257300" lvl="2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https://github.com/MSEndpointMgr/AADDeviceTrust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Modules</a:t>
            </a:r>
          </a:p>
          <a:p>
            <a:pPr marL="1257300" lvl="2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https://www.powershellgallery.com/packages/AADDeviceTrust.Client</a:t>
            </a:r>
          </a:p>
          <a:p>
            <a:pPr marL="1257300" lvl="2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https://www.powershellgallery.com/packages/AADDeviceTrust.FunctionApp</a:t>
            </a:r>
          </a:p>
        </p:txBody>
      </p:sp>
    </p:spTree>
    <p:extLst>
      <p:ext uri="{BB962C8B-B14F-4D97-AF65-F5344CB8AC3E}">
        <p14:creationId xmlns:p14="http://schemas.microsoft.com/office/powerpoint/2010/main" val="309041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18A349FC-9AF7-4022-92CB-998533C4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198" y="244091"/>
            <a:ext cx="4296410" cy="1988624"/>
          </a:xfrm>
        </p:spPr>
        <p:txBody>
          <a:bodyPr>
            <a:normAutofit/>
          </a:bodyPr>
          <a:lstStyle/>
          <a:p>
            <a:r>
              <a:rPr lang="nb-NO" dirty="0"/>
              <a:t>Jan Ketil Skanke</a:t>
            </a:r>
          </a:p>
          <a:p>
            <a:r>
              <a:rPr lang="nb-NO" dirty="0"/>
              <a:t>Principal Cloud Architect</a:t>
            </a:r>
          </a:p>
          <a:p>
            <a:r>
              <a:rPr lang="nb-NO" dirty="0"/>
              <a:t>@JankeSkanke</a:t>
            </a:r>
          </a:p>
          <a:p>
            <a:r>
              <a:rPr lang="nb-NO" dirty="0"/>
              <a:t>MVP Enterprise Mobility</a:t>
            </a:r>
          </a:p>
        </p:txBody>
      </p:sp>
      <p:pic>
        <p:nvPicPr>
          <p:cNvPr id="8" name="Picture Placeholder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3412949-7608-4F16-9125-D21E31F808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" b="2946"/>
          <a:stretch>
            <a:fillRect/>
          </a:stretch>
        </p:blipFill>
        <p:spPr>
          <a:xfrm>
            <a:off x="9012238" y="214313"/>
            <a:ext cx="1993900" cy="1876425"/>
          </a:xfrm>
        </p:spPr>
      </p:pic>
      <p:sp>
        <p:nvSpPr>
          <p:cNvPr id="7" name="Subtitle 13">
            <a:extLst>
              <a:ext uri="{FF2B5EF4-FFF2-40B4-BE49-F238E27FC236}">
                <a16:creationId xmlns:a16="http://schemas.microsoft.com/office/drawing/2014/main" id="{8DA285A7-50B7-4409-9AF9-53CDBF7FF6F8}"/>
              </a:ext>
            </a:extLst>
          </p:cNvPr>
          <p:cNvSpPr txBox="1">
            <a:spLocks/>
          </p:cNvSpPr>
          <p:nvPr/>
        </p:nvSpPr>
        <p:spPr>
          <a:xfrm>
            <a:off x="4050377" y="2618414"/>
            <a:ext cx="4296410" cy="198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Nickolaj Andersen</a:t>
            </a:r>
          </a:p>
          <a:p>
            <a:r>
              <a:rPr lang="nb-NO" dirty="0"/>
              <a:t>Senior Architect</a:t>
            </a:r>
          </a:p>
          <a:p>
            <a:r>
              <a:rPr lang="nb-NO" dirty="0"/>
              <a:t>@NickolajA</a:t>
            </a:r>
          </a:p>
          <a:p>
            <a:r>
              <a:rPr lang="nb-NO" dirty="0"/>
              <a:t>MVP Enterprise Mobility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F5A32-01E4-4319-A8DE-FD7AD55A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2238" y="2578797"/>
            <a:ext cx="1993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22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08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8C7846-D4E5-462E-91B9-EC97ECD5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4ED741-6727-4F11-B370-46A0EFDD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GB" dirty="0" err="1"/>
              <a:t>Kort</a:t>
            </a:r>
            <a:r>
              <a:rPr lang="en-GB" dirty="0"/>
              <a:t> intro till Proactive Remediations</a:t>
            </a:r>
          </a:p>
          <a:p>
            <a:pPr lvl="1"/>
            <a:r>
              <a:rPr lang="en-GB" dirty="0"/>
              <a:t>Var </a:t>
            </a:r>
            <a:r>
              <a:rPr lang="en-GB" dirty="0" err="1"/>
              <a:t>finns</a:t>
            </a:r>
            <a:r>
              <a:rPr lang="en-GB" dirty="0"/>
              <a:t> det, </a:t>
            </a:r>
            <a:r>
              <a:rPr lang="en-GB" dirty="0" err="1"/>
              <a:t>vad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det </a:t>
            </a:r>
            <a:r>
              <a:rPr lang="en-GB" dirty="0" err="1"/>
              <a:t>användas</a:t>
            </a:r>
            <a:r>
              <a:rPr lang="en-GB" dirty="0"/>
              <a:t> till, </a:t>
            </a:r>
            <a:r>
              <a:rPr lang="en-GB" dirty="0" err="1"/>
              <a:t>sätta</a:t>
            </a:r>
            <a:r>
              <a:rPr lang="en-GB" dirty="0"/>
              <a:t> </a:t>
            </a:r>
            <a:r>
              <a:rPr lang="en-GB" dirty="0" err="1"/>
              <a:t>stagen</a:t>
            </a:r>
            <a:endParaRPr lang="en-GB" dirty="0"/>
          </a:p>
          <a:p>
            <a:r>
              <a:rPr lang="en-GB" dirty="0"/>
              <a:t>Common interactions with cloud services</a:t>
            </a:r>
          </a:p>
          <a:p>
            <a:pPr lvl="1"/>
            <a:r>
              <a:rPr lang="en-GB" dirty="0"/>
              <a:t>Send logs to LA workspace, get/set Storage Account tables data, retrieve Key Vault secrets</a:t>
            </a:r>
          </a:p>
          <a:p>
            <a:pPr lvl="1"/>
            <a:r>
              <a:rPr lang="en-GB" dirty="0"/>
              <a:t>Do’s and </a:t>
            </a:r>
            <a:r>
              <a:rPr lang="en-GB" dirty="0" err="1"/>
              <a:t>Don’t’s</a:t>
            </a:r>
            <a:r>
              <a:rPr lang="en-GB" dirty="0"/>
              <a:t> – No secrets in plain text code, ends up on device</a:t>
            </a:r>
          </a:p>
          <a:p>
            <a:pPr lvl="1"/>
            <a:r>
              <a:rPr lang="en-GB" dirty="0"/>
              <a:t>DEMO: Show a PR to send logs to LA workspace</a:t>
            </a:r>
          </a:p>
          <a:p>
            <a:r>
              <a:rPr lang="en-GB" dirty="0"/>
              <a:t>So what’s the solution? Azure Function Apps</a:t>
            </a:r>
          </a:p>
          <a:p>
            <a:pPr lvl="1"/>
            <a:r>
              <a:rPr lang="en-GB" dirty="0"/>
              <a:t>Use a Function App (API) as middle-man</a:t>
            </a:r>
          </a:p>
          <a:p>
            <a:pPr lvl="1"/>
            <a:r>
              <a:rPr lang="en-GB" dirty="0"/>
              <a:t>DEMO: PR calling Function App to send logs to LA workspace</a:t>
            </a:r>
          </a:p>
          <a:p>
            <a:r>
              <a:rPr lang="en-GB" dirty="0"/>
              <a:t>Ensure only trusted devices are accepted</a:t>
            </a:r>
          </a:p>
          <a:p>
            <a:pPr lvl="1"/>
            <a:r>
              <a:rPr lang="en-GB" dirty="0"/>
              <a:t>Devices within the same tenant</a:t>
            </a:r>
          </a:p>
          <a:p>
            <a:pPr lvl="1"/>
            <a:r>
              <a:rPr lang="en-GB" dirty="0"/>
              <a:t>Azure AD device registration certificate authentication</a:t>
            </a:r>
          </a:p>
          <a:p>
            <a:r>
              <a:rPr lang="en-GB" dirty="0"/>
              <a:t>What can be done when PR and Function App is combined?</a:t>
            </a:r>
          </a:p>
          <a:p>
            <a:pPr lvl="1"/>
            <a:r>
              <a:rPr lang="en-GB" dirty="0" err="1"/>
              <a:t>CloudLAPS</a:t>
            </a:r>
            <a:endParaRPr lang="en-GB" dirty="0"/>
          </a:p>
          <a:p>
            <a:pPr lvl="1"/>
            <a:r>
              <a:rPr lang="en-GB" dirty="0"/>
              <a:t>Custom Inventory</a:t>
            </a:r>
          </a:p>
          <a:p>
            <a:br>
              <a:rPr lang="en-US" dirty="0"/>
            </a:br>
            <a:endParaRPr lang="en-US" dirty="0"/>
          </a:p>
          <a:p>
            <a:r>
              <a:rPr lang="en-GB" dirty="0">
                <a:ea typeface="+mn-lt"/>
                <a:cs typeface="+mn-lt"/>
              </a:rPr>
              <a:t>La </a:t>
            </a:r>
            <a:r>
              <a:rPr lang="en-GB" dirty="0" err="1">
                <a:ea typeface="+mn-lt"/>
                <a:cs typeface="+mn-lt"/>
              </a:rPr>
              <a:t>oss</a:t>
            </a:r>
            <a:r>
              <a:rPr lang="en-GB" dirty="0">
                <a:ea typeface="+mn-lt"/>
                <a:cs typeface="+mn-lt"/>
              </a:rPr>
              <a:t> ta med </a:t>
            </a:r>
            <a:r>
              <a:rPr lang="en-GB" dirty="0" err="1">
                <a:ea typeface="+mn-lt"/>
                <a:cs typeface="+mn-lt"/>
              </a:rPr>
              <a:t>litt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hvorfor</a:t>
            </a:r>
            <a:r>
              <a:rPr lang="en-GB" dirty="0">
                <a:ea typeface="+mn-lt"/>
                <a:cs typeface="+mn-lt"/>
              </a:rPr>
              <a:t> script output </a:t>
            </a:r>
            <a:r>
              <a:rPr lang="en-GB" dirty="0" err="1">
                <a:ea typeface="+mn-lt"/>
                <a:cs typeface="+mn-lt"/>
              </a:rPr>
              <a:t>ikke</a:t>
            </a:r>
            <a:r>
              <a:rPr lang="en-GB" dirty="0">
                <a:ea typeface="+mn-lt"/>
                <a:cs typeface="+mn-lt"/>
              </a:rPr>
              <a:t> er </a:t>
            </a:r>
            <a:r>
              <a:rPr lang="en-GB" dirty="0" err="1">
                <a:ea typeface="+mn-lt"/>
                <a:cs typeface="+mn-lt"/>
              </a:rPr>
              <a:t>godt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nok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portalen</a:t>
            </a:r>
            <a:r>
              <a:rPr lang="en-GB" dirty="0">
                <a:ea typeface="+mn-lt"/>
                <a:cs typeface="+mn-lt"/>
              </a:rPr>
              <a:t> </a:t>
            </a:r>
            <a:br>
              <a:rPr lang="en-GB" dirty="0">
                <a:ea typeface="+mn-lt"/>
                <a:cs typeface="+mn-lt"/>
              </a:rPr>
            </a:b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1. Only shows last output 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2. The maximum allowed output size limit is 2048 characters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3. No history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4. No native support for Log Analytics</a:t>
            </a:r>
            <a:endParaRPr lang="en-GB" dirty="0"/>
          </a:p>
          <a:p>
            <a:endParaRPr lang="en-GB" dirty="0">
              <a:cs typeface="Segoe UI"/>
            </a:endParaRPr>
          </a:p>
          <a:p>
            <a:pPr lvl="1"/>
            <a:endParaRPr lang="en-GB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774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F845-3C67-4589-8E27-DABD18C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Proactive Remediations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D52B-7E4D-4F5D-98E6-64C9F5FBC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Short introduction</a:t>
            </a:r>
            <a:endParaRPr lang="LID4096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2E5E7-9F9D-45A0-8E9D-D8C4D1D2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Proactive Remediations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96103-C523-45E1-93C5-B0705F36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Remediations in Endpoint Analytics allows us to: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Automatically detect and remediate common issues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to trigger once or on a schedule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 desired state configurations on endpoints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Assess and notify end-users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Essentially reduce the number of potential helpdesk calls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to Configuration Items / Configuration Baselines</a:t>
            </a:r>
          </a:p>
          <a:p>
            <a:pPr marL="457200" lvl="1" indent="0">
              <a:buNone/>
            </a:pPr>
            <a:endParaRPr lang="en-US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Remediations are composed of two script packages: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Detection Script (detect.ps1)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Remediation Script (remediation.ps1)</a:t>
            </a:r>
          </a:p>
          <a:p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0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are the prerequisites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Devices must be enrolled into Endpoint Analytics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Either as Intune managed or co-managed</a:t>
            </a:r>
          </a:p>
          <a:p>
            <a:pPr marL="342900" indent="-342900"/>
            <a:endParaRPr lang="en-US" sz="24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Devices must be Azure AD </a:t>
            </a:r>
            <a:r>
              <a:rPr lang="en-US" sz="2400" b="1" u="sng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joined</a:t>
            </a:r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hybrid Azure AD </a:t>
            </a:r>
            <a:r>
              <a:rPr lang="en-US" sz="2400" b="1" u="sng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joined</a:t>
            </a:r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meet one of the following conditions: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Windows 10 Enterprise, “Professional” or Education device managed by Intune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co-managed device running Windows 10, version 1903 or later</a:t>
            </a:r>
          </a:p>
          <a:p>
            <a:pPr marL="342900" indent="-342900"/>
            <a:endParaRPr lang="en-US" sz="24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Licensing requirements: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10 Enterprise E3 or E5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10 Education A3 or A5</a:t>
            </a:r>
          </a:p>
          <a:p>
            <a:pPr marL="800100" lvl="1" indent="-34290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Virtual Desktop Access E3 or E5</a:t>
            </a:r>
          </a:p>
        </p:txBody>
      </p:sp>
    </p:spTree>
    <p:extLst>
      <p:ext uri="{BB962C8B-B14F-4D97-AF65-F5344CB8AC3E}">
        <p14:creationId xmlns:p14="http://schemas.microsoft.com/office/powerpoint/2010/main" val="131549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6310-89AD-46F8-89C4-092A9A4E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to find Proactive Remediations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3C53-9EB3-45B0-AAAB-2FD53381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114"/>
            <a:ext cx="10515600" cy="4691381"/>
          </a:xfrm>
        </p:spPr>
        <p:txBody>
          <a:bodyPr>
            <a:normAutofit lnSpcReduction="10000"/>
          </a:bodyPr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Client-side details of scripts:</a:t>
            </a:r>
          </a:p>
          <a:p>
            <a:pPr lvl="1"/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C:\Windows\IMECache\HealthScripts</a:t>
            </a:r>
          </a:p>
          <a:p>
            <a:pPr lvl="1"/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NTFS permissions configured for system context only</a:t>
            </a:r>
            <a:endParaRPr lang="sv-SE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0B1F2-075A-4196-A1ED-9445B7902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63"/>
          <a:stretch/>
        </p:blipFill>
        <p:spPr>
          <a:xfrm>
            <a:off x="838200" y="1230550"/>
            <a:ext cx="1864401" cy="3498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BFB30-E46B-4D7F-B994-7060E3127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23"/>
          <a:stretch/>
        </p:blipFill>
        <p:spPr>
          <a:xfrm>
            <a:off x="3198864" y="1230550"/>
            <a:ext cx="6398103" cy="34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8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F845-3C67-4589-8E27-DABD18C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Proactive Remediations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D52B-7E4D-4F5D-98E6-64C9F5FBC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what and how we use the feature</a:t>
            </a:r>
            <a:endParaRPr lang="LID4096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 use cases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Extended reporting capabilities: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BitLocker encryption method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Battery health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 user notifications: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Notify user when last reboot was more than X days ago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Notify user when black listen application X was installed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Registry settings enforcement: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 sure registry key and/or value X is present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account management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inventory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much more…</a:t>
            </a:r>
          </a:p>
          <a:p>
            <a:pPr marL="800100" lvl="1" indent="-342900"/>
            <a:endParaRPr lang="en-US" b="1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F14DD-A336-431C-A3DE-1AF61B95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38765" cy="793115"/>
          </a:xfrm>
        </p:spPr>
        <p:txBody>
          <a:bodyPr>
            <a:normAutofit fontScale="90000"/>
          </a:bodyPr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Client-side reporting – Is this really enough?</a:t>
            </a:r>
            <a:endParaRPr lang="LID4096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C2842-163F-40B7-8A9C-EF01DF8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Remediations provide basic detection output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Usually enough for most scenarios, but not all</a:t>
            </a:r>
          </a:p>
          <a:p>
            <a:pPr marL="342900" indent="-342900"/>
            <a:r>
              <a:rPr lang="en-US" sz="24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basic detection output doesn’t fit for reporting needs: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to only last shown output, maximum output size 2048 characters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Missing history of log data</a:t>
            </a:r>
          </a:p>
          <a:p>
            <a:pPr marL="800100" lvl="1" indent="-342900"/>
            <a:r>
              <a:rPr lang="en-US" sz="20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 Use Proactive Remediation with Log Analytics</a:t>
            </a:r>
          </a:p>
          <a:p>
            <a:pPr marL="800100" lvl="1" indent="-342900"/>
            <a:endParaRPr lang="en-US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b="1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DBC3D6-E41E-4BB8-9D3B-7B5F38E0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25" y="4221967"/>
            <a:ext cx="8447314" cy="18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9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AA1D4502C39419B18AD9134DA4446" ma:contentTypeVersion="6" ma:contentTypeDescription="Create a new document." ma:contentTypeScope="" ma:versionID="0ee5cc77d4c8a9448f1e6d971148e665">
  <xsd:schema xmlns:xsd="http://www.w3.org/2001/XMLSchema" xmlns:xs="http://www.w3.org/2001/XMLSchema" xmlns:p="http://schemas.microsoft.com/office/2006/metadata/properties" xmlns:ns2="931fea8e-8b81-4088-8b07-435466c0b4be" targetNamespace="http://schemas.microsoft.com/office/2006/metadata/properties" ma:root="true" ma:fieldsID="702bd36cb2b35fcb221485ec27004e98" ns2:_="">
    <xsd:import namespace="931fea8e-8b81-4088-8b07-435466c0b4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fea8e-8b81-4088-8b07-435466c0b4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A5C58E-1AE9-4D73-9F2A-9EDC15FE77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7DA234-2FCA-43DC-AED1-254918E77CE7}"/>
</file>

<file path=customXml/itemProps3.xml><?xml version="1.0" encoding="utf-8"?>
<ds:datastoreItem xmlns:ds="http://schemas.openxmlformats.org/officeDocument/2006/customXml" ds:itemID="{BBB18CE2-2039-48F0-BA97-4BCB804C7E93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188f9a71-52c2-4e53-a05f-9ff8c0cb34c4}" enabled="1" method="Standard" siteId="{643d5e93-b1a8-4371-aaf1-2efa611da6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1925</Words>
  <Application>Microsoft Office PowerPoint</Application>
  <PresentationFormat>Widescreen</PresentationFormat>
  <Paragraphs>214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Segoe UI Semibold</vt:lpstr>
      <vt:lpstr>Office Theme</vt:lpstr>
      <vt:lpstr>Proactive Remediations and Azure Functions better together</vt:lpstr>
      <vt:lpstr>PowerPoint Presentation</vt:lpstr>
      <vt:lpstr>Proactive Remediations</vt:lpstr>
      <vt:lpstr>What is Proactive Remediations</vt:lpstr>
      <vt:lpstr>What are the prerequisites</vt:lpstr>
      <vt:lpstr>Where to find Proactive Remediations</vt:lpstr>
      <vt:lpstr>Proactive Remediations</vt:lpstr>
      <vt:lpstr>Common use cases</vt:lpstr>
      <vt:lpstr>Client-side reporting – Is this really enough?</vt:lpstr>
      <vt:lpstr>Demo</vt:lpstr>
      <vt:lpstr>Be cautios when using cloud services</vt:lpstr>
      <vt:lpstr>What’s a better option?</vt:lpstr>
      <vt:lpstr>Demo</vt:lpstr>
      <vt:lpstr>Function App and security</vt:lpstr>
      <vt:lpstr>What’s probably the best option?</vt:lpstr>
      <vt:lpstr>Azure AD device registration certificate validation</vt:lpstr>
      <vt:lpstr>Azure AD device validation</vt:lpstr>
      <vt:lpstr>Demo</vt:lpstr>
      <vt:lpstr>Resources</vt:lpstr>
      <vt:lpstr>PowerPoint Presentation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Session</dc:title>
  <dc:creator>Jan Ketil Skanke</dc:creator>
  <cp:lastModifiedBy>Nickolaj Andersen</cp:lastModifiedBy>
  <cp:revision>11</cp:revision>
  <dcterms:created xsi:type="dcterms:W3CDTF">2021-01-11T21:00:32Z</dcterms:created>
  <dcterms:modified xsi:type="dcterms:W3CDTF">2022-03-15T17:50:33Z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0x010100C16AA1D4502C39419B18AD9134DA4446</vt:lpwstr>
  </property>
</Properties>
</file>