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7" r:id="rId18"/>
    <p:sldId id="278" r:id="rId19"/>
    <p:sldId id="276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2" r:id="rId31"/>
    <p:sldId id="29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474D3-77A7-47E3-BEE6-C1E02F88E5BE}" v="834" dt="2022-01-06T18:08:04.441"/>
    <p1510:client id="{33414AD3-637B-427F-9247-4E5650AC9EF4}" v="1" dt="2021-12-31T14:43:27.187"/>
    <p1510:client id="{5A60DBC2-8039-4295-BA9A-9CD383E69BC2}" v="832" dt="2021-12-29T16:55:39.778"/>
    <p1510:client id="{953C56F2-2802-4E35-BC24-A7098606A94F}" v="5" dt="2021-12-29T17:00:40.200"/>
    <p1510:client id="{A92656F3-35DF-4110-B60A-AE3ABDAA26AE}" v="1" dt="2021-12-31T15:23:17.538"/>
    <p1510:client id="{AC2FA598-C781-4E99-96F2-5586F52ED130}" v="1147" dt="2022-01-06T15:24:53.348"/>
    <p1510:client id="{BCC67524-A0E7-4074-94BB-C250CB7AA36C}" v="184" dt="2021-12-31T15:35:55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o rara" userId="e9fb7294042be555" providerId="Windows Live" clId="Web-{5A60DBC2-8039-4295-BA9A-9CD383E69BC2}"/>
    <pc:docChg chg="addSld delSld modSld">
      <pc:chgData name="Nono rara" userId="e9fb7294042be555" providerId="Windows Live" clId="Web-{5A60DBC2-8039-4295-BA9A-9CD383E69BC2}" dt="2021-12-29T16:57:01.093" v="648"/>
      <pc:docMkLst>
        <pc:docMk/>
      </pc:docMkLst>
      <pc:sldChg chg="addSp modSp mod setBg">
        <pc:chgData name="Nono rara" userId="e9fb7294042be555" providerId="Windows Live" clId="Web-{5A60DBC2-8039-4295-BA9A-9CD383E69BC2}" dt="2021-12-29T16:39:25.113" v="431"/>
        <pc:sldMkLst>
          <pc:docMk/>
          <pc:sldMk cId="3784089036" sldId="256"/>
        </pc:sldMkLst>
        <pc:spChg chg="mo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Nono rara" userId="e9fb7294042be555" providerId="Windows Live" clId="Web-{5A60DBC2-8039-4295-BA9A-9CD383E69BC2}" dt="2021-12-29T16:39:25.113" v="431"/>
          <ac:spMkLst>
            <pc:docMk/>
            <pc:sldMk cId="3784089036" sldId="256"/>
            <ac:spMk id="8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39:25.113" v="431"/>
          <ac:grpSpMkLst>
            <pc:docMk/>
            <pc:sldMk cId="3784089036" sldId="256"/>
            <ac:grpSpMk id="10" creationId="{D1E3DD61-64DB-46AD-B249-E273CD86B051}"/>
          </ac:grpSpMkLst>
        </pc:grpChg>
      </pc:sldChg>
      <pc:sldChg chg="addSp modSp new mod setBg setClrOvrMap">
        <pc:chgData name="Nono rara" userId="e9fb7294042be555" providerId="Windows Live" clId="Web-{5A60DBC2-8039-4295-BA9A-9CD383E69BC2}" dt="2021-12-29T16:39:45.535" v="432"/>
        <pc:sldMkLst>
          <pc:docMk/>
          <pc:sldMk cId="2963339706" sldId="257"/>
        </pc:sldMkLst>
        <pc:spChg chg="mo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2" creationId="{27734634-B1C7-4FB1-8C63-F0D4B2E8D07D}"/>
          </ac:spMkLst>
        </pc:spChg>
        <pc:spChg chg="mo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3" creationId="{068948BC-3619-4631-8BA0-D6418536B957}"/>
          </ac:spMkLst>
        </pc:spChg>
        <pc:spChg chg="add">
          <ac:chgData name="Nono rara" userId="e9fb7294042be555" providerId="Windows Live" clId="Web-{5A60DBC2-8039-4295-BA9A-9CD383E69BC2}" dt="2021-12-29T16:39:45.535" v="432"/>
          <ac:spMkLst>
            <pc:docMk/>
            <pc:sldMk cId="2963339706" sldId="257"/>
            <ac:spMk id="8" creationId="{C6D09588-9668-4D38-8AD4-C27CF2B2D41C}"/>
          </ac:spMkLst>
        </pc:spChg>
        <pc:grpChg chg="add">
          <ac:chgData name="Nono rara" userId="e9fb7294042be555" providerId="Windows Live" clId="Web-{5A60DBC2-8039-4295-BA9A-9CD383E69BC2}" dt="2021-12-29T16:39:45.535" v="432"/>
          <ac:grpSpMkLst>
            <pc:docMk/>
            <pc:sldMk cId="2963339706" sldId="257"/>
            <ac:grpSpMk id="10" creationId="{95A28492-272D-4814-AE2C-61575C989EA3}"/>
          </ac:grpSpMkLst>
        </pc:grpChg>
      </pc:sldChg>
      <pc:sldChg chg="modSp new del">
        <pc:chgData name="Nono rara" userId="e9fb7294042be555" providerId="Windows Live" clId="Web-{5A60DBC2-8039-4295-BA9A-9CD383E69BC2}" dt="2021-12-29T16:31:19.565" v="297"/>
        <pc:sldMkLst>
          <pc:docMk/>
          <pc:sldMk cId="3860051843" sldId="258"/>
        </pc:sldMkLst>
        <pc:spChg chg="mod">
          <ac:chgData name="Nono rara" userId="e9fb7294042be555" providerId="Windows Live" clId="Web-{5A60DBC2-8039-4295-BA9A-9CD383E69BC2}" dt="2021-12-29T16:25:57.370" v="98" actId="20577"/>
          <ac:spMkLst>
            <pc:docMk/>
            <pc:sldMk cId="3860051843" sldId="258"/>
            <ac:spMk id="2" creationId="{3F789F69-9E24-4494-9667-74C291B5E05B}"/>
          </ac:spMkLst>
        </pc:spChg>
      </pc:sldChg>
      <pc:sldChg chg="addSp delSp modSp new">
        <pc:chgData name="Nono rara" userId="e9fb7294042be555" providerId="Windows Live" clId="Web-{5A60DBC2-8039-4295-BA9A-9CD383E69BC2}" dt="2021-12-29T16:43:29.041" v="460" actId="1076"/>
        <pc:sldMkLst>
          <pc:docMk/>
          <pc:sldMk cId="2320874147" sldId="259"/>
        </pc:sldMkLst>
        <pc:spChg chg="mod">
          <ac:chgData name="Nono rara" userId="e9fb7294042be555" providerId="Windows Live" clId="Web-{5A60DBC2-8039-4295-BA9A-9CD383E69BC2}" dt="2021-12-29T16:27:39.950" v="136" actId="20577"/>
          <ac:spMkLst>
            <pc:docMk/>
            <pc:sldMk cId="2320874147" sldId="259"/>
            <ac:spMk id="2" creationId="{62F1DB59-447C-493B-90C4-ACBDD351BC73}"/>
          </ac:spMkLst>
        </pc:spChg>
        <pc:spChg chg="add del mod">
          <ac:chgData name="Nono rara" userId="e9fb7294042be555" providerId="Windows Live" clId="Web-{5A60DBC2-8039-4295-BA9A-9CD383E69BC2}" dt="2021-12-29T16:41:30.288" v="445"/>
          <ac:spMkLst>
            <pc:docMk/>
            <pc:sldMk cId="2320874147" sldId="259"/>
            <ac:spMk id="3" creationId="{DDF0C61B-6E16-4AA9-9C57-7349BDAA887D}"/>
          </ac:spMkLst>
        </pc:spChg>
        <pc:spChg chg="add mod">
          <ac:chgData name="Nono rara" userId="e9fb7294042be555" providerId="Windows Live" clId="Web-{5A60DBC2-8039-4295-BA9A-9CD383E69BC2}" dt="2021-12-29T16:42:59.649" v="456" actId="20577"/>
          <ac:spMkLst>
            <pc:docMk/>
            <pc:sldMk cId="2320874147" sldId="259"/>
            <ac:spMk id="4" creationId="{86AA3760-3590-4150-B426-305D611725BE}"/>
          </ac:spMkLst>
        </pc:spChg>
        <pc:spChg chg="add mod">
          <ac:chgData name="Nono rara" userId="e9fb7294042be555" providerId="Windows Live" clId="Web-{5A60DBC2-8039-4295-BA9A-9CD383E69BC2}" dt="2021-12-29T16:37:36.434" v="426" actId="20577"/>
          <ac:spMkLst>
            <pc:docMk/>
            <pc:sldMk cId="2320874147" sldId="259"/>
            <ac:spMk id="7" creationId="{9205505C-D61B-42CA-90C6-590AA3C5EA0A}"/>
          </ac:spMkLst>
        </pc:spChg>
        <pc:graphicFrameChg chg="add del">
          <ac:chgData name="Nono rara" userId="e9fb7294042be555" providerId="Windows Live" clId="Web-{5A60DBC2-8039-4295-BA9A-9CD383E69BC2}" dt="2021-12-29T16:41:17.037" v="438"/>
          <ac:graphicFrameMkLst>
            <pc:docMk/>
            <pc:sldMk cId="2320874147" sldId="259"/>
            <ac:graphicFrameMk id="10" creationId="{A737D7C7-AE16-493D-8517-BBAF1E90C5ED}"/>
          </ac:graphicFrameMkLst>
        </pc:graphicFrameChg>
        <pc:graphicFrameChg chg="add del">
          <ac:chgData name="Nono rara" userId="e9fb7294042be555" providerId="Windows Live" clId="Web-{5A60DBC2-8039-4295-BA9A-9CD383E69BC2}" dt="2021-12-29T16:41:18.787" v="440"/>
          <ac:graphicFrameMkLst>
            <pc:docMk/>
            <pc:sldMk cId="2320874147" sldId="259"/>
            <ac:graphicFrameMk id="11" creationId="{C0C1DA13-FAEB-4A20-A39F-35C2D4A0B84F}"/>
          </ac:graphicFrameMkLst>
        </pc:graphicFrameChg>
        <pc:graphicFrameChg chg="add del">
          <ac:chgData name="Nono rara" userId="e9fb7294042be555" providerId="Windows Live" clId="Web-{5A60DBC2-8039-4295-BA9A-9CD383E69BC2}" dt="2021-12-29T16:41:27.694" v="442"/>
          <ac:graphicFrameMkLst>
            <pc:docMk/>
            <pc:sldMk cId="2320874147" sldId="259"/>
            <ac:graphicFrameMk id="12" creationId="{09F794FB-8CBD-423D-AC95-88C141C1EE15}"/>
          </ac:graphicFrameMkLst>
        </pc:graphicFrameChg>
        <pc:graphicFrameChg chg="add del">
          <ac:chgData name="Nono rara" userId="e9fb7294042be555" providerId="Windows Live" clId="Web-{5A60DBC2-8039-4295-BA9A-9CD383E69BC2}" dt="2021-12-29T16:41:30.256" v="444"/>
          <ac:graphicFrameMkLst>
            <pc:docMk/>
            <pc:sldMk cId="2320874147" sldId="259"/>
            <ac:graphicFrameMk id="13" creationId="{B82B9F0D-C9F6-44FD-988F-BB0955D84DA6}"/>
          </ac:graphicFrameMkLst>
        </pc:graphicFrameChg>
        <pc:graphicFrameChg chg="add modGraphic">
          <ac:chgData name="Nono rara" userId="e9fb7294042be555" providerId="Windows Live" clId="Web-{5A60DBC2-8039-4295-BA9A-9CD383E69BC2}" dt="2021-12-29T16:43:21.462" v="458"/>
          <ac:graphicFrameMkLst>
            <pc:docMk/>
            <pc:sldMk cId="2320874147" sldId="259"/>
            <ac:graphicFrameMk id="14" creationId="{09F794FB-8CBD-423D-AC95-88C141C1EE15}"/>
          </ac:graphicFrameMkLst>
        </pc:graphicFrameChg>
        <pc:picChg chg="add mod">
          <ac:chgData name="Nono rara" userId="e9fb7294042be555" providerId="Windows Live" clId="Web-{5A60DBC2-8039-4295-BA9A-9CD383E69BC2}" dt="2021-12-29T16:43:26.572" v="459" actId="1076"/>
          <ac:picMkLst>
            <pc:docMk/>
            <pc:sldMk cId="2320874147" sldId="259"/>
            <ac:picMk id="5" creationId="{63E05B7C-7941-4FC0-8FCF-9E9D86B8B390}"/>
          </ac:picMkLst>
        </pc:picChg>
        <pc:picChg chg="add del mod">
          <ac:chgData name="Nono rara" userId="e9fb7294042be555" providerId="Windows Live" clId="Web-{5A60DBC2-8039-4295-BA9A-9CD383E69BC2}" dt="2021-12-29T16:34:42.899" v="353"/>
          <ac:picMkLst>
            <pc:docMk/>
            <pc:sldMk cId="2320874147" sldId="259"/>
            <ac:picMk id="6" creationId="{4CE764DE-68E8-4651-A59E-9DB9C7570B19}"/>
          </ac:picMkLst>
        </pc:picChg>
        <pc:picChg chg="add mod">
          <ac:chgData name="Nono rara" userId="e9fb7294042be555" providerId="Windows Live" clId="Web-{5A60DBC2-8039-4295-BA9A-9CD383E69BC2}" dt="2021-12-29T16:43:29.041" v="460" actId="1076"/>
          <ac:picMkLst>
            <pc:docMk/>
            <pc:sldMk cId="2320874147" sldId="259"/>
            <ac:picMk id="8" creationId="{4422E179-0554-4DDD-B483-4D44F079C389}"/>
          </ac:picMkLst>
        </pc:picChg>
      </pc:sldChg>
      <pc:sldChg chg="new del">
        <pc:chgData name="Nono rara" userId="e9fb7294042be555" providerId="Windows Live" clId="Web-{5A60DBC2-8039-4295-BA9A-9CD383E69BC2}" dt="2021-12-29T16:39:07.800" v="430"/>
        <pc:sldMkLst>
          <pc:docMk/>
          <pc:sldMk cId="3089016068" sldId="260"/>
        </pc:sldMkLst>
      </pc:sldChg>
      <pc:sldChg chg="addSp delSp modSp new mod setBg modClrScheme addAnim delDesignElem chgLayout">
        <pc:chgData name="Nono rara" userId="e9fb7294042be555" providerId="Windows Live" clId="Web-{5A60DBC2-8039-4295-BA9A-9CD383E69BC2}" dt="2021-12-29T16:41:01.131" v="436"/>
        <pc:sldMkLst>
          <pc:docMk/>
          <pc:sldMk cId="3227402114" sldId="261"/>
        </pc:sldMkLst>
        <pc:spChg chg="mod or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2" creationId="{1E7404B3-742E-44A9-9DC8-FA53D67F4A17}"/>
          </ac:spMkLst>
        </pc:spChg>
        <pc:spChg chg="del mod">
          <ac:chgData name="Nono rara" userId="e9fb7294042be555" providerId="Windows Live" clId="Web-{5A60DBC2-8039-4295-BA9A-9CD383E69BC2}" dt="2021-12-29T16:40:39.083" v="434"/>
          <ac:spMkLst>
            <pc:docMk/>
            <pc:sldMk cId="3227402114" sldId="261"/>
            <ac:spMk id="3" creationId="{9A484F9A-D70D-46F5-A954-26EC6DEE0C06}"/>
          </ac:spMkLst>
        </pc:spChg>
        <pc:spChg chg="ad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7" creationId="{9B37791B-B040-4694-BFDC-8DD132D86E8E}"/>
          </ac:spMkLst>
        </pc:spChg>
        <pc:spChg chg="add del">
          <ac:chgData name="Nono rara" userId="e9fb7294042be555" providerId="Windows Live" clId="Web-{5A60DBC2-8039-4295-BA9A-9CD383E69BC2}" dt="2021-12-29T16:40:39.083" v="434"/>
          <ac:spMkLst>
            <pc:docMk/>
            <pc:sldMk cId="3227402114" sldId="261"/>
            <ac:spMk id="8" creationId="{787F4F1C-8D3D-4EC1-B72D-A0470A5A08B8}"/>
          </ac:spMkLst>
        </pc:spChg>
        <pc:spChg chg="add">
          <ac:chgData name="Nono rara" userId="e9fb7294042be555" providerId="Windows Live" clId="Web-{5A60DBC2-8039-4295-BA9A-9CD383E69BC2}" dt="2021-12-29T16:41:01.131" v="435"/>
          <ac:spMkLst>
            <pc:docMk/>
            <pc:sldMk cId="3227402114" sldId="261"/>
            <ac:spMk id="9" creationId="{E253338B-EC15-4112-B0AA-4135021E9AF8}"/>
          </ac:spMkLst>
        </pc:spChg>
        <pc:grpChg chg="add del">
          <ac:chgData name="Nono rara" userId="e9fb7294042be555" providerId="Windows Live" clId="Web-{5A60DBC2-8039-4295-BA9A-9CD383E69BC2}" dt="2021-12-29T16:40:39.083" v="434"/>
          <ac:grpSpMkLst>
            <pc:docMk/>
            <pc:sldMk cId="3227402114" sldId="261"/>
            <ac:grpSpMk id="10" creationId="{D1E3DD61-64DB-46AD-B249-E273CD86B051}"/>
          </ac:grpSpMkLst>
        </pc:grpChg>
        <pc:grpChg chg="add">
          <ac:chgData name="Nono rara" userId="e9fb7294042be555" providerId="Windows Live" clId="Web-{5A60DBC2-8039-4295-BA9A-9CD383E69BC2}" dt="2021-12-29T16:41:01.131" v="435"/>
          <ac:grpSpMkLst>
            <pc:docMk/>
            <pc:sldMk cId="3227402114" sldId="261"/>
            <ac:grpSpMk id="11" creationId="{431899EE-49A4-469F-BDB5-0A178C55105D}"/>
          </ac:grpSpMkLst>
        </pc:grpChg>
      </pc:sldChg>
      <pc:sldChg chg="addSp delSp modSp new mod setBg">
        <pc:chgData name="Nono rara" userId="e9fb7294042be555" providerId="Windows Live" clId="Web-{5A60DBC2-8039-4295-BA9A-9CD383E69BC2}" dt="2021-12-29T16:57:01.093" v="648"/>
        <pc:sldMkLst>
          <pc:docMk/>
          <pc:sldMk cId="4174292271" sldId="262"/>
        </pc:sldMkLst>
        <pc:spChg chg="add del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7" creationId="{42A4FC2C-047E-45A5-965D-8E1E3BF09BC6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2" creationId="{ED55A19D-297C-4231-AD1F-08EF9B4AA8F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4" creationId="{EBAB6C56-3D38-4923-996E-BD474BBB91E9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6" creationId="{20CD21DB-082D-417D-A5AB-FC838AF9D94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18" creationId="{7BD8AB83-2763-4392-B4B9-049CDF1F6EA4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0" creationId="{480F071C-C35C-4CE1-8EE5-8ED96E2F4E25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2" creationId="{CD97FAB4-59E0-4E65-B50B-867B14D2A067}"/>
          </ac:spMkLst>
        </pc:spChg>
        <pc:spChg chg="add">
          <ac:chgData name="Nono rara" userId="e9fb7294042be555" providerId="Windows Live" clId="Web-{5A60DBC2-8039-4295-BA9A-9CD383E69BC2}" dt="2021-12-29T16:57:01.093" v="648"/>
          <ac:spMkLst>
            <pc:docMk/>
            <pc:sldMk cId="4174292271" sldId="262"/>
            <ac:spMk id="24" creationId="{0D578F4B-2751-4FC2-8853-FAC5C59139C1}"/>
          </ac:spMkLst>
        </pc:spChg>
        <pc:picChg chg="add mod">
          <ac:chgData name="Nono rara" userId="e9fb7294042be555" providerId="Windows Live" clId="Web-{5A60DBC2-8039-4295-BA9A-9CD383E69BC2}" dt="2021-12-29T16:57:01.093" v="648"/>
          <ac:picMkLst>
            <pc:docMk/>
            <pc:sldMk cId="4174292271" sldId="262"/>
            <ac:picMk id="2" creationId="{F4500E9F-E166-47F6-B3AF-C99F8016BA7D}"/>
          </ac:picMkLst>
        </pc:picChg>
      </pc:sldChg>
      <pc:sldChg chg="addSp modSp new del mod setBg addAnim">
        <pc:chgData name="Nono rara" userId="e9fb7294042be555" providerId="Windows Live" clId="Web-{5A60DBC2-8039-4295-BA9A-9CD383E69BC2}" dt="2021-12-29T16:46:03.951" v="501"/>
        <pc:sldMkLst>
          <pc:docMk/>
          <pc:sldMk cId="8025341" sldId="263"/>
        </pc:sldMkLst>
        <pc:spChg chg="mod">
          <ac:chgData name="Nono rara" userId="e9fb7294042be555" providerId="Windows Live" clId="Web-{5A60DBC2-8039-4295-BA9A-9CD383E69BC2}" dt="2021-12-29T16:45:46.044" v="496" actId="14100"/>
          <ac:spMkLst>
            <pc:docMk/>
            <pc:sldMk cId="8025341" sldId="263"/>
            <ac:spMk id="2" creationId="{FEDEE8EC-E7E0-48F8-B5C5-4C4AB2884A02}"/>
          </ac:spMkLst>
        </pc:spChg>
        <pc:spChg chg="add">
          <ac:chgData name="Nono rara" userId="e9fb7294042be555" providerId="Windows Live" clId="Web-{5A60DBC2-8039-4295-BA9A-9CD383E69BC2}" dt="2021-12-29T16:45:47.888" v="497"/>
          <ac:spMkLst>
            <pc:docMk/>
            <pc:sldMk cId="8025341" sldId="263"/>
            <ac:spMk id="3" creationId="{71799F8E-58AC-415E-B078-ADF7AE5E5781}"/>
          </ac:spMkLst>
        </pc:spChg>
        <pc:spChg chg="add mod">
          <ac:chgData name="Nono rara" userId="e9fb7294042be555" providerId="Windows Live" clId="Web-{5A60DBC2-8039-4295-BA9A-9CD383E69BC2}" dt="2021-12-29T16:45:56.170" v="500" actId="14100"/>
          <ac:spMkLst>
            <pc:docMk/>
            <pc:sldMk cId="8025341" sldId="263"/>
            <ac:spMk id="4" creationId="{8E2D5D30-A8D1-4BAD-BF9C-D4F7696A3175}"/>
          </ac:spMkLst>
        </pc:spChg>
        <pc:spChg chg="add">
          <ac:chgData name="Nono rara" userId="e9fb7294042be555" providerId="Windows Live" clId="Web-{5A60DBC2-8039-4295-BA9A-9CD383E69BC2}" dt="2021-12-29T16:45:27.981" v="491"/>
          <ac:spMkLst>
            <pc:docMk/>
            <pc:sldMk cId="8025341" sldId="263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5:27.981" v="491"/>
          <ac:grpSpMkLst>
            <pc:docMk/>
            <pc:sldMk cId="8025341" sldId="263"/>
            <ac:grpSpMk id="9" creationId="{D1E3DD61-64DB-46AD-B249-E273CD86B051}"/>
          </ac:grpSpMkLst>
        </pc:grpChg>
      </pc:sldChg>
      <pc:sldChg chg="addSp modSp new del mod setBg">
        <pc:chgData name="Nono rara" userId="e9fb7294042be555" providerId="Windows Live" clId="Web-{5A60DBC2-8039-4295-BA9A-9CD383E69BC2}" dt="2021-12-29T16:44:54.855" v="485"/>
        <pc:sldMkLst>
          <pc:docMk/>
          <pc:sldMk cId="21921067" sldId="263"/>
        </pc:sldMkLst>
        <pc:spChg chg="mo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2" creationId="{3471AA5B-5017-46F1-86CC-B81F0BE38D7F}"/>
          </ac:spMkLst>
        </pc:spChg>
        <pc:spChg chg="mo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3" creationId="{2C7D52D2-4B91-44ED-B005-0B9F077FB97F}"/>
          </ac:spMkLst>
        </pc:spChg>
        <pc:spChg chg="add">
          <ac:chgData name="Nono rara" userId="e9fb7294042be555" providerId="Windows Live" clId="Web-{5A60DBC2-8039-4295-BA9A-9CD383E69BC2}" dt="2021-12-29T16:44:36.199" v="484"/>
          <ac:spMkLst>
            <pc:docMk/>
            <pc:sldMk cId="21921067" sldId="263"/>
            <ac:spMk id="8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4:36.199" v="484"/>
          <ac:grpSpMkLst>
            <pc:docMk/>
            <pc:sldMk cId="21921067" sldId="263"/>
            <ac:grpSpMk id="10" creationId="{D1E3DD61-64DB-46AD-B249-E273CD86B051}"/>
          </ac:grpSpMkLst>
        </pc:grpChg>
      </pc:sldChg>
      <pc:sldChg chg="addSp modSp new mod setBg addAnim">
        <pc:chgData name="Nono rara" userId="e9fb7294042be555" providerId="Windows Live" clId="Web-{5A60DBC2-8039-4295-BA9A-9CD383E69BC2}" dt="2021-12-29T16:46:34.811" v="516"/>
        <pc:sldMkLst>
          <pc:docMk/>
          <pc:sldMk cId="349711363" sldId="263"/>
        </pc:sldMkLst>
        <pc:spChg chg="mod">
          <ac:chgData name="Nono rara" userId="e9fb7294042be555" providerId="Windows Live" clId="Web-{5A60DBC2-8039-4295-BA9A-9CD383E69BC2}" dt="2021-12-29T16:46:34.811" v="515"/>
          <ac:spMkLst>
            <pc:docMk/>
            <pc:sldMk cId="349711363" sldId="263"/>
            <ac:spMk id="2" creationId="{5BEB000B-3842-40F0-A883-D4DCBED880EF}"/>
          </ac:spMkLst>
        </pc:spChg>
        <pc:spChg chg="add">
          <ac:chgData name="Nono rara" userId="e9fb7294042be555" providerId="Windows Live" clId="Web-{5A60DBC2-8039-4295-BA9A-9CD383E69BC2}" dt="2021-12-29T16:46:34.811" v="515"/>
          <ac:spMkLst>
            <pc:docMk/>
            <pc:sldMk cId="349711363" sldId="263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46:34.811" v="515"/>
          <ac:grpSpMkLst>
            <pc:docMk/>
            <pc:sldMk cId="349711363" sldId="263"/>
            <ac:grpSpMk id="9" creationId="{D1E3DD61-64DB-46AD-B249-E273CD86B051}"/>
          </ac:grpSpMkLst>
        </pc:grpChg>
      </pc:sldChg>
      <pc:sldChg chg="addSp delSp modSp new mod setBg setClrOvrMap">
        <pc:chgData name="Nono rara" userId="e9fb7294042be555" providerId="Windows Live" clId="Web-{5A60DBC2-8039-4295-BA9A-9CD383E69BC2}" dt="2021-12-29T16:53:27.634" v="627" actId="20577"/>
        <pc:sldMkLst>
          <pc:docMk/>
          <pc:sldMk cId="2320513082" sldId="264"/>
        </pc:sldMkLst>
        <pc:spChg chg="add mod">
          <ac:chgData name="Nono rara" userId="e9fb7294042be555" providerId="Windows Live" clId="Web-{5A60DBC2-8039-4295-BA9A-9CD383E69BC2}" dt="2021-12-29T16:53:27.634" v="627" actId="20577"/>
          <ac:spMkLst>
            <pc:docMk/>
            <pc:sldMk cId="2320513082" sldId="264"/>
            <ac:spMk id="2" creationId="{11A4EF6A-0AFD-4FDC-9B63-C24A339D6D5E}"/>
          </ac:spMkLst>
        </pc:spChg>
        <pc:spChg chg="add mod">
          <ac:chgData name="Nono rara" userId="e9fb7294042be555" providerId="Windows Live" clId="Web-{5A60DBC2-8039-4295-BA9A-9CD383E69BC2}" dt="2021-12-29T16:52:27.320" v="621"/>
          <ac:spMkLst>
            <pc:docMk/>
            <pc:sldMk cId="2320513082" sldId="264"/>
            <ac:spMk id="3" creationId="{75A952A9-AD10-4259-8214-024408B298D4}"/>
          </ac:spMkLst>
        </pc:spChg>
        <pc:spChg chg="add mod">
          <ac:chgData name="Nono rara" userId="e9fb7294042be555" providerId="Windows Live" clId="Web-{5A60DBC2-8039-4295-BA9A-9CD383E69BC2}" dt="2021-12-29T16:52:40.367" v="622" actId="14100"/>
          <ac:spMkLst>
            <pc:docMk/>
            <pc:sldMk cId="2320513082" sldId="264"/>
            <ac:spMk id="4" creationId="{04DA78A4-B0D0-4F33-8547-40EC3D85D6E1}"/>
          </ac:spMkLst>
        </pc:spChg>
        <pc:spChg chg="add mod">
          <ac:chgData name="Nono rara" userId="e9fb7294042be555" providerId="Windows Live" clId="Web-{5A60DBC2-8039-4295-BA9A-9CD383E69BC2}" dt="2021-12-29T16:52:50.665" v="623" actId="14100"/>
          <ac:spMkLst>
            <pc:docMk/>
            <pc:sldMk cId="2320513082" sldId="264"/>
            <ac:spMk id="5" creationId="{82F584A2-5EE5-4CD6-8F63-A3597CA7C48B}"/>
          </ac:spMkLst>
        </pc:spChg>
        <pc:spChg chg="add mod">
          <ac:chgData name="Nono rara" userId="e9fb7294042be555" providerId="Windows Live" clId="Web-{5A60DBC2-8039-4295-BA9A-9CD383E69BC2}" dt="2021-12-29T16:52:27.320" v="621"/>
          <ac:spMkLst>
            <pc:docMk/>
            <pc:sldMk cId="2320513082" sldId="264"/>
            <ac:spMk id="6" creationId="{4073455F-E50C-408F-BF42-17E2FEB8DF79}"/>
          </ac:spMkLst>
        </pc:spChg>
        <pc:spChg chg="add del">
          <ac:chgData name="Nono rara" userId="e9fb7294042be555" providerId="Windows Live" clId="Web-{5A60DBC2-8039-4295-BA9A-9CD383E69BC2}" dt="2021-12-29T16:53:08.946" v="624"/>
          <ac:spMkLst>
            <pc:docMk/>
            <pc:sldMk cId="2320513082" sldId="264"/>
            <ac:spMk id="11" creationId="{3F24A09B-713F-43FC-AB6E-B88083968522}"/>
          </ac:spMkLst>
        </pc:spChg>
        <pc:spChg chg="add">
          <ac:chgData name="Nono rara" userId="e9fb7294042be555" providerId="Windows Live" clId="Web-{5A60DBC2-8039-4295-BA9A-9CD383E69BC2}" dt="2021-12-29T16:53:08.946" v="624"/>
          <ac:spMkLst>
            <pc:docMk/>
            <pc:sldMk cId="2320513082" sldId="264"/>
            <ac:spMk id="18" creationId="{C6D09588-9668-4D38-8AD4-C27CF2B2D41C}"/>
          </ac:spMkLst>
        </pc:spChg>
        <pc:grpChg chg="add">
          <ac:chgData name="Nono rara" userId="e9fb7294042be555" providerId="Windows Live" clId="Web-{5A60DBC2-8039-4295-BA9A-9CD383E69BC2}" dt="2021-12-29T16:53:08.946" v="624"/>
          <ac:grpSpMkLst>
            <pc:docMk/>
            <pc:sldMk cId="2320513082" sldId="264"/>
            <ac:grpSpMk id="20" creationId="{95A28492-272D-4814-AE2C-61575C989EA3}"/>
          </ac:grpSpMkLst>
        </pc:grpChg>
        <pc:cxnChg chg="add del">
          <ac:chgData name="Nono rara" userId="e9fb7294042be555" providerId="Windows Live" clId="Web-{5A60DBC2-8039-4295-BA9A-9CD383E69BC2}" dt="2021-12-29T16:53:08.946" v="624"/>
          <ac:cxnSpMkLst>
            <pc:docMk/>
            <pc:sldMk cId="2320513082" sldId="264"/>
            <ac:cxnSpMk id="13" creationId="{0B91AB35-C3B4-4B70-B3DD-13D63B7DA23D}"/>
          </ac:cxnSpMkLst>
        </pc:cxnChg>
      </pc:sldChg>
      <pc:sldChg chg="addSp modSp new mod setBg addAnim">
        <pc:chgData name="Nono rara" userId="e9fb7294042be555" providerId="Windows Live" clId="Web-{5A60DBC2-8039-4295-BA9A-9CD383E69BC2}" dt="2021-12-29T16:55:39.778" v="647"/>
        <pc:sldMkLst>
          <pc:docMk/>
          <pc:sldMk cId="1601218120" sldId="265"/>
        </pc:sldMkLst>
        <pc:spChg chg="mod">
          <ac:chgData name="Nono rara" userId="e9fb7294042be555" providerId="Windows Live" clId="Web-{5A60DBC2-8039-4295-BA9A-9CD383E69BC2}" dt="2021-12-29T16:55:39.778" v="646"/>
          <ac:spMkLst>
            <pc:docMk/>
            <pc:sldMk cId="1601218120" sldId="265"/>
            <ac:spMk id="2" creationId="{11E85655-B4F8-4423-94C4-FC66FDC4D333}"/>
          </ac:spMkLst>
        </pc:spChg>
        <pc:spChg chg="add">
          <ac:chgData name="Nono rara" userId="e9fb7294042be555" providerId="Windows Live" clId="Web-{5A60DBC2-8039-4295-BA9A-9CD383E69BC2}" dt="2021-12-29T16:55:39.778" v="646"/>
          <ac:spMkLst>
            <pc:docMk/>
            <pc:sldMk cId="1601218120" sldId="265"/>
            <ac:spMk id="7" creationId="{787F4F1C-8D3D-4EC1-B72D-A0470A5A08B8}"/>
          </ac:spMkLst>
        </pc:spChg>
        <pc:grpChg chg="add">
          <ac:chgData name="Nono rara" userId="e9fb7294042be555" providerId="Windows Live" clId="Web-{5A60DBC2-8039-4295-BA9A-9CD383E69BC2}" dt="2021-12-29T16:55:39.778" v="646"/>
          <ac:grpSpMkLst>
            <pc:docMk/>
            <pc:sldMk cId="1601218120" sldId="265"/>
            <ac:grpSpMk id="9" creationId="{D1E3DD61-64DB-46AD-B249-E273CD86B051}"/>
          </ac:grpSpMkLst>
        </pc:grpChg>
      </pc:sldChg>
    </pc:docChg>
  </pc:docChgLst>
  <pc:docChgLst>
    <pc:chgData name="Nono rara" userId="e9fb7294042be555" providerId="Windows Live" clId="Web-{BCC67524-A0E7-4074-94BB-C250CB7AA36C}"/>
    <pc:docChg chg="addSld delSld modSld">
      <pc:chgData name="Nono rara" userId="e9fb7294042be555" providerId="Windows Live" clId="Web-{BCC67524-A0E7-4074-94BB-C250CB7AA36C}" dt="2021-12-31T15:35:55.931" v="99" actId="14100"/>
      <pc:docMkLst>
        <pc:docMk/>
      </pc:docMkLst>
      <pc:sldChg chg="addSp modSp new">
        <pc:chgData name="Nono rara" userId="e9fb7294042be555" providerId="Windows Live" clId="Web-{BCC67524-A0E7-4074-94BB-C250CB7AA36C}" dt="2021-12-31T15:35:55.931" v="99" actId="14100"/>
        <pc:sldMkLst>
          <pc:docMk/>
          <pc:sldMk cId="1702611079" sldId="266"/>
        </pc:sldMkLst>
        <pc:spChg chg="add mod">
          <ac:chgData name="Nono rara" userId="e9fb7294042be555" providerId="Windows Live" clId="Web-{BCC67524-A0E7-4074-94BB-C250CB7AA36C}" dt="2021-12-31T15:35:55.931" v="99" actId="14100"/>
          <ac:spMkLst>
            <pc:docMk/>
            <pc:sldMk cId="1702611079" sldId="266"/>
            <ac:spMk id="2" creationId="{F6FF6C9F-886F-489D-A3C5-A001D0485133}"/>
          </ac:spMkLst>
        </pc:spChg>
      </pc:sldChg>
      <pc:sldChg chg="del">
        <pc:chgData name="Nono rara" userId="e9fb7294042be555" providerId="Windows Live" clId="Web-{BCC67524-A0E7-4074-94BB-C250CB7AA36C}" dt="2021-12-31T15:30:14.718" v="0"/>
        <pc:sldMkLst>
          <pc:docMk/>
          <pc:sldMk cId="3596942664" sldId="266"/>
        </pc:sldMkLst>
      </pc:sldChg>
    </pc:docChg>
  </pc:docChgLst>
  <pc:docChgLst>
    <pc:chgData clId="Web-{5A60DBC2-8039-4295-BA9A-9CD383E69BC2}"/>
    <pc:docChg chg="modSld">
      <pc:chgData name="" userId="" providerId="" clId="Web-{5A60DBC2-8039-4295-BA9A-9CD383E69BC2}" dt="2021-12-29T16:22:33.720" v="4" actId="20577"/>
      <pc:docMkLst>
        <pc:docMk/>
      </pc:docMkLst>
      <pc:sldChg chg="modSp">
        <pc:chgData name="" userId="" providerId="" clId="Web-{5A60DBC2-8039-4295-BA9A-9CD383E69BC2}" dt="2021-12-29T16:22:33.720" v="4" actId="20577"/>
        <pc:sldMkLst>
          <pc:docMk/>
          <pc:sldMk cId="3784089036" sldId="256"/>
        </pc:sldMkLst>
        <pc:spChg chg="mod">
          <ac:chgData name="" userId="" providerId="" clId="Web-{5A60DBC2-8039-4295-BA9A-9CD383E69BC2}" dt="2021-12-29T16:22:33.720" v="4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Nono rara" userId="e9fb7294042be555" providerId="Windows Live" clId="Web-{953C56F2-2802-4E35-BC24-A7098606A94F}"/>
    <pc:docChg chg="addSld modSld">
      <pc:chgData name="Nono rara" userId="e9fb7294042be555" providerId="Windows Live" clId="Web-{953C56F2-2802-4E35-BC24-A7098606A94F}" dt="2021-12-29T17:00:40.200" v="2"/>
      <pc:docMkLst>
        <pc:docMk/>
      </pc:docMkLst>
      <pc:sldChg chg="modSp">
        <pc:chgData name="Nono rara" userId="e9fb7294042be555" providerId="Windows Live" clId="Web-{953C56F2-2802-4E35-BC24-A7098606A94F}" dt="2021-12-29T16:21:03.700" v="1" actId="20577"/>
        <pc:sldMkLst>
          <pc:docMk/>
          <pc:sldMk cId="3784089036" sldId="256"/>
        </pc:sldMkLst>
        <pc:spChg chg="mod">
          <ac:chgData name="Nono rara" userId="e9fb7294042be555" providerId="Windows Live" clId="Web-{953C56F2-2802-4E35-BC24-A7098606A94F}" dt="2021-12-29T16:21:03.700" v="1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new">
        <pc:chgData name="Nono rara" userId="e9fb7294042be555" providerId="Windows Live" clId="Web-{953C56F2-2802-4E35-BC24-A7098606A94F}" dt="2021-12-29T17:00:40.200" v="2"/>
        <pc:sldMkLst>
          <pc:docMk/>
          <pc:sldMk cId="2440923350" sldId="266"/>
        </pc:sldMkLst>
      </pc:sldChg>
    </pc:docChg>
  </pc:docChgLst>
  <pc:docChgLst>
    <pc:chgData name="Nono rara" userId="e9fb7294042be555" providerId="Windows Live" clId="Web-{33414AD3-637B-427F-9247-4E5650AC9EF4}"/>
    <pc:docChg chg="delSld">
      <pc:chgData name="Nono rara" userId="e9fb7294042be555" providerId="Windows Live" clId="Web-{33414AD3-637B-427F-9247-4E5650AC9EF4}" dt="2021-12-31T14:43:27.187" v="0"/>
      <pc:docMkLst>
        <pc:docMk/>
      </pc:docMkLst>
      <pc:sldChg chg="del">
        <pc:chgData name="Nono rara" userId="e9fb7294042be555" providerId="Windows Live" clId="Web-{33414AD3-637B-427F-9247-4E5650AC9EF4}" dt="2021-12-31T14:43:27.187" v="0"/>
        <pc:sldMkLst>
          <pc:docMk/>
          <pc:sldMk cId="2440923350" sldId="266"/>
        </pc:sldMkLst>
      </pc:sldChg>
    </pc:docChg>
  </pc:docChgLst>
  <pc:docChgLst>
    <pc:chgData name="Nono rara" userId="e9fb7294042be555" providerId="Windows Live" clId="Web-{1DE474D3-77A7-47E3-BEE6-C1E02F88E5BE}"/>
    <pc:docChg chg="addSld delSld modSld">
      <pc:chgData name="Nono rara" userId="e9fb7294042be555" providerId="Windows Live" clId="Web-{1DE474D3-77A7-47E3-BEE6-C1E02F88E5BE}" dt="2022-01-06T18:08:04.441" v="721" actId="20577"/>
      <pc:docMkLst>
        <pc:docMk/>
      </pc:docMkLst>
      <pc:sldChg chg="addSp modSp">
        <pc:chgData name="Nono rara" userId="e9fb7294042be555" providerId="Windows Live" clId="Web-{1DE474D3-77A7-47E3-BEE6-C1E02F88E5BE}" dt="2022-01-06T17:09:12.923" v="718" actId="1076"/>
        <pc:sldMkLst>
          <pc:docMk/>
          <pc:sldMk cId="2320513082" sldId="264"/>
        </pc:sldMkLst>
        <pc:spChg chg="mod">
          <ac:chgData name="Nono rara" userId="e9fb7294042be555" providerId="Windows Live" clId="Web-{1DE474D3-77A7-47E3-BEE6-C1E02F88E5BE}" dt="2022-01-06T17:06:44.028" v="662" actId="1076"/>
          <ac:spMkLst>
            <pc:docMk/>
            <pc:sldMk cId="2320513082" sldId="264"/>
            <ac:spMk id="3" creationId="{75A952A9-AD10-4259-8214-024408B298D4}"/>
          </ac:spMkLst>
        </pc:spChg>
        <pc:spChg chg="mod">
          <ac:chgData name="Nono rara" userId="e9fb7294042be555" providerId="Windows Live" clId="Web-{1DE474D3-77A7-47E3-BEE6-C1E02F88E5BE}" dt="2022-01-06T17:06:49.091" v="663" actId="1076"/>
          <ac:spMkLst>
            <pc:docMk/>
            <pc:sldMk cId="2320513082" sldId="264"/>
            <ac:spMk id="4" creationId="{04DA78A4-B0D0-4F33-8547-40EC3D85D6E1}"/>
          </ac:spMkLst>
        </pc:spChg>
        <pc:spChg chg="mod">
          <ac:chgData name="Nono rara" userId="e9fb7294042be555" providerId="Windows Live" clId="Web-{1DE474D3-77A7-47E3-BEE6-C1E02F88E5BE}" dt="2022-01-06T17:08:10.656" v="693" actId="14100"/>
          <ac:spMkLst>
            <pc:docMk/>
            <pc:sldMk cId="2320513082" sldId="264"/>
            <ac:spMk id="5" creationId="{82F584A2-5EE5-4CD6-8F63-A3597CA7C48B}"/>
          </ac:spMkLst>
        </pc:spChg>
        <pc:spChg chg="mod">
          <ac:chgData name="Nono rara" userId="e9fb7294042be555" providerId="Windows Live" clId="Web-{1DE474D3-77A7-47E3-BEE6-C1E02F88E5BE}" dt="2022-01-06T17:08:34.672" v="698" actId="1076"/>
          <ac:spMkLst>
            <pc:docMk/>
            <pc:sldMk cId="2320513082" sldId="264"/>
            <ac:spMk id="6" creationId="{4073455F-E50C-408F-BF42-17E2FEB8DF79}"/>
          </ac:spMkLst>
        </pc:spChg>
        <pc:spChg chg="add mod">
          <ac:chgData name="Nono rara" userId="e9fb7294042be555" providerId="Windows Live" clId="Web-{1DE474D3-77A7-47E3-BEE6-C1E02F88E5BE}" dt="2022-01-06T17:08:17.656" v="694" actId="1076"/>
          <ac:spMkLst>
            <pc:docMk/>
            <pc:sldMk cId="2320513082" sldId="264"/>
            <ac:spMk id="7" creationId="{AEFEC625-9E00-406C-A38F-61E7E3445D1D}"/>
          </ac:spMkLst>
        </pc:spChg>
        <pc:spChg chg="add mod">
          <ac:chgData name="Nono rara" userId="e9fb7294042be555" providerId="Windows Live" clId="Web-{1DE474D3-77A7-47E3-BEE6-C1E02F88E5BE}" dt="2022-01-06T17:09:12.923" v="718" actId="1076"/>
          <ac:spMkLst>
            <pc:docMk/>
            <pc:sldMk cId="2320513082" sldId="264"/>
            <ac:spMk id="8" creationId="{FAB4680D-629A-4B35-8DFE-49449B69405A}"/>
          </ac:spMkLst>
        </pc:spChg>
      </pc:sldChg>
      <pc:sldChg chg="modSp">
        <pc:chgData name="Nono rara" userId="e9fb7294042be555" providerId="Windows Live" clId="Web-{1DE474D3-77A7-47E3-BEE6-C1E02F88E5BE}" dt="2022-01-06T16:26:43.171" v="257" actId="20577"/>
        <pc:sldMkLst>
          <pc:docMk/>
          <pc:sldMk cId="3137382623" sldId="276"/>
        </pc:sldMkLst>
        <pc:spChg chg="mod">
          <ac:chgData name="Nono rara" userId="e9fb7294042be555" providerId="Windows Live" clId="Web-{1DE474D3-77A7-47E3-BEE6-C1E02F88E5BE}" dt="2022-01-06T16:26:43.171" v="257" actId="20577"/>
          <ac:spMkLst>
            <pc:docMk/>
            <pc:sldMk cId="3137382623" sldId="276"/>
            <ac:spMk id="2" creationId="{11E85655-B4F8-4423-94C4-FC66FDC4D333}"/>
          </ac:spMkLst>
        </pc:spChg>
      </pc:sldChg>
      <pc:sldChg chg="addSp delSp modSp mod setBg">
        <pc:chgData name="Nono rara" userId="e9fb7294042be555" providerId="Windows Live" clId="Web-{1DE474D3-77A7-47E3-BEE6-C1E02F88E5BE}" dt="2022-01-06T15:47:36.752" v="21" actId="14100"/>
        <pc:sldMkLst>
          <pc:docMk/>
          <pc:sldMk cId="1770663094" sldId="277"/>
        </pc:sldMkLst>
        <pc:spChg chg="mod ord">
          <ac:chgData name="Nono rara" userId="e9fb7294042be555" providerId="Windows Live" clId="Web-{1DE474D3-77A7-47E3-BEE6-C1E02F88E5BE}" dt="2022-01-06T15:47:13.392" v="17"/>
          <ac:spMkLst>
            <pc:docMk/>
            <pc:sldMk cId="1770663094" sldId="277"/>
            <ac:spMk id="2" creationId="{B8530026-15BD-4382-BBB0-549E75D4E5AF}"/>
          </ac:spMkLst>
        </pc:spChg>
        <pc:spChg chg="add mod">
          <ac:chgData name="Nono rara" userId="e9fb7294042be555" providerId="Windows Live" clId="Web-{1DE474D3-77A7-47E3-BEE6-C1E02F88E5BE}" dt="2022-01-06T15:47:05.970" v="16" actId="20577"/>
          <ac:spMkLst>
            <pc:docMk/>
            <pc:sldMk cId="1770663094" sldId="277"/>
            <ac:spMk id="4" creationId="{BC998202-4C17-43D5-8765-2E81203EE1A8}"/>
          </ac:spMkLst>
        </pc:spChg>
        <pc:spChg chg="add del">
          <ac:chgData name="Nono rara" userId="e9fb7294042be555" providerId="Windows Live" clId="Web-{1DE474D3-77A7-47E3-BEE6-C1E02F88E5BE}" dt="2022-01-06T15:46:11.093" v="8"/>
          <ac:spMkLst>
            <pc:docMk/>
            <pc:sldMk cId="1770663094" sldId="277"/>
            <ac:spMk id="5" creationId="{D4771268-CB57-404A-9271-370EB28F6090}"/>
          </ac:spMkLst>
        </pc:spChg>
        <pc:spChg chg="add del">
          <ac:chgData name="Nono rara" userId="e9fb7294042be555" providerId="Windows Live" clId="Web-{1DE474D3-77A7-47E3-BEE6-C1E02F88E5BE}" dt="2022-01-06T15:47:13.392" v="17"/>
          <ac:spMkLst>
            <pc:docMk/>
            <pc:sldMk cId="1770663094" sldId="277"/>
            <ac:spMk id="7" creationId="{7F57BEA8-497D-4AA8-8A18-BDCD696B25FE}"/>
          </ac:spMkLst>
        </pc:spChg>
        <pc:spChg chg="add del">
          <ac:chgData name="Nono rara" userId="e9fb7294042be555" providerId="Windows Live" clId="Web-{1DE474D3-77A7-47E3-BEE6-C1E02F88E5BE}" dt="2022-01-06T15:46:07.296" v="6"/>
          <ac:spMkLst>
            <pc:docMk/>
            <pc:sldMk cId="1770663094" sldId="277"/>
            <ac:spMk id="8" creationId="{37C89E4B-3C9F-44B9-8B86-D9E3D112D8EC}"/>
          </ac:spMkLst>
        </pc:spChg>
        <pc:picChg chg="add mod">
          <ac:chgData name="Nono rara" userId="e9fb7294042be555" providerId="Windows Live" clId="Web-{1DE474D3-77A7-47E3-BEE6-C1E02F88E5BE}" dt="2022-01-06T15:47:36.752" v="21" actId="14100"/>
          <ac:picMkLst>
            <pc:docMk/>
            <pc:sldMk cId="1770663094" sldId="277"/>
            <ac:picMk id="3" creationId="{967236F2-4C0E-43BC-A08B-16159ACDCCA6}"/>
          </ac:picMkLst>
        </pc:pic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6" creationId="{D2E961F1-4A28-4A5F-BBD4-6E400E5E6C75}"/>
          </ac:cxnSpMkLst>
        </pc:cxn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9" creationId="{A82415D3-DDE5-4D63-8CB3-23A5EC581B27}"/>
          </ac:cxnSpMkLst>
        </pc:cxnChg>
        <pc:cxnChg chg="add del">
          <ac:chgData name="Nono rara" userId="e9fb7294042be555" providerId="Windows Live" clId="Web-{1DE474D3-77A7-47E3-BEE6-C1E02F88E5BE}" dt="2022-01-06T15:46:07.296" v="6"/>
          <ac:cxnSpMkLst>
            <pc:docMk/>
            <pc:sldMk cId="1770663094" sldId="277"/>
            <ac:cxnSpMk id="10" creationId="{AA2EAA10-076F-46BD-8F0F-B9A2FB77A85C}"/>
          </ac:cxnSpMkLst>
        </pc:cxnChg>
        <pc:cxnChg chg="add del">
          <ac:chgData name="Nono rara" userId="e9fb7294042be555" providerId="Windows Live" clId="Web-{1DE474D3-77A7-47E3-BEE6-C1E02F88E5BE}" dt="2022-01-06T15:46:07.296" v="6"/>
          <ac:cxnSpMkLst>
            <pc:docMk/>
            <pc:sldMk cId="1770663094" sldId="277"/>
            <ac:cxnSpMk id="12" creationId="{D891E407-403B-4764-86C9-33A56D3BCAA3}"/>
          </ac:cxnSpMkLst>
        </pc:cxnChg>
        <pc:cxnChg chg="add del">
          <ac:chgData name="Nono rara" userId="e9fb7294042be555" providerId="Windows Live" clId="Web-{1DE474D3-77A7-47E3-BEE6-C1E02F88E5BE}" dt="2022-01-06T15:47:13.392" v="17"/>
          <ac:cxnSpMkLst>
            <pc:docMk/>
            <pc:sldMk cId="1770663094" sldId="277"/>
            <ac:cxnSpMk id="14" creationId="{AD7193FB-6AE6-4B3B-8F89-56B55DD63B4D}"/>
          </ac:cxnSpMkLst>
        </pc:cxnChg>
      </pc:sldChg>
      <pc:sldChg chg="addSp modSp new mod setBg">
        <pc:chgData name="Nono rara" userId="e9fb7294042be555" providerId="Windows Live" clId="Web-{1DE474D3-77A7-47E3-BEE6-C1E02F88E5BE}" dt="2022-01-06T15:48:56.347" v="29" actId="14100"/>
        <pc:sldMkLst>
          <pc:docMk/>
          <pc:sldMk cId="2050171482" sldId="278"/>
        </pc:sldMkLst>
        <pc:spChg chg="add mod">
          <ac:chgData name="Nono rara" userId="e9fb7294042be555" providerId="Windows Live" clId="Web-{1DE474D3-77A7-47E3-BEE6-C1E02F88E5BE}" dt="2022-01-06T15:48:56.347" v="29" actId="14100"/>
          <ac:spMkLst>
            <pc:docMk/>
            <pc:sldMk cId="2050171482" sldId="278"/>
            <ac:spMk id="2" creationId="{4550635C-E2C9-4997-96DA-B0EB0BF8BFD1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7" creationId="{2B566528-1B12-4246-9431-5C2D7D081168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9" creationId="{2E80C965-DB6D-4F81-9E9E-B027384D0BD6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1" creationId="{A580F890-B085-4E95-96AA-55AEBEC5CE6E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3" creationId="{D3F51FEB-38FB-4F6C-9F7B-2F2AFAB65463}"/>
          </ac:spMkLst>
        </pc:spChg>
        <pc:spChg chg="add">
          <ac:chgData name="Nono rara" userId="e9fb7294042be555" providerId="Windows Live" clId="Web-{1DE474D3-77A7-47E3-BEE6-C1E02F88E5BE}" dt="2022-01-06T15:48:19.300" v="25"/>
          <ac:spMkLst>
            <pc:docMk/>
            <pc:sldMk cId="2050171482" sldId="278"/>
            <ac:spMk id="15" creationId="{1E547BA6-BAE0-43BB-A7CA-60F69CE252F0}"/>
          </ac:spMkLst>
        </pc:spChg>
      </pc:sldChg>
      <pc:sldChg chg="addSp modSp new">
        <pc:chgData name="Nono rara" userId="e9fb7294042be555" providerId="Windows Live" clId="Web-{1DE474D3-77A7-47E3-BEE6-C1E02F88E5BE}" dt="2022-01-06T16:03:29.463" v="163" actId="14100"/>
        <pc:sldMkLst>
          <pc:docMk/>
          <pc:sldMk cId="3426958533" sldId="279"/>
        </pc:sldMkLst>
        <pc:spChg chg="add mod">
          <ac:chgData name="Nono rara" userId="e9fb7294042be555" providerId="Windows Live" clId="Web-{1DE474D3-77A7-47E3-BEE6-C1E02F88E5BE}" dt="2022-01-06T15:57:48.142" v="95" actId="20577"/>
          <ac:spMkLst>
            <pc:docMk/>
            <pc:sldMk cId="3426958533" sldId="279"/>
            <ac:spMk id="2" creationId="{7EC760B6-014D-4F4F-B174-CE35DA298B2A}"/>
          </ac:spMkLst>
        </pc:spChg>
        <pc:spChg chg="add mod">
          <ac:chgData name="Nono rara" userId="e9fb7294042be555" providerId="Windows Live" clId="Web-{1DE474D3-77A7-47E3-BEE6-C1E02F88E5BE}" dt="2022-01-06T16:01:26.054" v="126" actId="20577"/>
          <ac:spMkLst>
            <pc:docMk/>
            <pc:sldMk cId="3426958533" sldId="279"/>
            <ac:spMk id="3" creationId="{41482B39-B0A5-4361-9B58-0F9B5FEAEF9C}"/>
          </ac:spMkLst>
        </pc:spChg>
        <pc:spChg chg="add mod">
          <ac:chgData name="Nono rara" userId="e9fb7294042be555" providerId="Windows Live" clId="Web-{1DE474D3-77A7-47E3-BEE6-C1E02F88E5BE}" dt="2022-01-06T16:01:33.789" v="128" actId="1076"/>
          <ac:spMkLst>
            <pc:docMk/>
            <pc:sldMk cId="3426958533" sldId="279"/>
            <ac:spMk id="4" creationId="{8DA519A3-4C76-4930-8751-3BB3E3D9450B}"/>
          </ac:spMkLst>
        </pc:spChg>
        <pc:spChg chg="add mod">
          <ac:chgData name="Nono rara" userId="e9fb7294042be555" providerId="Windows Live" clId="Web-{1DE474D3-77A7-47E3-BEE6-C1E02F88E5BE}" dt="2022-01-06T16:02:40.540" v="146" actId="14100"/>
          <ac:spMkLst>
            <pc:docMk/>
            <pc:sldMk cId="3426958533" sldId="279"/>
            <ac:spMk id="5" creationId="{E24A7C20-C77B-4441-BF3E-5343539C3D5A}"/>
          </ac:spMkLst>
        </pc:spChg>
        <pc:spChg chg="add mod">
          <ac:chgData name="Nono rara" userId="e9fb7294042be555" providerId="Windows Live" clId="Web-{1DE474D3-77A7-47E3-BEE6-C1E02F88E5BE}" dt="2022-01-06T16:03:29.463" v="163" actId="14100"/>
          <ac:spMkLst>
            <pc:docMk/>
            <pc:sldMk cId="3426958533" sldId="279"/>
            <ac:spMk id="6" creationId="{A6DC48C1-7B2C-40A4-92B4-6A5067DA3E7C}"/>
          </ac:spMkLst>
        </pc:spChg>
      </pc:sldChg>
      <pc:sldChg chg="addSp modSp new mod setBg">
        <pc:chgData name="Nono rara" userId="e9fb7294042be555" providerId="Windows Live" clId="Web-{1DE474D3-77A7-47E3-BEE6-C1E02F88E5BE}" dt="2022-01-06T16:16:25.233" v="176" actId="14100"/>
        <pc:sldMkLst>
          <pc:docMk/>
          <pc:sldMk cId="705648202" sldId="280"/>
        </pc:sldMkLst>
        <pc:spChg chg="add mod or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2" creationId="{9C688CB4-E8BE-4D73-98A2-8EE009A82604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8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0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2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4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6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18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16:04.826" v="171"/>
          <ac:spMkLst>
            <pc:docMk/>
            <pc:sldMk cId="705648202" sldId="280"/>
            <ac:spMk id="20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16:25.233" v="176" actId="14100"/>
          <ac:picMkLst>
            <pc:docMk/>
            <pc:sldMk cId="705648202" sldId="280"/>
            <ac:picMk id="3" creationId="{33A62828-F1F6-48EC-A403-D30D35928BFB}"/>
          </ac:picMkLst>
        </pc:picChg>
      </pc:sldChg>
      <pc:sldChg chg="addSp delSp modSp new mod setBg setClrOvrMap">
        <pc:chgData name="Nono rara" userId="e9fb7294042be555" providerId="Windows Live" clId="Web-{1DE474D3-77A7-47E3-BEE6-C1E02F88E5BE}" dt="2022-01-06T16:23:34.353" v="249"/>
        <pc:sldMkLst>
          <pc:docMk/>
          <pc:sldMk cId="382486130" sldId="281"/>
        </pc:sldMkLst>
        <pc:spChg chg="add mod or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" creationId="{E721196E-DC26-46DD-A917-08AAC51FAA29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8" creationId="{0855A890-B60B-4670-9DC2-69DC05015AB3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9" creationId="{90F533E9-6690-41A8-A372-4C6C622D028D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0" creationId="{2BE2D1B8-0887-4D2B-8C42-999040132B03}"/>
          </ac:spMkLst>
        </pc:spChg>
        <pc:spChg chg="add del">
          <ac:chgData name="Nono rara" userId="e9fb7294042be555" providerId="Windows Live" clId="Web-{1DE474D3-77A7-47E3-BEE6-C1E02F88E5BE}" dt="2022-01-06T16:22:09.586" v="238"/>
          <ac:spMkLst>
            <pc:docMk/>
            <pc:sldMk cId="382486130" sldId="281"/>
            <ac:spMk id="11" creationId="{B497CCB5-5FC2-473C-AFCC-2430CEF1DF71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2" creationId="{FA085277-BAF7-40CC-A608-B030CA969FE9}"/>
          </ac:spMkLst>
        </pc:spChg>
        <pc:spChg chg="add del">
          <ac:chgData name="Nono rara" userId="e9fb7294042be555" providerId="Windows Live" clId="Web-{1DE474D3-77A7-47E3-BEE6-C1E02F88E5BE}" dt="2022-01-06T16:22:09.586" v="238"/>
          <ac:spMkLst>
            <pc:docMk/>
            <pc:sldMk cId="382486130" sldId="281"/>
            <ac:spMk id="13" creationId="{599C8C75-BFDF-44E7-A028-EEB5EDD58817}"/>
          </ac:spMkLst>
        </pc:spChg>
        <pc:spChg chg="add del">
          <ac:chgData name="Nono rara" userId="e9fb7294042be555" providerId="Windows Live" clId="Web-{1DE474D3-77A7-47E3-BEE6-C1E02F88E5BE}" dt="2022-01-06T16:22:40.961" v="242"/>
          <ac:spMkLst>
            <pc:docMk/>
            <pc:sldMk cId="382486130" sldId="281"/>
            <ac:spMk id="14" creationId="{64009F90-86BF-44AE-B0EB-D68140E0E0DA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15" creationId="{99413ED5-9ED4-4772-BCE4-2BCAE6B12E35}"/>
          </ac:spMkLst>
        </pc:spChg>
        <pc:spChg chg="add del">
          <ac:chgData name="Nono rara" userId="e9fb7294042be555" providerId="Windows Live" clId="Web-{1DE474D3-77A7-47E3-BEE6-C1E02F88E5BE}" dt="2022-01-06T16:22:23.258" v="240"/>
          <ac:spMkLst>
            <pc:docMk/>
            <pc:sldMk cId="382486130" sldId="281"/>
            <ac:spMk id="17" creationId="{04357C93-F0CB-4A1C-8F77-4E9063789819}"/>
          </ac:spMkLst>
        </pc:spChg>
        <pc:spChg chg="add del">
          <ac:chgData name="Nono rara" userId="e9fb7294042be555" providerId="Windows Live" clId="Web-{1DE474D3-77A7-47E3-BEE6-C1E02F88E5BE}" dt="2022-01-06T16:22:52.977" v="244"/>
          <ac:spMkLst>
            <pc:docMk/>
            <pc:sldMk cId="382486130" sldId="281"/>
            <ac:spMk id="18" creationId="{6570CC06-DB21-401C-BCF8-AAC5FF550D29}"/>
          </ac:spMkLst>
        </pc:spChg>
        <pc:spChg chg="add del">
          <ac:chgData name="Nono rara" userId="e9fb7294042be555" providerId="Windows Live" clId="Web-{1DE474D3-77A7-47E3-BEE6-C1E02F88E5BE}" dt="2022-01-06T16:22:52.977" v="244"/>
          <ac:spMkLst>
            <pc:docMk/>
            <pc:sldMk cId="382486130" sldId="281"/>
            <ac:spMk id="19" creationId="{15B998FC-4B98-4A07-B159-9E629180AF40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0" creationId="{C3896A03-3945-419A-B66B-4EE266EDD152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1" creationId="{B34F5AD2-EDBD-4BBD-A55C-EAFFD0C7097A}"/>
          </ac:spMkLst>
        </pc:spChg>
        <pc:spChg chg="add del">
          <ac:chgData name="Nono rara" userId="e9fb7294042be555" providerId="Windows Live" clId="Web-{1DE474D3-77A7-47E3-BEE6-C1E02F88E5BE}" dt="2022-01-06T16:23:22.916" v="246"/>
          <ac:spMkLst>
            <pc:docMk/>
            <pc:sldMk cId="382486130" sldId="281"/>
            <ac:spMk id="22" creationId="{6832F003-FCA6-4CFB-A2EA-308F3AA257D1}"/>
          </ac:spMkLst>
        </pc:spChg>
        <pc:spChg chg="add del">
          <ac:chgData name="Nono rara" userId="e9fb7294042be555" providerId="Windows Live" clId="Web-{1DE474D3-77A7-47E3-BEE6-C1E02F88E5BE}" dt="2022-01-06T16:23:34.338" v="248"/>
          <ac:spMkLst>
            <pc:docMk/>
            <pc:sldMk cId="382486130" sldId="281"/>
            <ac:spMk id="23" creationId="{B497CCB5-5FC2-473C-AFCC-2430CEF1DF71}"/>
          </ac:spMkLst>
        </pc:spChg>
        <pc:spChg chg="add del">
          <ac:chgData name="Nono rara" userId="e9fb7294042be555" providerId="Windows Live" clId="Web-{1DE474D3-77A7-47E3-BEE6-C1E02F88E5BE}" dt="2022-01-06T16:23:34.338" v="248"/>
          <ac:spMkLst>
            <pc:docMk/>
            <pc:sldMk cId="382486130" sldId="281"/>
            <ac:spMk id="24" creationId="{599C8C75-BFDF-44E7-A028-EEB5EDD58817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5" creationId="{C3896A03-3945-419A-B66B-4EE266EDD152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6" creationId="{B34F5AD2-EDBD-4BBD-A55C-EAFFD0C7097A}"/>
          </ac:spMkLst>
        </pc:spChg>
        <pc:spChg chg="add">
          <ac:chgData name="Nono rara" userId="e9fb7294042be555" providerId="Windows Live" clId="Web-{1DE474D3-77A7-47E3-BEE6-C1E02F88E5BE}" dt="2022-01-06T16:23:34.353" v="249"/>
          <ac:spMkLst>
            <pc:docMk/>
            <pc:sldMk cId="382486130" sldId="281"/>
            <ac:spMk id="27" creationId="{6832F003-FCA6-4CFB-A2EA-308F3AA257D1}"/>
          </ac:spMkLst>
        </pc:sp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3" creationId="{7044CDE2-6FCB-4FD0-BEDF-D37858F88AE6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4" creationId="{957F55F4-1C63-422C-87E5-F252B433089A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5" creationId="{5AA4E49B-D897-4819-9B0F-55D0C37D6582}"/>
          </ac:picMkLst>
        </pc:picChg>
        <pc:picChg chg="add mod ord">
          <ac:chgData name="Nono rara" userId="e9fb7294042be555" providerId="Windows Live" clId="Web-{1DE474D3-77A7-47E3-BEE6-C1E02F88E5BE}" dt="2022-01-06T16:23:34.353" v="249"/>
          <ac:picMkLst>
            <pc:docMk/>
            <pc:sldMk cId="382486130" sldId="281"/>
            <ac:picMk id="6" creationId="{EBF88C58-9445-4DBA-96FB-97AB3CCB7327}"/>
          </ac:picMkLst>
        </pc:picChg>
        <pc:cxnChg chg="add del">
          <ac:chgData name="Nono rara" userId="e9fb7294042be555" providerId="Windows Live" clId="Web-{1DE474D3-77A7-47E3-BEE6-C1E02F88E5BE}" dt="2022-01-06T16:22:40.961" v="242"/>
          <ac:cxnSpMkLst>
            <pc:docMk/>
            <pc:sldMk cId="382486130" sldId="281"/>
            <ac:cxnSpMk id="16" creationId="{14254369-4B26-4D6A-A4CD-BE3438297C30}"/>
          </ac:cxnSpMkLst>
        </pc:cxnChg>
      </pc:sldChg>
      <pc:sldChg chg="new del">
        <pc:chgData name="Nono rara" userId="e9fb7294042be555" providerId="Windows Live" clId="Web-{1DE474D3-77A7-47E3-BEE6-C1E02F88E5BE}" dt="2022-01-06T16:26:57.343" v="259"/>
        <pc:sldMkLst>
          <pc:docMk/>
          <pc:sldMk cId="451029789" sldId="282"/>
        </pc:sldMkLst>
      </pc:sldChg>
      <pc:sldChg chg="modSp add replId">
        <pc:chgData name="Nono rara" userId="e9fb7294042be555" providerId="Windows Live" clId="Web-{1DE474D3-77A7-47E3-BEE6-C1E02F88E5BE}" dt="2022-01-06T16:27:14.437" v="278" actId="20577"/>
        <pc:sldMkLst>
          <pc:docMk/>
          <pc:sldMk cId="1038588597" sldId="283"/>
        </pc:sldMkLst>
        <pc:spChg chg="mod">
          <ac:chgData name="Nono rara" userId="e9fb7294042be555" providerId="Windows Live" clId="Web-{1DE474D3-77A7-47E3-BEE6-C1E02F88E5BE}" dt="2022-01-06T16:27:14.437" v="278" actId="20577"/>
          <ac:spMkLst>
            <pc:docMk/>
            <pc:sldMk cId="1038588597" sldId="283"/>
            <ac:spMk id="2" creationId="{11E85655-B4F8-4423-94C4-FC66FDC4D333}"/>
          </ac:spMkLst>
        </pc:spChg>
      </pc:sldChg>
      <pc:sldChg chg="addSp delSp modSp new mod setBg">
        <pc:chgData name="Nono rara" userId="e9fb7294042be555" providerId="Windows Live" clId="Web-{1DE474D3-77A7-47E3-BEE6-C1E02F88E5BE}" dt="2022-01-06T16:29:20.941" v="297"/>
        <pc:sldMkLst>
          <pc:docMk/>
          <pc:sldMk cId="3085315943" sldId="284"/>
        </pc:sldMkLst>
        <pc:spChg chg="add del mod">
          <ac:chgData name="Nono rara" userId="e9fb7294042be555" providerId="Windows Live" clId="Web-{1DE474D3-77A7-47E3-BEE6-C1E02F88E5BE}" dt="2022-01-06T16:28:39.377" v="288"/>
          <ac:spMkLst>
            <pc:docMk/>
            <pc:sldMk cId="3085315943" sldId="284"/>
            <ac:spMk id="3" creationId="{F9BCBB11-FA11-4139-A5C2-AF68E6EAF613}"/>
          </ac:spMkLst>
        </pc:spChg>
        <pc:spChg chg="add del mod">
          <ac:chgData name="Nono rara" userId="e9fb7294042be555" providerId="Windows Live" clId="Web-{1DE474D3-77A7-47E3-BEE6-C1E02F88E5BE}" dt="2022-01-06T16:29:17.769" v="296"/>
          <ac:spMkLst>
            <pc:docMk/>
            <pc:sldMk cId="3085315943" sldId="284"/>
            <ac:spMk id="4" creationId="{C7633AF1-4848-4280-AFB7-D9D603716351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7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9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1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3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5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7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29:20.941" v="297"/>
          <ac:spMkLst>
            <pc:docMk/>
            <pc:sldMk cId="3085315943" sldId="284"/>
            <ac:spMk id="19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29:20.941" v="297"/>
          <ac:picMkLst>
            <pc:docMk/>
            <pc:sldMk cId="3085315943" sldId="284"/>
            <ac:picMk id="2" creationId="{F877E58A-0111-482C-B255-E99D7FCF3AD8}"/>
          </ac:picMkLst>
        </pc:picChg>
      </pc:sldChg>
      <pc:sldChg chg="addSp modSp new mod setBg">
        <pc:chgData name="Nono rara" userId="e9fb7294042be555" providerId="Windows Live" clId="Web-{1DE474D3-77A7-47E3-BEE6-C1E02F88E5BE}" dt="2022-01-06T16:30:07.239" v="300"/>
        <pc:sldMkLst>
          <pc:docMk/>
          <pc:sldMk cId="3215249857" sldId="285"/>
        </pc:sldMkLst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7" creationId="{F3060C83-F051-4F0E-ABAD-AA0DFC48B218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9" creationId="{83C98ABE-055B-441F-B07E-44F97F083C39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1" creationId="{29FDB030-9B49-4CED-8CCD-4D99382388AC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3" creationId="{3783CA14-24A1-485C-8B30-D6A5D87987AD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5" creationId="{9A97C86A-04D6-40F7-AE84-31AB43E6A846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7" creationId="{FF9F2414-84E8-453E-B1F3-389FDE8192D9}"/>
          </ac:spMkLst>
        </pc:spChg>
        <pc:spChg chg="add">
          <ac:chgData name="Nono rara" userId="e9fb7294042be555" providerId="Windows Live" clId="Web-{1DE474D3-77A7-47E3-BEE6-C1E02F88E5BE}" dt="2022-01-06T16:30:07.239" v="300"/>
          <ac:spMkLst>
            <pc:docMk/>
            <pc:sldMk cId="3215249857" sldId="285"/>
            <ac:spMk id="19" creationId="{3ECA69A1-7536-43AC-85EF-C7106179F5ED}"/>
          </ac:spMkLst>
        </pc:spChg>
        <pc:picChg chg="add mod">
          <ac:chgData name="Nono rara" userId="e9fb7294042be555" providerId="Windows Live" clId="Web-{1DE474D3-77A7-47E3-BEE6-C1E02F88E5BE}" dt="2022-01-06T16:30:07.239" v="300"/>
          <ac:picMkLst>
            <pc:docMk/>
            <pc:sldMk cId="3215249857" sldId="285"/>
            <ac:picMk id="2" creationId="{096A71AB-1889-4D4D-8A4A-04BC1EB1E6EF}"/>
          </ac:picMkLst>
        </pc:picChg>
      </pc:sldChg>
      <pc:sldChg chg="addSp delSp modSp new mod setBg">
        <pc:chgData name="Nono rara" userId="e9fb7294042be555" providerId="Windows Live" clId="Web-{1DE474D3-77A7-47E3-BEE6-C1E02F88E5BE}" dt="2022-01-06T16:33:48.010" v="404" actId="20577"/>
        <pc:sldMkLst>
          <pc:docMk/>
          <pc:sldMk cId="2597302248" sldId="286"/>
        </pc:sldMkLst>
        <pc:spChg chg="add mod">
          <ac:chgData name="Nono rara" userId="e9fb7294042be555" providerId="Windows Live" clId="Web-{1DE474D3-77A7-47E3-BEE6-C1E02F88E5BE}" dt="2022-01-06T16:33:48.010" v="404" actId="20577"/>
          <ac:spMkLst>
            <pc:docMk/>
            <pc:sldMk cId="2597302248" sldId="286"/>
            <ac:spMk id="3" creationId="{86473C9C-2858-4AE4-B3A8-3FDF624DB884}"/>
          </ac:spMkLst>
        </pc:spChg>
        <pc:spChg chg="add del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8" creationId="{46F7435D-E3DB-47B1-BA61-B00ACC83A9DE}"/>
          </ac:spMkLst>
        </pc:spChg>
        <pc:spChg chg="add del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0" creationId="{F263A0B5-F8C4-4116-809F-78A768EA79A6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5" creationId="{C232B152-3720-4D3B-97ED-45CE5483F16F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7" creationId="{11BAB570-FF10-4E96-8A3F-FA9804702B89}"/>
          </ac:spMkLst>
        </pc:spChg>
        <pc:spChg chg="add">
          <ac:chgData name="Nono rara" userId="e9fb7294042be555" providerId="Windows Live" clId="Web-{1DE474D3-77A7-47E3-BEE6-C1E02F88E5BE}" dt="2022-01-06T16:33:43.025" v="402"/>
          <ac:spMkLst>
            <pc:docMk/>
            <pc:sldMk cId="2597302248" sldId="286"/>
            <ac:spMk id="19" creationId="{4B9FAFB2-BEB5-4848-8018-BCAD99E2E1AA}"/>
          </ac:spMkLst>
        </pc:spChg>
        <pc:picChg chg="add mod ord">
          <ac:chgData name="Nono rara" userId="e9fb7294042be555" providerId="Windows Live" clId="Web-{1DE474D3-77A7-47E3-BEE6-C1E02F88E5BE}" dt="2022-01-06T16:33:43.025" v="402"/>
          <ac:picMkLst>
            <pc:docMk/>
            <pc:sldMk cId="2597302248" sldId="286"/>
            <ac:picMk id="2" creationId="{3EF37FCC-2D83-44D3-A92D-C82FE4502AF2}"/>
          </ac:picMkLst>
        </pc:picChg>
      </pc:sldChg>
      <pc:sldChg chg="modSp add replId">
        <pc:chgData name="Nono rara" userId="e9fb7294042be555" providerId="Windows Live" clId="Web-{1DE474D3-77A7-47E3-BEE6-C1E02F88E5BE}" dt="2022-01-06T16:34:29.308" v="427" actId="20577"/>
        <pc:sldMkLst>
          <pc:docMk/>
          <pc:sldMk cId="334437246" sldId="287"/>
        </pc:sldMkLst>
        <pc:spChg chg="mod">
          <ac:chgData name="Nono rara" userId="e9fb7294042be555" providerId="Windows Live" clId="Web-{1DE474D3-77A7-47E3-BEE6-C1E02F88E5BE}" dt="2022-01-06T16:34:29.308" v="427" actId="20577"/>
          <ac:spMkLst>
            <pc:docMk/>
            <pc:sldMk cId="334437246" sldId="287"/>
            <ac:spMk id="2" creationId="{11E85655-B4F8-4423-94C4-FC66FDC4D333}"/>
          </ac:spMkLst>
        </pc:spChg>
      </pc:sldChg>
      <pc:sldChg chg="addSp delSp modSp new mod setBg">
        <pc:chgData name="Nono rara" userId="e9fb7294042be555" providerId="Windows Live" clId="Web-{1DE474D3-77A7-47E3-BEE6-C1E02F88E5BE}" dt="2022-01-06T16:45:58.825" v="531" actId="14100"/>
        <pc:sldMkLst>
          <pc:docMk/>
          <pc:sldMk cId="2261770569" sldId="288"/>
        </pc:sldMkLst>
        <pc:spChg chg="add mod ord">
          <ac:chgData name="Nono rara" userId="e9fb7294042be555" providerId="Windows Live" clId="Web-{1DE474D3-77A7-47E3-BEE6-C1E02F88E5BE}" dt="2022-01-06T16:45:54.310" v="530" actId="1076"/>
          <ac:spMkLst>
            <pc:docMk/>
            <pc:sldMk cId="2261770569" sldId="288"/>
            <ac:spMk id="4" creationId="{47C2422A-F7F5-43E2-9208-9ECE6C11F567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7" creationId="{F3060C83-F051-4F0E-ABAD-AA0DFC48B218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8" creationId="{F3060C83-F051-4F0E-ABAD-AA0DFC48B218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9" creationId="{83C98ABE-055B-441F-B07E-44F97F083C39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0" creationId="{83C98ABE-055B-441F-B07E-44F97F083C39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1" creationId="{29FDB030-9B49-4CED-8CCD-4D99382388AC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2" creationId="{29FDB030-9B49-4CED-8CCD-4D99382388AC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3" creationId="{3783CA14-24A1-485C-8B30-D6A5D87987AD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4" creationId="{3783CA14-24A1-485C-8B30-D6A5D87987AD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5" creationId="{9A97C86A-04D6-40F7-AE84-31AB43E6A846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6" creationId="{9A97C86A-04D6-40F7-AE84-31AB43E6A846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7" creationId="{FF9F2414-84E8-453E-B1F3-389FDE8192D9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18" creationId="{FF9F2414-84E8-453E-B1F3-389FDE8192D9}"/>
          </ac:spMkLst>
        </pc:spChg>
        <pc:spChg chg="add del">
          <ac:chgData name="Nono rara" userId="e9fb7294042be555" providerId="Windows Live" clId="Web-{1DE474D3-77A7-47E3-BEE6-C1E02F88E5BE}" dt="2022-01-06T16:37:14.828" v="435"/>
          <ac:spMkLst>
            <pc:docMk/>
            <pc:sldMk cId="2261770569" sldId="288"/>
            <ac:spMk id="19" creationId="{3ECA69A1-7536-43AC-85EF-C7106179F5ED}"/>
          </ac:spMkLst>
        </pc:spChg>
        <pc:spChg chg="add del">
          <ac:chgData name="Nono rara" userId="e9fb7294042be555" providerId="Windows Live" clId="Web-{1DE474D3-77A7-47E3-BEE6-C1E02F88E5BE}" dt="2022-01-06T16:41:35.912" v="501"/>
          <ac:spMkLst>
            <pc:docMk/>
            <pc:sldMk cId="2261770569" sldId="288"/>
            <ac:spMk id="20" creationId="{3ECA69A1-7536-43AC-85EF-C7106179F5ED}"/>
          </ac:spMkLst>
        </pc:spChg>
        <pc:spChg chg="add del">
          <ac:chgData name="Nono rara" userId="e9fb7294042be555" providerId="Windows Live" clId="Web-{1DE474D3-77A7-47E3-BEE6-C1E02F88E5BE}" dt="2022-01-06T16:41:57.679" v="506"/>
          <ac:spMkLst>
            <pc:docMk/>
            <pc:sldMk cId="2261770569" sldId="288"/>
            <ac:spMk id="25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5:20.418" v="521"/>
          <ac:spMkLst>
            <pc:docMk/>
            <pc:sldMk cId="2261770569" sldId="288"/>
            <ac:spMk id="27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5:20.418" v="520"/>
          <ac:spMkLst>
            <pc:docMk/>
            <pc:sldMk cId="2261770569" sldId="288"/>
            <ac:spMk id="29" creationId="{2B566528-1B12-4246-9431-5C2D7D081168}"/>
          </ac:spMkLst>
        </pc:spChg>
        <pc:spChg chg="add del">
          <ac:chgData name="Nono rara" userId="e9fb7294042be555" providerId="Windows Live" clId="Web-{1DE474D3-77A7-47E3-BEE6-C1E02F88E5BE}" dt="2022-01-06T16:41:57.679" v="505"/>
          <ac:spMkLst>
            <pc:docMk/>
            <pc:sldMk cId="2261770569" sldId="288"/>
            <ac:spMk id="30" creationId="{2B97F24A-32CE-4C1C-A50D-3016B394DCFB}"/>
          </ac:spMkLst>
        </pc:spChg>
        <pc:spChg chg="add">
          <ac:chgData name="Nono rara" userId="e9fb7294042be555" providerId="Windows Live" clId="Web-{1DE474D3-77A7-47E3-BEE6-C1E02F88E5BE}" dt="2022-01-06T16:45:20.418" v="521"/>
          <ac:spMkLst>
            <pc:docMk/>
            <pc:sldMk cId="2261770569" sldId="288"/>
            <ac:spMk id="31" creationId="{42A5316D-ED2F-4F89-B4B4-8D9240B1A348}"/>
          </ac:spMkLst>
        </pc:spChg>
        <pc:spChg chg="add del">
          <ac:chgData name="Nono rara" userId="e9fb7294042be555" providerId="Windows Live" clId="Web-{1DE474D3-77A7-47E3-BEE6-C1E02F88E5BE}" dt="2022-01-06T16:41:57.679" v="505"/>
          <ac:spMkLst>
            <pc:docMk/>
            <pc:sldMk cId="2261770569" sldId="288"/>
            <ac:spMk id="32" creationId="{CD8B4F24-440B-49E9-B85D-733523DC064B}"/>
          </ac:spMkLst>
        </pc:spChg>
        <pc:grpChg chg="add del">
          <ac:chgData name="Nono rara" userId="e9fb7294042be555" providerId="Windows Live" clId="Web-{1DE474D3-77A7-47E3-BEE6-C1E02F88E5BE}" dt="2022-01-06T16:45:20.418" v="520"/>
          <ac:grpSpMkLst>
            <pc:docMk/>
            <pc:sldMk cId="2261770569" sldId="288"/>
            <ac:grpSpMk id="34" creationId="{828A5161-06F1-46CF-8AD7-844680A59E13}"/>
          </ac:grpSpMkLst>
        </pc:grpChg>
        <pc:grpChg chg="add del">
          <ac:chgData name="Nono rara" userId="e9fb7294042be555" providerId="Windows Live" clId="Web-{1DE474D3-77A7-47E3-BEE6-C1E02F88E5BE}" dt="2022-01-06T16:45:20.418" v="520"/>
          <ac:grpSpMkLst>
            <pc:docMk/>
            <pc:sldMk cId="2261770569" sldId="288"/>
            <ac:grpSpMk id="38" creationId="{5995D10D-E9C9-47DB-AE7E-801FEF38F5C9}"/>
          </ac:grpSpMkLst>
        </pc:grpChg>
        <pc:picChg chg="add del mod">
          <ac:chgData name="Nono rara" userId="e9fb7294042be555" providerId="Windows Live" clId="Web-{1DE474D3-77A7-47E3-BEE6-C1E02F88E5BE}" dt="2022-01-06T16:37:17.609" v="436"/>
          <ac:picMkLst>
            <pc:docMk/>
            <pc:sldMk cId="2261770569" sldId="288"/>
            <ac:picMk id="2" creationId="{7FC8AA59-4F02-4EE4-9E34-5619A61D6A53}"/>
          </ac:picMkLst>
        </pc:picChg>
        <pc:picChg chg="add del mod">
          <ac:chgData name="Nono rara" userId="e9fb7294042be555" providerId="Windows Live" clId="Web-{1DE474D3-77A7-47E3-BEE6-C1E02F88E5BE}" dt="2022-01-06T16:41:29.303" v="499"/>
          <ac:picMkLst>
            <pc:docMk/>
            <pc:sldMk cId="2261770569" sldId="288"/>
            <ac:picMk id="3" creationId="{EFEEEBE0-434D-4F64-BDD7-C1C253BC94A2}"/>
          </ac:picMkLst>
        </pc:picChg>
        <pc:picChg chg="add mod ord">
          <ac:chgData name="Nono rara" userId="e9fb7294042be555" providerId="Windows Live" clId="Web-{1DE474D3-77A7-47E3-BEE6-C1E02F88E5BE}" dt="2022-01-06T16:45:58.825" v="531" actId="14100"/>
          <ac:picMkLst>
            <pc:docMk/>
            <pc:sldMk cId="2261770569" sldId="288"/>
            <ac:picMk id="5" creationId="{02E3AB44-65D6-4EC5-B16F-AC44F6D13EA2}"/>
          </ac:picMkLst>
        </pc:picChg>
      </pc:sldChg>
      <pc:sldChg chg="addSp modSp new del">
        <pc:chgData name="Nono rara" userId="e9fb7294042be555" providerId="Windows Live" clId="Web-{1DE474D3-77A7-47E3-BEE6-C1E02F88E5BE}" dt="2022-01-06T16:46:11.482" v="533"/>
        <pc:sldMkLst>
          <pc:docMk/>
          <pc:sldMk cId="1818516838" sldId="289"/>
        </pc:sldMkLst>
        <pc:spChg chg="add mod">
          <ac:chgData name="Nono rara" userId="e9fb7294042be555" providerId="Windows Live" clId="Web-{1DE474D3-77A7-47E3-BEE6-C1E02F88E5BE}" dt="2022-01-06T16:44:26.901" v="518" actId="1076"/>
          <ac:spMkLst>
            <pc:docMk/>
            <pc:sldMk cId="1818516838" sldId="289"/>
            <ac:spMk id="3" creationId="{0164A5BF-0D06-4E70-A885-B4C4B8420DEC}"/>
          </ac:spMkLst>
        </pc:spChg>
        <pc:picChg chg="add mod">
          <ac:chgData name="Nono rara" userId="e9fb7294042be555" providerId="Windows Live" clId="Web-{1DE474D3-77A7-47E3-BEE6-C1E02F88E5BE}" dt="2022-01-06T16:44:00.307" v="516"/>
          <ac:picMkLst>
            <pc:docMk/>
            <pc:sldMk cId="1818516838" sldId="289"/>
            <ac:picMk id="2" creationId="{DDE61EFB-1616-49BD-BDC7-166383C05879}"/>
          </ac:picMkLst>
        </pc:picChg>
      </pc:sldChg>
      <pc:sldChg chg="addSp delSp modSp add replId">
        <pc:chgData name="Nono rara" userId="e9fb7294042be555" providerId="Windows Live" clId="Web-{1DE474D3-77A7-47E3-BEE6-C1E02F88E5BE}" dt="2022-01-06T16:49:36.612" v="597" actId="14100"/>
        <pc:sldMkLst>
          <pc:docMk/>
          <pc:sldMk cId="859649659" sldId="290"/>
        </pc:sldMkLst>
        <pc:spChg chg="mod">
          <ac:chgData name="Nono rara" userId="e9fb7294042be555" providerId="Windows Live" clId="Web-{1DE474D3-77A7-47E3-BEE6-C1E02F88E5BE}" dt="2022-01-06T16:49:36.612" v="597" actId="14100"/>
          <ac:spMkLst>
            <pc:docMk/>
            <pc:sldMk cId="859649659" sldId="290"/>
            <ac:spMk id="4" creationId="{47C2422A-F7F5-43E2-9208-9ECE6C11F567}"/>
          </ac:spMkLst>
        </pc:spChg>
        <pc:picChg chg="add mod">
          <ac:chgData name="Nono rara" userId="e9fb7294042be555" providerId="Windows Live" clId="Web-{1DE474D3-77A7-47E3-BEE6-C1E02F88E5BE}" dt="2022-01-06T16:47:14.202" v="541" actId="14100"/>
          <ac:picMkLst>
            <pc:docMk/>
            <pc:sldMk cId="859649659" sldId="290"/>
            <ac:picMk id="2" creationId="{20BC982F-6828-4C2B-BA99-2EEDCD5A33CD}"/>
          </ac:picMkLst>
        </pc:picChg>
        <pc:picChg chg="del">
          <ac:chgData name="Nono rara" userId="e9fb7294042be555" providerId="Windows Live" clId="Web-{1DE474D3-77A7-47E3-BEE6-C1E02F88E5BE}" dt="2022-01-06T16:46:15.169" v="534"/>
          <ac:picMkLst>
            <pc:docMk/>
            <pc:sldMk cId="859649659" sldId="290"/>
            <ac:picMk id="5" creationId="{02E3AB44-65D6-4EC5-B16F-AC44F6D13EA2}"/>
          </ac:picMkLst>
        </pc:picChg>
      </pc:sldChg>
      <pc:sldChg chg="add del replId">
        <pc:chgData name="Nono rara" userId="e9fb7294042be555" providerId="Windows Live" clId="Web-{1DE474D3-77A7-47E3-BEE6-C1E02F88E5BE}" dt="2022-01-06T16:46:38.342" v="536"/>
        <pc:sldMkLst>
          <pc:docMk/>
          <pc:sldMk cId="3854237940" sldId="291"/>
        </pc:sldMkLst>
      </pc:sldChg>
      <pc:sldChg chg="addSp modSp new del">
        <pc:chgData name="Nono rara" userId="e9fb7294042be555" providerId="Windows Live" clId="Web-{1DE474D3-77A7-47E3-BEE6-C1E02F88E5BE}" dt="2022-01-06T16:51:28.380" v="609"/>
        <pc:sldMkLst>
          <pc:docMk/>
          <pc:sldMk cId="4103998687" sldId="291"/>
        </pc:sldMkLst>
        <pc:spChg chg="add mod">
          <ac:chgData name="Nono rara" userId="e9fb7294042be555" providerId="Windows Live" clId="Web-{1DE474D3-77A7-47E3-BEE6-C1E02F88E5BE}" dt="2022-01-06T16:50:59.302" v="601" actId="20577"/>
          <ac:spMkLst>
            <pc:docMk/>
            <pc:sldMk cId="4103998687" sldId="291"/>
            <ac:spMk id="2" creationId="{74E735D3-0CE7-4916-88F3-95A6ADB4556F}"/>
          </ac:spMkLst>
        </pc:spChg>
      </pc:sldChg>
      <pc:sldChg chg="addSp modSp add replId">
        <pc:chgData name="Nono rara" userId="e9fb7294042be555" providerId="Windows Live" clId="Web-{1DE474D3-77A7-47E3-BEE6-C1E02F88E5BE}" dt="2022-01-06T16:51:26.037" v="608" actId="20577"/>
        <pc:sldMkLst>
          <pc:docMk/>
          <pc:sldMk cId="3079562774" sldId="292"/>
        </pc:sldMkLst>
        <pc:spChg chg="mod">
          <ac:chgData name="Nono rara" userId="e9fb7294042be555" providerId="Windows Live" clId="Web-{1DE474D3-77A7-47E3-BEE6-C1E02F88E5BE}" dt="2022-01-06T16:51:26.037" v="608" actId="20577"/>
          <ac:spMkLst>
            <pc:docMk/>
            <pc:sldMk cId="3079562774" sldId="292"/>
            <ac:spMk id="2" creationId="{11E85655-B4F8-4423-94C4-FC66FDC4D333}"/>
          </ac:spMkLst>
        </pc:spChg>
        <pc:spChg chg="add">
          <ac:chgData name="Nono rara" userId="e9fb7294042be555" providerId="Windows Live" clId="Web-{1DE474D3-77A7-47E3-BEE6-C1E02F88E5BE}" dt="2022-01-06T16:51:12.786" v="603"/>
          <ac:spMkLst>
            <pc:docMk/>
            <pc:sldMk cId="3079562774" sldId="292"/>
            <ac:spMk id="3" creationId="{82DBED21-4060-4292-904E-EBAFBD494C90}"/>
          </ac:spMkLst>
        </pc:spChg>
      </pc:sldChg>
      <pc:sldChg chg="addSp modSp new mod setBg">
        <pc:chgData name="Nono rara" userId="e9fb7294042be555" providerId="Windows Live" clId="Web-{1DE474D3-77A7-47E3-BEE6-C1E02F88E5BE}" dt="2022-01-06T18:08:04.441" v="721" actId="20577"/>
        <pc:sldMkLst>
          <pc:docMk/>
          <pc:sldMk cId="2760755358" sldId="293"/>
        </pc:sldMkLst>
        <pc:spChg chg="add mod">
          <ac:chgData name="Nono rara" userId="e9fb7294042be555" providerId="Windows Live" clId="Web-{1DE474D3-77A7-47E3-BEE6-C1E02F88E5BE}" dt="2022-01-06T18:08:04.441" v="721" actId="20577"/>
          <ac:spMkLst>
            <pc:docMk/>
            <pc:sldMk cId="2760755358" sldId="293"/>
            <ac:spMk id="2" creationId="{E72024ED-26EC-4407-AE69-AC89398E3094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7" creationId="{09588DA8-065E-4F6F-8EFD-43104AB2E0CF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9" creationId="{C4285719-470E-454C-AF62-8323075F1F5B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1" creationId="{CD9FE4EF-C4D8-49A0-B2FF-81D8DB7D8A24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3" creationId="{4300840D-0A0B-4512-BACA-B439D5B9C57C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5" creationId="{D2B78728-A580-49A7-84F9-6EF6F583ADE0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7" creationId="{38FAA1A1-D861-433F-88FA-1E9D6FD31D11}"/>
          </ac:spMkLst>
        </pc:spChg>
        <pc:spChg chg="add">
          <ac:chgData name="Nono rara" userId="e9fb7294042be555" providerId="Windows Live" clId="Web-{1DE474D3-77A7-47E3-BEE6-C1E02F88E5BE}" dt="2022-01-06T16:51:51.131" v="613"/>
          <ac:spMkLst>
            <pc:docMk/>
            <pc:sldMk cId="2760755358" sldId="293"/>
            <ac:spMk id="19" creationId="{8D71EDA1-87BF-4D5D-AB79-F346FD19278A}"/>
          </ac:spMkLst>
        </pc:spChg>
      </pc:sldChg>
    </pc:docChg>
  </pc:docChgLst>
  <pc:docChgLst>
    <pc:chgData clId="Web-{953C56F2-2802-4E35-BC24-A7098606A94F}"/>
    <pc:docChg chg="modSld">
      <pc:chgData name="" userId="" providerId="" clId="Web-{953C56F2-2802-4E35-BC24-A7098606A94F}" dt="2021-12-29T16:20:56.044" v="1" actId="20577"/>
      <pc:docMkLst>
        <pc:docMk/>
      </pc:docMkLst>
      <pc:sldChg chg="modSp">
        <pc:chgData name="" userId="" providerId="" clId="Web-{953C56F2-2802-4E35-BC24-A7098606A94F}" dt="2021-12-29T16:20:56.044" v="1" actId="20577"/>
        <pc:sldMkLst>
          <pc:docMk/>
          <pc:sldMk cId="3784089036" sldId="256"/>
        </pc:sldMkLst>
        <pc:spChg chg="mod">
          <ac:chgData name="" userId="" providerId="" clId="Web-{953C56F2-2802-4E35-BC24-A7098606A94F}" dt="2021-12-29T16:20:56.044" v="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Nono rara" userId="e9fb7294042be555" providerId="Windows Live" clId="Web-{AC2FA598-C781-4E99-96F2-5586F52ED130}"/>
    <pc:docChg chg="addSld delSld modSld">
      <pc:chgData name="Nono rara" userId="e9fb7294042be555" providerId="Windows Live" clId="Web-{AC2FA598-C781-4E99-96F2-5586F52ED130}" dt="2022-01-06T15:24:53.348" v="769" actId="14100"/>
      <pc:docMkLst>
        <pc:docMk/>
      </pc:docMkLst>
      <pc:sldChg chg="modSp">
        <pc:chgData name="Nono rara" userId="e9fb7294042be555" providerId="Windows Live" clId="Web-{AC2FA598-C781-4E99-96F2-5586F52ED130}" dt="2022-01-06T15:07:36.982" v="742" actId="1076"/>
        <pc:sldMkLst>
          <pc:docMk/>
          <pc:sldMk cId="2320513082" sldId="264"/>
        </pc:sldMkLst>
        <pc:spChg chg="mod">
          <ac:chgData name="Nono rara" userId="e9fb7294042be555" providerId="Windows Live" clId="Web-{AC2FA598-C781-4E99-96F2-5586F52ED130}" dt="2022-01-06T15:07:36.982" v="742" actId="1076"/>
          <ac:spMkLst>
            <pc:docMk/>
            <pc:sldMk cId="2320513082" sldId="264"/>
            <ac:spMk id="5" creationId="{82F584A2-5EE5-4CD6-8F63-A3597CA7C48B}"/>
          </ac:spMkLst>
        </pc:spChg>
      </pc:sldChg>
      <pc:sldChg chg="addSp delSp modSp mod setBg setClrOvrMap">
        <pc:chgData name="Nono rara" userId="e9fb7294042be555" providerId="Windows Live" clId="Web-{AC2FA598-C781-4E99-96F2-5586F52ED130}" dt="2022-01-01T23:01:01.692" v="73"/>
        <pc:sldMkLst>
          <pc:docMk/>
          <pc:sldMk cId="1702611079" sldId="266"/>
        </pc:sldMkLst>
        <pc:spChg chg="mo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2" creationId="{F6FF6C9F-886F-489D-A3C5-A001D0485133}"/>
          </ac:spMkLst>
        </pc:spChg>
        <pc:spChg chg="add mod">
          <ac:chgData name="Nono rara" userId="e9fb7294042be555" providerId="Windows Live" clId="Web-{AC2FA598-C781-4E99-96F2-5586F52ED130}" dt="2022-01-01T22:38:21.959" v="38" actId="20577"/>
          <ac:spMkLst>
            <pc:docMk/>
            <pc:sldMk cId="1702611079" sldId="266"/>
            <ac:spMk id="3" creationId="{2DACFA34-077B-4540-8444-CFE7CE434781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8" creationId="{B34F5AD2-EDBD-4BBD-A55C-EAFFD0C7097A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0" creationId="{C3896A03-3945-419A-B66B-4EE266EDD152}"/>
          </ac:spMkLst>
        </pc:spChg>
        <pc:spChg chg="add del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2" creationId="{B8EAE243-3A9F-4A46-B0D9-04C723A8A1BD}"/>
          </ac:spMkLst>
        </pc:spChg>
        <pc:spChg chg="ad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7" creationId="{AD21898E-86C0-4C8A-A76C-DF33E844C87A}"/>
          </ac:spMkLst>
        </pc:spChg>
        <pc:spChg chg="add">
          <ac:chgData name="Nono rara" userId="e9fb7294042be555" providerId="Windows Live" clId="Web-{AC2FA598-C781-4E99-96F2-5586F52ED130}" dt="2022-01-01T23:01:01.692" v="73"/>
          <ac:spMkLst>
            <pc:docMk/>
            <pc:sldMk cId="1702611079" sldId="266"/>
            <ac:spMk id="19" creationId="{5C8F04BD-D093-45D0-B54C-50FDB308B4EE}"/>
          </ac:spMkLst>
        </pc:spChg>
      </pc:sldChg>
      <pc:sldChg chg="addSp delSp modSp new mod setBg setClrOvrMap">
        <pc:chgData name="Nono rara" userId="e9fb7294042be555" providerId="Windows Live" clId="Web-{AC2FA598-C781-4E99-96F2-5586F52ED130}" dt="2022-01-01T23:11:22.505" v="157" actId="14100"/>
        <pc:sldMkLst>
          <pc:docMk/>
          <pc:sldMk cId="2951183477" sldId="267"/>
        </pc:sldMkLst>
        <pc:spChg chg="add mod or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2" creationId="{CC7934B7-7EAD-4416-9FC5-F28609F4E7FA}"/>
          </ac:spMkLst>
        </pc:spChg>
        <pc:spChg chg="add del">
          <ac:chgData name="Nono rara" userId="e9fb7294042be555" providerId="Windows Live" clId="Web-{AC2FA598-C781-4E99-96F2-5586F52ED130}" dt="2022-01-01T23:06:22.749" v="92"/>
          <ac:spMkLst>
            <pc:docMk/>
            <pc:sldMk cId="2951183477" sldId="267"/>
            <ac:spMk id="4" creationId="{553A254F-989C-41B7-835F-4EE9657F0E7D}"/>
          </ac:spMkLst>
        </pc:spChg>
        <pc:spChg chg="add del">
          <ac:chgData name="Nono rara" userId="e9fb7294042be555" providerId="Windows Live" clId="Web-{AC2FA598-C781-4E99-96F2-5586F52ED130}" dt="2022-01-01T23:06:32.609" v="95"/>
          <ac:spMkLst>
            <pc:docMk/>
            <pc:sldMk cId="2951183477" sldId="267"/>
            <ac:spMk id="5" creationId="{FB011DD5-34E9-4383-8A01-EB28F0FE85A0}"/>
          </ac:spMkLst>
        </pc:spChg>
        <pc:spChg chg="add del">
          <ac:chgData name="Nono rara" userId="e9fb7294042be555" providerId="Windows Live" clId="Web-{AC2FA598-C781-4E99-96F2-5586F52ED130}" dt="2022-01-01T23:07:35.610" v="110"/>
          <ac:spMkLst>
            <pc:docMk/>
            <pc:sldMk cId="2951183477" sldId="267"/>
            <ac:spMk id="6" creationId="{83CAEE96-F8FC-45CA-B884-EED2A4C54B56}"/>
          </ac:spMkLst>
        </pc:spChg>
        <pc:spChg chg="add del">
          <ac:chgData name="Nono rara" userId="e9fb7294042be555" providerId="Windows Live" clId="Web-{AC2FA598-C781-4E99-96F2-5586F52ED130}" dt="2022-01-01T23:08:26.439" v="121"/>
          <ac:spMkLst>
            <pc:docMk/>
            <pc:sldMk cId="2951183477" sldId="267"/>
            <ac:spMk id="7" creationId="{DFE7804A-A3F0-4064-A1C1-17EF638183A8}"/>
          </ac:spMkLst>
        </pc:spChg>
        <pc:spChg chg="add del">
          <ac:chgData name="Nono rara" userId="e9fb7294042be555" providerId="Windows Live" clId="Web-{AC2FA598-C781-4E99-96F2-5586F52ED130}" dt="2022-01-01T23:06:48.422" v="98"/>
          <ac:spMkLst>
            <pc:docMk/>
            <pc:sldMk cId="2951183477" sldId="267"/>
            <ac:spMk id="8" creationId="{B649E800-A5C8-49A0-A453-ED537DA3156A}"/>
          </ac:spMkLst>
        </pc:spChg>
        <pc:spChg chg="add del">
          <ac:chgData name="Nono rara" userId="e9fb7294042be555" providerId="Windows Live" clId="Web-{AC2FA598-C781-4E99-96F2-5586F52ED130}" dt="2022-01-01T23:06:48.422" v="98"/>
          <ac:spMkLst>
            <pc:docMk/>
            <pc:sldMk cId="2951183477" sldId="267"/>
            <ac:spMk id="10" creationId="{8BA67DD7-B75D-4A30-90A4-EEA9F64AF11B}"/>
          </ac:spMkLst>
        </pc:spChg>
        <pc:spChg chg="add del">
          <ac:chgData name="Nono rara" userId="e9fb7294042be555" providerId="Windows Live" clId="Web-{AC2FA598-C781-4E99-96F2-5586F52ED130}" dt="2022-01-01T23:07:07.938" v="102"/>
          <ac:spMkLst>
            <pc:docMk/>
            <pc:sldMk cId="2951183477" sldId="267"/>
            <ac:spMk id="16" creationId="{4F74D28C-3268-4E35-8EE1-D92CB4A85A7D}"/>
          </ac:spMkLst>
        </pc:spChg>
        <pc:spChg chg="add del">
          <ac:chgData name="Nono rara" userId="e9fb7294042be555" providerId="Windows Live" clId="Web-{AC2FA598-C781-4E99-96F2-5586F52ED130}" dt="2022-01-01T23:06:48.422" v="97"/>
          <ac:spMkLst>
            <pc:docMk/>
            <pc:sldMk cId="2951183477" sldId="267"/>
            <ac:spMk id="19" creationId="{CF62D2A7-8207-488C-9F46-316BA81A16C8}"/>
          </ac:spMkLst>
        </pc:spChg>
        <pc:spChg chg="add del">
          <ac:chgData name="Nono rara" userId="e9fb7294042be555" providerId="Windows Live" clId="Web-{AC2FA598-C781-4E99-96F2-5586F52ED130}" dt="2022-01-01T23:07:07.938" v="102"/>
          <ac:spMkLst>
            <pc:docMk/>
            <pc:sldMk cId="2951183477" sldId="267"/>
            <ac:spMk id="21" creationId="{58D44E42-C462-4105-BC86-FE75B4E3C4AF}"/>
          </ac:spMkLst>
        </pc:spChg>
        <pc:spChg chg="add del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26" creationId="{2B566528-1B12-4246-9431-5C2D7D081168}"/>
          </ac:spMkLst>
        </pc:spChg>
        <pc:spChg chg="ad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36" creationId="{E0D60ECE-8986-45DC-B7FE-EC7699B466B8}"/>
          </ac:spMkLst>
        </pc:spChg>
        <pc:spChg chg="add">
          <ac:chgData name="Nono rara" userId="e9fb7294042be555" providerId="Windows Live" clId="Web-{AC2FA598-C781-4E99-96F2-5586F52ED130}" dt="2022-01-01T23:10:11.598" v="153"/>
          <ac:spMkLst>
            <pc:docMk/>
            <pc:sldMk cId="2951183477" sldId="267"/>
            <ac:spMk id="37" creationId="{96964194-5878-40D2-8EC0-DDC58387FA56}"/>
          </ac:spMkLst>
        </pc:spChg>
        <pc:spChg chg="add del">
          <ac:chgData name="Nono rara" userId="e9fb7294042be555" providerId="Windows Live" clId="Web-{AC2FA598-C781-4E99-96F2-5586F52ED130}" dt="2022-01-01T23:10:11.598" v="152"/>
          <ac:spMkLst>
            <pc:docMk/>
            <pc:sldMk cId="2951183477" sldId="267"/>
            <ac:spMk id="39" creationId="{4F74D28C-3268-4E35-8EE1-D92CB4A85A7D}"/>
          </ac:spMkLst>
        </pc:spChg>
        <pc:spChg chg="add del">
          <ac:chgData name="Nono rara" userId="e9fb7294042be555" providerId="Windows Live" clId="Web-{AC2FA598-C781-4E99-96F2-5586F52ED130}" dt="2022-01-01T23:10:11.598" v="152"/>
          <ac:spMkLst>
            <pc:docMk/>
            <pc:sldMk cId="2951183477" sldId="267"/>
            <ac:spMk id="41" creationId="{58D44E42-C462-4105-BC86-FE75B4E3C4AF}"/>
          </ac:spMkLst>
        </pc:spChg>
        <pc:grpChg chg="add del">
          <ac:chgData name="Nono rara" userId="e9fb7294042be555" providerId="Windows Live" clId="Web-{AC2FA598-C781-4E99-96F2-5586F52ED130}" dt="2022-01-01T23:06:48.422" v="98"/>
          <ac:grpSpMkLst>
            <pc:docMk/>
            <pc:sldMk cId="2951183477" sldId="267"/>
            <ac:grpSpMk id="12" creationId="{E8C5FC48-0A3C-4D6D-A0D5-EEE93213DBBE}"/>
          </ac:grpSpMkLst>
        </pc:grpChg>
        <pc:grpChg chg="add del">
          <ac:chgData name="Nono rara" userId="e9fb7294042be555" providerId="Windows Live" clId="Web-{AC2FA598-C781-4E99-96F2-5586F52ED130}" dt="2022-01-01T23:10:11.598" v="153"/>
          <ac:grpSpMkLst>
            <pc:docMk/>
            <pc:sldMk cId="2951183477" sldId="267"/>
            <ac:grpSpMk id="28" creationId="{C34A4475-365F-4381-A542-4698D63774B8}"/>
          </ac:grpSpMkLst>
        </pc:grpChg>
        <pc:grpChg chg="add del">
          <ac:chgData name="Nono rara" userId="e9fb7294042be555" providerId="Windows Live" clId="Web-{AC2FA598-C781-4E99-96F2-5586F52ED130}" dt="2022-01-01T23:10:11.598" v="153"/>
          <ac:grpSpMkLst>
            <pc:docMk/>
            <pc:sldMk cId="2951183477" sldId="267"/>
            <ac:grpSpMk id="32" creationId="{DC8D6E3B-FFED-480F-941D-FE376375B8B7}"/>
          </ac:grpSpMkLst>
        </pc:grpChg>
        <pc:picChg chg="add mod ord">
          <ac:chgData name="Nono rara" userId="e9fb7294042be555" providerId="Windows Live" clId="Web-{AC2FA598-C781-4E99-96F2-5586F52ED130}" dt="2022-01-01T23:11:22.505" v="157" actId="14100"/>
          <ac:picMkLst>
            <pc:docMk/>
            <pc:sldMk cId="2951183477" sldId="267"/>
            <ac:picMk id="3" creationId="{E9E77D79-CBFB-40BA-A3A8-6A29D2049551}"/>
          </ac:picMkLst>
        </pc:picChg>
      </pc:sldChg>
      <pc:sldChg chg="addSp delSp modSp new mod setBg">
        <pc:chgData name="Nono rara" userId="e9fb7294042be555" providerId="Windows Live" clId="Web-{AC2FA598-C781-4E99-96F2-5586F52ED130}" dt="2022-01-01T23:22:23.069" v="178"/>
        <pc:sldMkLst>
          <pc:docMk/>
          <pc:sldMk cId="2974229535" sldId="268"/>
        </pc:sldMkLst>
        <pc:spChg chg="add del">
          <ac:chgData name="Nono rara" userId="e9fb7294042be555" providerId="Windows Live" clId="Web-{AC2FA598-C781-4E99-96F2-5586F52ED130}" dt="2022-01-01T23:16:53.215" v="164"/>
          <ac:spMkLst>
            <pc:docMk/>
            <pc:sldMk cId="2974229535" sldId="268"/>
            <ac:spMk id="7" creationId="{42A4FC2C-047E-45A5-965D-8E1E3BF09BC6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2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4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6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18" creationId="{3783CA14-24A1-485C-8B30-D6A5D87987AD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0" creationId="{9A97C86A-04D6-40F7-AE84-31AB43E6A846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2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0:10.129" v="168"/>
          <ac:spMkLst>
            <pc:docMk/>
            <pc:sldMk cId="2974229535" sldId="268"/>
            <ac:spMk id="24" creationId="{3ECA69A1-7536-43AC-85EF-C7106179F5ED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26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0:10.129" v="167"/>
          <ac:spMkLst>
            <pc:docMk/>
            <pc:sldMk cId="2974229535" sldId="268"/>
            <ac:spMk id="29" creationId="{42A4FC2C-047E-45A5-965D-8E1E3BF09BC6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1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3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5" creationId="{3783CA14-24A1-485C-8B30-D6A5D87987AD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7" creationId="{9A97C86A-04D6-40F7-AE84-31AB43E6A846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39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1:44.006" v="175"/>
          <ac:spMkLst>
            <pc:docMk/>
            <pc:sldMk cId="2974229535" sldId="268"/>
            <ac:spMk id="41" creationId="{3ECA69A1-7536-43AC-85EF-C7106179F5ED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43" creationId="{86FF76B9-219D-4469-AF87-0236D29032F1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46" creationId="{F3060C83-F051-4F0E-ABAD-AA0DFC48B218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47" creationId="{2E80C965-DB6D-4F81-9E9E-B027384D0BD6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48" creationId="{83C98ABE-055B-441F-B07E-44F97F083C39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0" creationId="{29FDB030-9B49-4CED-8CCD-4D99382388AC}"/>
          </ac:spMkLst>
        </pc:spChg>
        <pc:spChg chg="add del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1" creationId="{633C5E46-DAC5-4661-9C87-22B08E2A512F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2" creationId="{3783CA14-24A1-485C-8B30-D6A5D87987AD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3" creationId="{46D6306C-ED4F-4AAE-B4A5-EEA6AFAD726E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4" creationId="{9A97C86A-04D6-40F7-AE84-31AB43E6A846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55" creationId="{0EC5361D-F897-4856-B945-0455A365EB24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6" creationId="{FF9F2414-84E8-453E-B1F3-389FDE8192D9}"/>
          </ac:spMkLst>
        </pc:spChg>
        <pc:spChg chg="add del">
          <ac:chgData name="Nono rara" userId="e9fb7294042be555" providerId="Windows Live" clId="Web-{AC2FA598-C781-4E99-96F2-5586F52ED130}" dt="2022-01-01T23:21:41.600" v="172"/>
          <ac:spMkLst>
            <pc:docMk/>
            <pc:sldMk cId="2974229535" sldId="268"/>
            <ac:spMk id="58" creationId="{3ECA69A1-7536-43AC-85EF-C7106179F5ED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0" creationId="{4508C0C5-2268-42B5-B3C8-4D0899E05F8C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2" creationId="{141ACBDB-38F8-4B34-8183-BD95B4E55A62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4" creationId="{DE00DB52-3455-4E2F-867B-A6D0516E175B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6" creationId="{9E914C83-E0D8-4953-92D5-169D28CB43AE}"/>
          </ac:spMkLst>
        </pc:spChg>
        <pc:spChg chg="add">
          <ac:chgData name="Nono rara" userId="e9fb7294042be555" providerId="Windows Live" clId="Web-{AC2FA598-C781-4E99-96F2-5586F52ED130}" dt="2022-01-01T23:22:23.069" v="178"/>
          <ac:spMkLst>
            <pc:docMk/>
            <pc:sldMk cId="2974229535" sldId="268"/>
            <ac:spMk id="68" creationId="{3512E083-F550-46AF-8490-767ECFD00CB7}"/>
          </ac:spMkLst>
        </pc:spChg>
        <pc:grpChg chg="add del">
          <ac:chgData name="Nono rara" userId="e9fb7294042be555" providerId="Windows Live" clId="Web-{AC2FA598-C781-4E99-96F2-5586F52ED130}" dt="2022-01-01T23:22:23.069" v="178"/>
          <ac:grpSpMkLst>
            <pc:docMk/>
            <pc:sldMk cId="2974229535" sldId="268"/>
            <ac:grpSpMk id="44" creationId="{DB88BD78-87E1-424D-B479-C37D8E41B12E}"/>
          </ac:grpSpMkLst>
        </pc:grpChg>
        <pc:picChg chg="add del mod">
          <ac:chgData name="Nono rara" userId="e9fb7294042be555" providerId="Windows Live" clId="Web-{AC2FA598-C781-4E99-96F2-5586F52ED130}" dt="2022-01-01T23:21:04.052" v="169"/>
          <ac:picMkLst>
            <pc:docMk/>
            <pc:sldMk cId="2974229535" sldId="268"/>
            <ac:picMk id="2" creationId="{08B6873D-54E8-4336-81A4-473A3FE10B26}"/>
          </ac:picMkLst>
        </pc:picChg>
        <pc:picChg chg="add del mod">
          <ac:chgData name="Nono rara" userId="e9fb7294042be555" providerId="Windows Live" clId="Web-{AC2FA598-C781-4E99-96F2-5586F52ED130}" dt="2022-01-01T23:22:17.835" v="176"/>
          <ac:picMkLst>
            <pc:docMk/>
            <pc:sldMk cId="2974229535" sldId="268"/>
            <ac:picMk id="3" creationId="{4384325E-D1EF-4790-9EDF-CB8607BB0932}"/>
          </ac:picMkLst>
        </pc:picChg>
        <pc:picChg chg="add mod">
          <ac:chgData name="Nono rara" userId="e9fb7294042be555" providerId="Windows Live" clId="Web-{AC2FA598-C781-4E99-96F2-5586F52ED130}" dt="2022-01-01T23:22:23.069" v="178"/>
          <ac:picMkLst>
            <pc:docMk/>
            <pc:sldMk cId="2974229535" sldId="268"/>
            <ac:picMk id="4" creationId="{1F2A7F0B-D226-474F-8ABC-EB98F0C23549}"/>
          </ac:picMkLst>
        </pc:picChg>
      </pc:sldChg>
      <pc:sldChg chg="addSp modSp new mod setBg">
        <pc:chgData name="Nono rara" userId="e9fb7294042be555" providerId="Windows Live" clId="Web-{AC2FA598-C781-4E99-96F2-5586F52ED130}" dt="2022-01-06T12:46:16.249" v="478" actId="20577"/>
        <pc:sldMkLst>
          <pc:docMk/>
          <pc:sldMk cId="1468300123" sldId="269"/>
        </pc:sldMkLst>
        <pc:spChg chg="add mo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2" creationId="{4768CDAA-4D68-4D44-9073-7C484907C8B7}"/>
          </ac:spMkLst>
        </pc:spChg>
        <pc:spChg chg="add mod">
          <ac:chgData name="Nono rara" userId="e9fb7294042be555" providerId="Windows Live" clId="Web-{AC2FA598-C781-4E99-96F2-5586F52ED130}" dt="2022-01-06T12:41:51.875" v="440" actId="14100"/>
          <ac:spMkLst>
            <pc:docMk/>
            <pc:sldMk cId="1468300123" sldId="269"/>
            <ac:spMk id="3" creationId="{6B3E9CEC-5A4A-4266-B3A4-1059D542F30C}"/>
          </ac:spMkLst>
        </pc:spChg>
        <pc:spChg chg="add mod">
          <ac:chgData name="Nono rara" userId="e9fb7294042be555" providerId="Windows Live" clId="Web-{AC2FA598-C781-4E99-96F2-5586F52ED130}" dt="2022-01-06T12:42:56.942" v="474" actId="14100"/>
          <ac:spMkLst>
            <pc:docMk/>
            <pc:sldMk cId="1468300123" sldId="269"/>
            <ac:spMk id="4" creationId="{BF642BF8-9D8A-4BF8-BFBF-79F52A64CBA4}"/>
          </ac:spMkLst>
        </pc:spChg>
        <pc:spChg chg="add mod">
          <ac:chgData name="Nono rara" userId="e9fb7294042be555" providerId="Windows Live" clId="Web-{AC2FA598-C781-4E99-96F2-5586F52ED130}" dt="2022-01-06T12:46:12.139" v="476" actId="20577"/>
          <ac:spMkLst>
            <pc:docMk/>
            <pc:sldMk cId="1468300123" sldId="269"/>
            <ac:spMk id="5" creationId="{1213C359-A1B3-46EF-9EBE-FEE485E91D30}"/>
          </ac:spMkLst>
        </pc:spChg>
        <pc:spChg chg="add mod">
          <ac:chgData name="Nono rara" userId="e9fb7294042be555" providerId="Windows Live" clId="Web-{AC2FA598-C781-4E99-96F2-5586F52ED130}" dt="2022-01-06T12:46:16.249" v="478" actId="20577"/>
          <ac:spMkLst>
            <pc:docMk/>
            <pc:sldMk cId="1468300123" sldId="269"/>
            <ac:spMk id="6" creationId="{6CCACF90-97FA-4770-AF5F-5DDC6FA8DF73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8" creationId="{09588DA8-065E-4F6F-8EFD-43104AB2E0CF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0" creationId="{C4285719-470E-454C-AF62-8323075F1F5B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2" creationId="{CD9FE4EF-C4D8-49A0-B2FF-81D8DB7D8A24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4" creationId="{4300840D-0A0B-4512-BACA-B439D5B9C57C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6" creationId="{D2B78728-A580-49A7-84F9-6EF6F583ADE0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18" creationId="{38FAA1A1-D861-433F-88FA-1E9D6FD31D11}"/>
          </ac:spMkLst>
        </pc:spChg>
        <pc:spChg chg="add">
          <ac:chgData name="Nono rara" userId="e9fb7294042be555" providerId="Windows Live" clId="Web-{AC2FA598-C781-4E99-96F2-5586F52ED130}" dt="2022-01-06T12:08:11.869" v="244"/>
          <ac:spMkLst>
            <pc:docMk/>
            <pc:sldMk cId="1468300123" sldId="269"/>
            <ac:spMk id="20" creationId="{8D71EDA1-87BF-4D5D-AB79-F346FD19278A}"/>
          </ac:spMkLst>
        </pc:spChg>
      </pc:sldChg>
      <pc:sldChg chg="new del">
        <pc:chgData name="Nono rara" userId="e9fb7294042be555" providerId="Windows Live" clId="Web-{AC2FA598-C781-4E99-96F2-5586F52ED130}" dt="2022-01-06T12:48:30.146" v="509"/>
        <pc:sldMkLst>
          <pc:docMk/>
          <pc:sldMk cId="3973711878" sldId="270"/>
        </pc:sldMkLst>
      </pc:sldChg>
      <pc:sldChg chg="modSp add replId">
        <pc:chgData name="Nono rara" userId="e9fb7294042be555" providerId="Windows Live" clId="Web-{AC2FA598-C781-4E99-96F2-5586F52ED130}" dt="2022-01-06T12:48:23.662" v="508" actId="20577"/>
        <pc:sldMkLst>
          <pc:docMk/>
          <pc:sldMk cId="705352028" sldId="271"/>
        </pc:sldMkLst>
        <pc:spChg chg="mod">
          <ac:chgData name="Nono rara" userId="e9fb7294042be555" providerId="Windows Live" clId="Web-{AC2FA598-C781-4E99-96F2-5586F52ED130}" dt="2022-01-06T12:48:23.662" v="508" actId="20577"/>
          <ac:spMkLst>
            <pc:docMk/>
            <pc:sldMk cId="705352028" sldId="271"/>
            <ac:spMk id="2" creationId="{11E85655-B4F8-4423-94C4-FC66FDC4D333}"/>
          </ac:spMkLst>
        </pc:spChg>
      </pc:sldChg>
      <pc:sldChg chg="addSp modSp new mod setBg">
        <pc:chgData name="Nono rara" userId="e9fb7294042be555" providerId="Windows Live" clId="Web-{AC2FA598-C781-4E99-96F2-5586F52ED130}" dt="2022-01-06T12:55:18.605" v="621"/>
        <pc:sldMkLst>
          <pc:docMk/>
          <pc:sldMk cId="3891626816" sldId="272"/>
        </pc:sldMkLst>
        <pc:spChg chg="add mod">
          <ac:chgData name="Nono rara" userId="e9fb7294042be555" providerId="Windows Live" clId="Web-{AC2FA598-C781-4E99-96F2-5586F52ED130}" dt="2022-01-06T12:55:18.605" v="621"/>
          <ac:spMkLst>
            <pc:docMk/>
            <pc:sldMk cId="3891626816" sldId="272"/>
            <ac:spMk id="2" creationId="{748AB92D-2308-4CB6-B148-6FC075613044}"/>
          </ac:spMkLst>
        </pc:spChg>
        <pc:spChg chg="add">
          <ac:chgData name="Nono rara" userId="e9fb7294042be555" providerId="Windows Live" clId="Web-{AC2FA598-C781-4E99-96F2-5586F52ED130}" dt="2022-01-06T12:55:18.605" v="621"/>
          <ac:spMkLst>
            <pc:docMk/>
            <pc:sldMk cId="3891626816" sldId="272"/>
            <ac:spMk id="8" creationId="{D4771268-CB57-404A-9271-370EB28F6090}"/>
          </ac:spMkLst>
        </pc:spChg>
        <pc:picChg chg="add mod">
          <ac:chgData name="Nono rara" userId="e9fb7294042be555" providerId="Windows Live" clId="Web-{AC2FA598-C781-4E99-96F2-5586F52ED130}" dt="2022-01-06T12:55:18.605" v="621"/>
          <ac:picMkLst>
            <pc:docMk/>
            <pc:sldMk cId="3891626816" sldId="272"/>
            <ac:picMk id="3" creationId="{E8A43C24-E4C5-4719-8770-B5FBD5417EF0}"/>
          </ac:picMkLst>
        </pc:picChg>
      </pc:sldChg>
      <pc:sldChg chg="addSp modSp new mod setBg">
        <pc:chgData name="Nono rara" userId="e9fb7294042be555" providerId="Windows Live" clId="Web-{AC2FA598-C781-4E99-96F2-5586F52ED130}" dt="2022-01-06T12:57:38.894" v="636" actId="20577"/>
        <pc:sldMkLst>
          <pc:docMk/>
          <pc:sldMk cId="346316127" sldId="273"/>
        </pc:sldMkLst>
        <pc:spChg chg="add mod">
          <ac:chgData name="Nono rara" userId="e9fb7294042be555" providerId="Windows Live" clId="Web-{AC2FA598-C781-4E99-96F2-5586F52ED130}" dt="2022-01-06T12:57:38.894" v="636" actId="20577"/>
          <ac:spMkLst>
            <pc:docMk/>
            <pc:sldMk cId="346316127" sldId="273"/>
            <ac:spMk id="2" creationId="{F1556937-C28F-4BEF-8D33-9E84150A0F52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7" creationId="{09588DA8-065E-4F6F-8EFD-43104AB2E0CF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9" creationId="{C4285719-470E-454C-AF62-8323075F1F5B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1" creationId="{CD9FE4EF-C4D8-49A0-B2FF-81D8DB7D8A24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3" creationId="{4300840D-0A0B-4512-BACA-B439D5B9C57C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5" creationId="{D2B78728-A580-49A7-84F9-6EF6F583ADE0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7" creationId="{38FAA1A1-D861-433F-88FA-1E9D6FD31D11}"/>
          </ac:spMkLst>
        </pc:spChg>
        <pc:spChg chg="add">
          <ac:chgData name="Nono rara" userId="e9fb7294042be555" providerId="Windows Live" clId="Web-{AC2FA598-C781-4E99-96F2-5586F52ED130}" dt="2022-01-06T12:56:36.109" v="626"/>
          <ac:spMkLst>
            <pc:docMk/>
            <pc:sldMk cId="346316127" sldId="273"/>
            <ac:spMk id="19" creationId="{8D71EDA1-87BF-4D5D-AB79-F346FD19278A}"/>
          </ac:spMkLst>
        </pc:spChg>
      </pc:sldChg>
      <pc:sldChg chg="addSp delSp modSp new mod setBg">
        <pc:chgData name="Nono rara" userId="e9fb7294042be555" providerId="Windows Live" clId="Web-{AC2FA598-C781-4E99-96F2-5586F52ED130}" dt="2022-01-06T14:46:06.822" v="727" actId="20577"/>
        <pc:sldMkLst>
          <pc:docMk/>
          <pc:sldMk cId="4046207845" sldId="274"/>
        </pc:sldMkLst>
        <pc:spChg chg="add mod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2" creationId="{E845B373-4CD3-4AED-9050-EC77F250B5A0}"/>
          </ac:spMkLst>
        </pc:spChg>
        <pc:spChg chg="add mod">
          <ac:chgData name="Nono rara" userId="e9fb7294042be555" providerId="Windows Live" clId="Web-{AC2FA598-C781-4E99-96F2-5586F52ED130}" dt="2022-01-06T14:46:06.822" v="727" actId="20577"/>
          <ac:spMkLst>
            <pc:docMk/>
            <pc:sldMk cId="4046207845" sldId="274"/>
            <ac:spMk id="4" creationId="{026D0D70-B27F-400A-ABB2-460F99D2B27E}"/>
          </ac:spMkLst>
        </pc:spChg>
        <pc:spChg chg="add del">
          <ac:chgData name="Nono rara" userId="e9fb7294042be555" providerId="Windows Live" clId="Web-{AC2FA598-C781-4E99-96F2-5586F52ED130}" dt="2022-01-06T14:35:32.856" v="661"/>
          <ac:spMkLst>
            <pc:docMk/>
            <pc:sldMk cId="4046207845" sldId="274"/>
            <ac:spMk id="5" creationId="{6753252F-4873-4F63-801D-CC719279A7D5}"/>
          </ac:spMkLst>
        </pc:spChg>
        <pc:spChg chg="add del">
          <ac:chgData name="Nono rara" userId="e9fb7294042be555" providerId="Windows Live" clId="Web-{AC2FA598-C781-4E99-96F2-5586F52ED130}" dt="2022-01-06T14:35:38.325" v="663"/>
          <ac:spMkLst>
            <pc:docMk/>
            <pc:sldMk cId="4046207845" sldId="274"/>
            <ac:spMk id="6" creationId="{A3BAF07C-C39E-42EB-BB22-8D46691D9735}"/>
          </ac:spMkLst>
        </pc:spChg>
        <pc:spChg chg="add del">
          <ac:chgData name="Nono rara" userId="e9fb7294042be555" providerId="Windows Live" clId="Web-{AC2FA598-C781-4E99-96F2-5586F52ED130}" dt="2022-01-06T14:35:26.887" v="659"/>
          <ac:spMkLst>
            <pc:docMk/>
            <pc:sldMk cId="4046207845" sldId="274"/>
            <ac:spMk id="8" creationId="{53F29798-D584-4792-9B62-3F5F5C36D619}"/>
          </ac:spMkLst>
        </pc:spChg>
        <pc:spChg chg="add del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9" creationId="{53F29798-D584-4792-9B62-3F5F5C36D619}"/>
          </ac:spMkLst>
        </pc:spChg>
        <pc:spChg chg="add del">
          <ac:chgData name="Nono rara" userId="e9fb7294042be555" providerId="Windows Live" clId="Web-{AC2FA598-C781-4E99-96F2-5586F52ED130}" dt="2022-01-06T14:35:32.856" v="661"/>
          <ac:spMkLst>
            <pc:docMk/>
            <pc:sldMk cId="4046207845" sldId="274"/>
            <ac:spMk id="10" creationId="{047C8CCB-F95D-4249-92DD-651249D3535A}"/>
          </ac:spMkLst>
        </pc:spChg>
        <pc:spChg chg="add del">
          <ac:chgData name="Nono rara" userId="e9fb7294042be555" providerId="Windows Live" clId="Web-{AC2FA598-C781-4E99-96F2-5586F52ED130}" dt="2022-01-06T14:45:14.774" v="711"/>
          <ac:spMkLst>
            <pc:docMk/>
            <pc:sldMk cId="4046207845" sldId="274"/>
            <ac:spMk id="11" creationId="{131BAD53-4E89-4F62-BBB7-26359763ED39}"/>
          </ac:spMkLst>
        </pc:spChg>
        <pc:spChg chg="add del">
          <ac:chgData name="Nono rara" userId="e9fb7294042be555" providerId="Windows Live" clId="Web-{AC2FA598-C781-4E99-96F2-5586F52ED130}" dt="2022-01-06T14:45:14.774" v="711"/>
          <ac:spMkLst>
            <pc:docMk/>
            <pc:sldMk cId="4046207845" sldId="274"/>
            <ac:spMk id="12" creationId="{62756DA2-40EB-4C6F-B962-5822FFB54FB6}"/>
          </ac:spMkLst>
        </pc:spChg>
        <pc:spChg chg="add">
          <ac:chgData name="Nono rara" userId="e9fb7294042be555" providerId="Windows Live" clId="Web-{AC2FA598-C781-4E99-96F2-5586F52ED130}" dt="2022-01-06T14:45:14.790" v="712"/>
          <ac:spMkLst>
            <pc:docMk/>
            <pc:sldMk cId="4046207845" sldId="274"/>
            <ac:spMk id="13" creationId="{CEB41C5C-0F34-4DDA-9D7C-5E717F35F60C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4" creationId="{C232B152-3720-4D3B-97ED-45CE5483F16F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6" creationId="{11BAB570-FF10-4E96-8A3F-FA9804702B89}"/>
          </ac:spMkLst>
        </pc:spChg>
        <pc:spChg chg="add del">
          <ac:chgData name="Nono rara" userId="e9fb7294042be555" providerId="Windows Live" clId="Web-{AC2FA598-C781-4E99-96F2-5586F52ED130}" dt="2022-01-06T14:45:11.071" v="709"/>
          <ac:spMkLst>
            <pc:docMk/>
            <pc:sldMk cId="4046207845" sldId="274"/>
            <ac:spMk id="18" creationId="{4B9FAFB2-BEB5-4848-8018-BCAD99E2E1AA}"/>
          </ac:spMkLst>
        </pc:spChg>
        <pc:spChg chg="add del">
          <ac:chgData name="Nono rara" userId="e9fb7294042be555" providerId="Windows Live" clId="Web-{AC2FA598-C781-4E99-96F2-5586F52ED130}" dt="2022-01-06T14:35:38.325" v="663"/>
          <ac:spMkLst>
            <pc:docMk/>
            <pc:sldMk cId="4046207845" sldId="274"/>
            <ac:spMk id="31" creationId="{A7795DFA-888F-47E2-B44E-DE1D3B3E46A4}"/>
          </ac:spMkLst>
        </pc:spChg>
        <pc:grpChg chg="add del">
          <ac:chgData name="Nono rara" userId="e9fb7294042be555" providerId="Windows Live" clId="Web-{AC2FA598-C781-4E99-96F2-5586F52ED130}" dt="2022-01-06T14:35:38.325" v="663"/>
          <ac:grpSpMkLst>
            <pc:docMk/>
            <pc:sldMk cId="4046207845" sldId="274"/>
            <ac:grpSpMk id="7" creationId="{D8E9CF54-0466-4261-9E62-0249E60E1886}"/>
          </ac:grpSpMkLst>
        </pc:grpChg>
        <pc:picChg chg="add mod ord">
          <ac:chgData name="Nono rara" userId="e9fb7294042be555" providerId="Windows Live" clId="Web-{AC2FA598-C781-4E99-96F2-5586F52ED130}" dt="2022-01-06T14:45:43.993" v="716" actId="14100"/>
          <ac:picMkLst>
            <pc:docMk/>
            <pc:sldMk cId="4046207845" sldId="274"/>
            <ac:picMk id="3" creationId="{18B5160D-1FCB-4357-9CE3-ADB61C6E2177}"/>
          </ac:picMkLst>
        </pc:picChg>
        <pc:cxnChg chg="add">
          <ac:chgData name="Nono rara" userId="e9fb7294042be555" providerId="Windows Live" clId="Web-{AC2FA598-C781-4E99-96F2-5586F52ED130}" dt="2022-01-06T14:45:14.790" v="712"/>
          <ac:cxnSpMkLst>
            <pc:docMk/>
            <pc:sldMk cId="4046207845" sldId="274"/>
            <ac:cxnSpMk id="15" creationId="{57E1E5E6-F385-4E9C-B201-BA5BDE5CAD52}"/>
          </ac:cxnSpMkLst>
        </pc:cxnChg>
      </pc:sldChg>
      <pc:sldChg chg="new del">
        <pc:chgData name="Nono rara" userId="e9fb7294042be555" providerId="Windows Live" clId="Web-{AC2FA598-C781-4E99-96F2-5586F52ED130}" dt="2022-01-06T15:06:11.308" v="730"/>
        <pc:sldMkLst>
          <pc:docMk/>
          <pc:sldMk cId="266734254" sldId="275"/>
        </pc:sldMkLst>
      </pc:sldChg>
      <pc:sldChg chg="modSp add replId">
        <pc:chgData name="Nono rara" userId="e9fb7294042be555" providerId="Windows Live" clId="Web-{AC2FA598-C781-4E99-96F2-5586F52ED130}" dt="2022-01-06T15:06:30.543" v="740" actId="20577"/>
        <pc:sldMkLst>
          <pc:docMk/>
          <pc:sldMk cId="3137382623" sldId="276"/>
        </pc:sldMkLst>
        <pc:spChg chg="mod">
          <ac:chgData name="Nono rara" userId="e9fb7294042be555" providerId="Windows Live" clId="Web-{AC2FA598-C781-4E99-96F2-5586F52ED130}" dt="2022-01-06T15:06:30.543" v="740" actId="20577"/>
          <ac:spMkLst>
            <pc:docMk/>
            <pc:sldMk cId="3137382623" sldId="276"/>
            <ac:spMk id="2" creationId="{11E85655-B4F8-4423-94C4-FC66FDC4D333}"/>
          </ac:spMkLst>
        </pc:spChg>
      </pc:sldChg>
      <pc:sldChg chg="addSp modSp new">
        <pc:chgData name="Nono rara" userId="e9fb7294042be555" providerId="Windows Live" clId="Web-{AC2FA598-C781-4E99-96F2-5586F52ED130}" dt="2022-01-06T15:24:53.348" v="769" actId="14100"/>
        <pc:sldMkLst>
          <pc:docMk/>
          <pc:sldMk cId="1770663094" sldId="277"/>
        </pc:sldMkLst>
        <pc:spChg chg="add mod">
          <ac:chgData name="Nono rara" userId="e9fb7294042be555" providerId="Windows Live" clId="Web-{AC2FA598-C781-4E99-96F2-5586F52ED130}" dt="2022-01-06T15:24:53.348" v="769" actId="14100"/>
          <ac:spMkLst>
            <pc:docMk/>
            <pc:sldMk cId="1770663094" sldId="277"/>
            <ac:spMk id="2" creationId="{B8530026-15BD-4382-BBB0-549E75D4E5AF}"/>
          </ac:spMkLst>
        </pc:spChg>
      </pc:sldChg>
    </pc:docChg>
  </pc:docChgLst>
  <pc:docChgLst>
    <pc:chgData name="Nono rara" userId="e9fb7294042be555" providerId="Windows Live" clId="Web-{A92656F3-35DF-4110-B60A-AE3ABDAA26AE}"/>
    <pc:docChg chg="addSld">
      <pc:chgData name="Nono rara" userId="e9fb7294042be555" providerId="Windows Live" clId="Web-{A92656F3-35DF-4110-B60A-AE3ABDAA26AE}" dt="2021-12-31T15:23:17.538" v="0"/>
      <pc:docMkLst>
        <pc:docMk/>
      </pc:docMkLst>
      <pc:sldChg chg="new">
        <pc:chgData name="Nono rara" userId="e9fb7294042be555" providerId="Windows Live" clId="Web-{A92656F3-35DF-4110-B60A-AE3ABDAA26AE}" dt="2021-12-31T15:23:17.538" v="0"/>
        <pc:sldMkLst>
          <pc:docMk/>
          <pc:sldMk cId="3596942664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0296F-FBE1-46C2-B6A1-6443CFB645C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545D3-06FA-44EC-A0F3-BCC0B20853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Academy</a:t>
          </a:r>
          <a:r>
            <a:rPr lang="fr-FR"/>
            <a:t> est une startup de la Ed-Tech.                      </a:t>
          </a:r>
          <a:endParaRPr lang="en-US"/>
        </a:p>
      </dgm:t>
    </dgm:pt>
    <dgm:pt modelId="{81FBC2F5-80D4-4096-A9AA-69DF17475BDB}" type="parTrans" cxnId="{3A996BA5-87DD-4074-8031-5DDF5CD64A0F}">
      <dgm:prSet/>
      <dgm:spPr/>
      <dgm:t>
        <a:bodyPr/>
        <a:lstStyle/>
        <a:p>
          <a:endParaRPr lang="en-US"/>
        </a:p>
      </dgm:t>
    </dgm:pt>
    <dgm:pt modelId="{9FA7C890-2835-47E8-92A4-232960F2BEE4}" type="sibTrans" cxnId="{3A996BA5-87DD-4074-8031-5DDF5CD64A0F}">
      <dgm:prSet/>
      <dgm:spPr/>
      <dgm:t>
        <a:bodyPr/>
        <a:lstStyle/>
        <a:p>
          <a:endParaRPr lang="en-US"/>
        </a:p>
      </dgm:t>
    </dgm:pt>
    <dgm:pt modelId="{03810D83-17AF-4FF7-9F8B-9557B98179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Offre des formations à distance pour public de  niveau lycée et université.</a:t>
          </a:r>
          <a:endParaRPr lang="en-US"/>
        </a:p>
      </dgm:t>
    </dgm:pt>
    <dgm:pt modelId="{E76DE54C-46F0-4FD9-994F-F1CB4E04A857}" type="parTrans" cxnId="{71B805A4-BF31-4547-A836-7644357BAA11}">
      <dgm:prSet/>
      <dgm:spPr/>
      <dgm:t>
        <a:bodyPr/>
        <a:lstStyle/>
        <a:p>
          <a:endParaRPr lang="en-US"/>
        </a:p>
      </dgm:t>
    </dgm:pt>
    <dgm:pt modelId="{27EADA12-9F80-4AD8-8B78-6317A202AB76}" type="sibTrans" cxnId="{71B805A4-BF31-4547-A836-7644357BAA11}">
      <dgm:prSet/>
      <dgm:spPr/>
      <dgm:t>
        <a:bodyPr/>
        <a:lstStyle/>
        <a:p>
          <a:endParaRPr lang="en-US"/>
        </a:p>
      </dgm:t>
    </dgm:pt>
    <dgm:pt modelId="{AF1D90D5-05B7-43EF-B20B-4916C37FE35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Projet: expansion à l'international.</a:t>
          </a:r>
          <a:endParaRPr lang="en-US"/>
        </a:p>
      </dgm:t>
    </dgm:pt>
    <dgm:pt modelId="{358F5E7A-9AA1-465C-95FC-58EE0FDA3C75}" type="parTrans" cxnId="{7140C96C-FBAF-48E2-95E2-46E54C40A6BF}">
      <dgm:prSet/>
      <dgm:spPr/>
      <dgm:t>
        <a:bodyPr/>
        <a:lstStyle/>
        <a:p>
          <a:endParaRPr lang="en-US"/>
        </a:p>
      </dgm:t>
    </dgm:pt>
    <dgm:pt modelId="{A9E764F5-8D02-40C0-B788-6D2821D8D0D7}" type="sibTrans" cxnId="{7140C96C-FBAF-48E2-95E2-46E54C40A6BF}">
      <dgm:prSet/>
      <dgm:spPr/>
      <dgm:t>
        <a:bodyPr/>
        <a:lstStyle/>
        <a:p>
          <a:endParaRPr lang="en-US"/>
        </a:p>
      </dgm:t>
    </dgm:pt>
    <dgm:pt modelId="{615612C6-21B6-4AAF-BAEE-49D69C31FD07}" type="pres">
      <dgm:prSet presAssocID="{7080296F-FBE1-46C2-B6A1-6443CFB645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26792A-0A95-47DD-9A5E-99B567177ACF}" type="pres">
      <dgm:prSet presAssocID="{D5D545D3-06FA-44EC-A0F3-BCC0B20853DE}" presName="hierRoot1" presStyleCnt="0"/>
      <dgm:spPr/>
    </dgm:pt>
    <dgm:pt modelId="{5DB3BD6E-3409-46A4-B931-A16DE3307E4F}" type="pres">
      <dgm:prSet presAssocID="{D5D545D3-06FA-44EC-A0F3-BCC0B20853DE}" presName="composite" presStyleCnt="0"/>
      <dgm:spPr/>
    </dgm:pt>
    <dgm:pt modelId="{C3734082-5872-40AC-8C6F-3A93BA87837C}" type="pres">
      <dgm:prSet presAssocID="{D5D545D3-06FA-44EC-A0F3-BCC0B20853DE}" presName="background" presStyleLbl="node0" presStyleIdx="0" presStyleCnt="3"/>
      <dgm:spPr/>
    </dgm:pt>
    <dgm:pt modelId="{D15A0B58-6278-4807-B44E-75FDA956A4C9}" type="pres">
      <dgm:prSet presAssocID="{D5D545D3-06FA-44EC-A0F3-BCC0B20853DE}" presName="text" presStyleLbl="fgAcc0" presStyleIdx="0" presStyleCnt="3">
        <dgm:presLayoutVars>
          <dgm:chPref val="3"/>
        </dgm:presLayoutVars>
      </dgm:prSet>
      <dgm:spPr/>
    </dgm:pt>
    <dgm:pt modelId="{A272407C-23C8-4317-8DBA-D515DD4A69EF}" type="pres">
      <dgm:prSet presAssocID="{D5D545D3-06FA-44EC-A0F3-BCC0B20853DE}" presName="hierChild2" presStyleCnt="0"/>
      <dgm:spPr/>
    </dgm:pt>
    <dgm:pt modelId="{3CFDF521-6904-4E40-9F1D-21444F6349A9}" type="pres">
      <dgm:prSet presAssocID="{03810D83-17AF-4FF7-9F8B-9557B981799E}" presName="hierRoot1" presStyleCnt="0"/>
      <dgm:spPr/>
    </dgm:pt>
    <dgm:pt modelId="{A94AB510-4D2A-43AF-B0AF-9FC213C9F60E}" type="pres">
      <dgm:prSet presAssocID="{03810D83-17AF-4FF7-9F8B-9557B981799E}" presName="composite" presStyleCnt="0"/>
      <dgm:spPr/>
    </dgm:pt>
    <dgm:pt modelId="{67E1C56B-7469-439F-ADF1-439530FEE60E}" type="pres">
      <dgm:prSet presAssocID="{03810D83-17AF-4FF7-9F8B-9557B981799E}" presName="background" presStyleLbl="node0" presStyleIdx="1" presStyleCnt="3"/>
      <dgm:spPr/>
    </dgm:pt>
    <dgm:pt modelId="{58C0A612-9983-47BE-927B-5F186240B39E}" type="pres">
      <dgm:prSet presAssocID="{03810D83-17AF-4FF7-9F8B-9557B981799E}" presName="text" presStyleLbl="fgAcc0" presStyleIdx="1" presStyleCnt="3">
        <dgm:presLayoutVars>
          <dgm:chPref val="3"/>
        </dgm:presLayoutVars>
      </dgm:prSet>
      <dgm:spPr/>
    </dgm:pt>
    <dgm:pt modelId="{888F151F-1458-401D-A691-2B39C0DA83C9}" type="pres">
      <dgm:prSet presAssocID="{03810D83-17AF-4FF7-9F8B-9557B981799E}" presName="hierChild2" presStyleCnt="0"/>
      <dgm:spPr/>
    </dgm:pt>
    <dgm:pt modelId="{85548599-5B88-4D81-985F-4D4A6DD6C79E}" type="pres">
      <dgm:prSet presAssocID="{AF1D90D5-05B7-43EF-B20B-4916C37FE35E}" presName="hierRoot1" presStyleCnt="0"/>
      <dgm:spPr/>
    </dgm:pt>
    <dgm:pt modelId="{BC13E2F8-A945-4180-AE6F-5503D28A92DE}" type="pres">
      <dgm:prSet presAssocID="{AF1D90D5-05B7-43EF-B20B-4916C37FE35E}" presName="composite" presStyleCnt="0"/>
      <dgm:spPr/>
    </dgm:pt>
    <dgm:pt modelId="{510FBEC2-287D-4C50-84E9-804CF8B30281}" type="pres">
      <dgm:prSet presAssocID="{AF1D90D5-05B7-43EF-B20B-4916C37FE35E}" presName="background" presStyleLbl="node0" presStyleIdx="2" presStyleCnt="3"/>
      <dgm:spPr/>
    </dgm:pt>
    <dgm:pt modelId="{6DFD0EB9-E2C5-4A38-B2E4-389933696A18}" type="pres">
      <dgm:prSet presAssocID="{AF1D90D5-05B7-43EF-B20B-4916C37FE35E}" presName="text" presStyleLbl="fgAcc0" presStyleIdx="2" presStyleCnt="3">
        <dgm:presLayoutVars>
          <dgm:chPref val="3"/>
        </dgm:presLayoutVars>
      </dgm:prSet>
      <dgm:spPr/>
    </dgm:pt>
    <dgm:pt modelId="{38918679-2A96-467D-B7E7-ADAD9D823080}" type="pres">
      <dgm:prSet presAssocID="{AF1D90D5-05B7-43EF-B20B-4916C37FE35E}" presName="hierChild2" presStyleCnt="0"/>
      <dgm:spPr/>
    </dgm:pt>
  </dgm:ptLst>
  <dgm:cxnLst>
    <dgm:cxn modelId="{287C931E-ABDC-4C8A-B6CC-2E38EE12C444}" type="presOf" srcId="{03810D83-17AF-4FF7-9F8B-9557B981799E}" destId="{58C0A612-9983-47BE-927B-5F186240B39E}" srcOrd="0" destOrd="0" presId="urn:microsoft.com/office/officeart/2005/8/layout/hierarchy1"/>
    <dgm:cxn modelId="{6097955C-4367-406A-B9B5-35EADC52DAA3}" type="presOf" srcId="{AF1D90D5-05B7-43EF-B20B-4916C37FE35E}" destId="{6DFD0EB9-E2C5-4A38-B2E4-389933696A18}" srcOrd="0" destOrd="0" presId="urn:microsoft.com/office/officeart/2005/8/layout/hierarchy1"/>
    <dgm:cxn modelId="{7140C96C-FBAF-48E2-95E2-46E54C40A6BF}" srcId="{7080296F-FBE1-46C2-B6A1-6443CFB645C6}" destId="{AF1D90D5-05B7-43EF-B20B-4916C37FE35E}" srcOrd="2" destOrd="0" parTransId="{358F5E7A-9AA1-465C-95FC-58EE0FDA3C75}" sibTransId="{A9E764F5-8D02-40C0-B788-6D2821D8D0D7}"/>
    <dgm:cxn modelId="{71B805A4-BF31-4547-A836-7644357BAA11}" srcId="{7080296F-FBE1-46C2-B6A1-6443CFB645C6}" destId="{03810D83-17AF-4FF7-9F8B-9557B981799E}" srcOrd="1" destOrd="0" parTransId="{E76DE54C-46F0-4FD9-994F-F1CB4E04A857}" sibTransId="{27EADA12-9F80-4AD8-8B78-6317A202AB76}"/>
    <dgm:cxn modelId="{3A996BA5-87DD-4074-8031-5DDF5CD64A0F}" srcId="{7080296F-FBE1-46C2-B6A1-6443CFB645C6}" destId="{D5D545D3-06FA-44EC-A0F3-BCC0B20853DE}" srcOrd="0" destOrd="0" parTransId="{81FBC2F5-80D4-4096-A9AA-69DF17475BDB}" sibTransId="{9FA7C890-2835-47E8-92A4-232960F2BEE4}"/>
    <dgm:cxn modelId="{F93759CE-9DBC-4E3E-AF94-B7B4610B6B8A}" type="presOf" srcId="{7080296F-FBE1-46C2-B6A1-6443CFB645C6}" destId="{615612C6-21B6-4AAF-BAEE-49D69C31FD07}" srcOrd="0" destOrd="0" presId="urn:microsoft.com/office/officeart/2005/8/layout/hierarchy1"/>
    <dgm:cxn modelId="{3DFCF4D3-CB3E-4551-A1D0-B3D5986C9604}" type="presOf" srcId="{D5D545D3-06FA-44EC-A0F3-BCC0B20853DE}" destId="{D15A0B58-6278-4807-B44E-75FDA956A4C9}" srcOrd="0" destOrd="0" presId="urn:microsoft.com/office/officeart/2005/8/layout/hierarchy1"/>
    <dgm:cxn modelId="{EDACC988-D7DD-4D27-8C6E-9D1BD590DD81}" type="presParOf" srcId="{615612C6-21B6-4AAF-BAEE-49D69C31FD07}" destId="{3226792A-0A95-47DD-9A5E-99B567177ACF}" srcOrd="0" destOrd="0" presId="urn:microsoft.com/office/officeart/2005/8/layout/hierarchy1"/>
    <dgm:cxn modelId="{1F38DD9D-F7A5-440A-A59A-B211395AA43B}" type="presParOf" srcId="{3226792A-0A95-47DD-9A5E-99B567177ACF}" destId="{5DB3BD6E-3409-46A4-B931-A16DE3307E4F}" srcOrd="0" destOrd="0" presId="urn:microsoft.com/office/officeart/2005/8/layout/hierarchy1"/>
    <dgm:cxn modelId="{F1635E31-3A10-44F9-B844-81E493592B5D}" type="presParOf" srcId="{5DB3BD6E-3409-46A4-B931-A16DE3307E4F}" destId="{C3734082-5872-40AC-8C6F-3A93BA87837C}" srcOrd="0" destOrd="0" presId="urn:microsoft.com/office/officeart/2005/8/layout/hierarchy1"/>
    <dgm:cxn modelId="{28FDC861-E8FB-4846-8413-D7FC06C3F0B6}" type="presParOf" srcId="{5DB3BD6E-3409-46A4-B931-A16DE3307E4F}" destId="{D15A0B58-6278-4807-B44E-75FDA956A4C9}" srcOrd="1" destOrd="0" presId="urn:microsoft.com/office/officeart/2005/8/layout/hierarchy1"/>
    <dgm:cxn modelId="{ED6AA3C5-1CE0-4963-99B5-FBBC808ECFB0}" type="presParOf" srcId="{3226792A-0A95-47DD-9A5E-99B567177ACF}" destId="{A272407C-23C8-4317-8DBA-D515DD4A69EF}" srcOrd="1" destOrd="0" presId="urn:microsoft.com/office/officeart/2005/8/layout/hierarchy1"/>
    <dgm:cxn modelId="{53836FBA-AC3B-4A98-AAFE-0E433D126F65}" type="presParOf" srcId="{615612C6-21B6-4AAF-BAEE-49D69C31FD07}" destId="{3CFDF521-6904-4E40-9F1D-21444F6349A9}" srcOrd="1" destOrd="0" presId="urn:microsoft.com/office/officeart/2005/8/layout/hierarchy1"/>
    <dgm:cxn modelId="{4599DD80-A230-44AA-8125-8AEA13593B08}" type="presParOf" srcId="{3CFDF521-6904-4E40-9F1D-21444F6349A9}" destId="{A94AB510-4D2A-43AF-B0AF-9FC213C9F60E}" srcOrd="0" destOrd="0" presId="urn:microsoft.com/office/officeart/2005/8/layout/hierarchy1"/>
    <dgm:cxn modelId="{4904FD2A-2639-4442-ABE3-9BE298B7A5F1}" type="presParOf" srcId="{A94AB510-4D2A-43AF-B0AF-9FC213C9F60E}" destId="{67E1C56B-7469-439F-ADF1-439530FEE60E}" srcOrd="0" destOrd="0" presId="urn:microsoft.com/office/officeart/2005/8/layout/hierarchy1"/>
    <dgm:cxn modelId="{61C51ADC-EC13-47E2-A56E-1444EE12465C}" type="presParOf" srcId="{A94AB510-4D2A-43AF-B0AF-9FC213C9F60E}" destId="{58C0A612-9983-47BE-927B-5F186240B39E}" srcOrd="1" destOrd="0" presId="urn:microsoft.com/office/officeart/2005/8/layout/hierarchy1"/>
    <dgm:cxn modelId="{1C634A92-81A6-4318-8245-0CF49EE43143}" type="presParOf" srcId="{3CFDF521-6904-4E40-9F1D-21444F6349A9}" destId="{888F151F-1458-401D-A691-2B39C0DA83C9}" srcOrd="1" destOrd="0" presId="urn:microsoft.com/office/officeart/2005/8/layout/hierarchy1"/>
    <dgm:cxn modelId="{CFA8D4BA-ED91-4170-8791-0AE1748C11C1}" type="presParOf" srcId="{615612C6-21B6-4AAF-BAEE-49D69C31FD07}" destId="{85548599-5B88-4D81-985F-4D4A6DD6C79E}" srcOrd="2" destOrd="0" presId="urn:microsoft.com/office/officeart/2005/8/layout/hierarchy1"/>
    <dgm:cxn modelId="{9C514FB9-5BAE-4248-A9EE-968AD71149A2}" type="presParOf" srcId="{85548599-5B88-4D81-985F-4D4A6DD6C79E}" destId="{BC13E2F8-A945-4180-AE6F-5503D28A92DE}" srcOrd="0" destOrd="0" presId="urn:microsoft.com/office/officeart/2005/8/layout/hierarchy1"/>
    <dgm:cxn modelId="{9EFE3313-3680-4DC3-B9F7-FCDA41059A62}" type="presParOf" srcId="{BC13E2F8-A945-4180-AE6F-5503D28A92DE}" destId="{510FBEC2-287D-4C50-84E9-804CF8B30281}" srcOrd="0" destOrd="0" presId="urn:microsoft.com/office/officeart/2005/8/layout/hierarchy1"/>
    <dgm:cxn modelId="{E8C798EA-F79E-40F1-8DF8-8E5242CF23C4}" type="presParOf" srcId="{BC13E2F8-A945-4180-AE6F-5503D28A92DE}" destId="{6DFD0EB9-E2C5-4A38-B2E4-389933696A18}" srcOrd="1" destOrd="0" presId="urn:microsoft.com/office/officeart/2005/8/layout/hierarchy1"/>
    <dgm:cxn modelId="{88A32916-A5EA-4A82-9C61-7380BB90EB87}" type="presParOf" srcId="{85548599-5B88-4D81-985F-4D4A6DD6C79E}" destId="{38918679-2A96-467D-B7E7-ADAD9D8230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34082-5872-40AC-8C6F-3A93BA87837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A0B58-6278-4807-B44E-75FDA956A4C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err="1"/>
            <a:t>Academy</a:t>
          </a:r>
          <a:r>
            <a:rPr lang="fr-FR" sz="2400" kern="1200"/>
            <a:t> est une startup de la Ed-Tech.                      </a:t>
          </a:r>
          <a:endParaRPr lang="en-US" sz="2400" kern="1200"/>
        </a:p>
      </dsp:txBody>
      <dsp:txXfrm>
        <a:off x="383617" y="1447754"/>
        <a:ext cx="2847502" cy="1768010"/>
      </dsp:txXfrm>
    </dsp:sp>
    <dsp:sp modelId="{67E1C56B-7469-439F-ADF1-439530FEE60E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0A612-9983-47BE-927B-5F186240B39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Offre des formations à distance pour public de  niveau lycée et université.</a:t>
          </a:r>
          <a:endParaRPr lang="en-US" sz="2400" kern="1200"/>
        </a:p>
      </dsp:txBody>
      <dsp:txXfrm>
        <a:off x="3998355" y="1447754"/>
        <a:ext cx="2847502" cy="1768010"/>
      </dsp:txXfrm>
    </dsp:sp>
    <dsp:sp modelId="{510FBEC2-287D-4C50-84E9-804CF8B30281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D0EB9-E2C5-4A38-B2E4-389933696A18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Projet: expansion à l'international.</a:t>
          </a:r>
          <a:endParaRPr lang="en-US" sz="24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5000" b="1">
                <a:solidFill>
                  <a:schemeClr val="bg1"/>
                </a:solidFill>
              </a:rPr>
              <a:t>Projet n°2: Analysez des données de systèmes éducatifs</a:t>
            </a:r>
            <a:endParaRPr lang="fr-FR" sz="5000">
              <a:solidFill>
                <a:schemeClr val="bg1"/>
              </a:solidFill>
              <a:cs typeface="Calibri Light" panose="020F0302020204030204"/>
            </a:endParaRPr>
          </a:p>
          <a:p>
            <a:pPr algn="l"/>
            <a:endParaRPr lang="de-DE" sz="5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Soutenance de projet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4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9E77D79-CBFB-40BA-A3A8-6A29D20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6" y="292608"/>
            <a:ext cx="3000849" cy="503228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C7934B7-7EAD-4416-9FC5-F28609F4E7FA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Nombre de données par pays: répartition inégale.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Les pays pour lesquels on a le moins de données sont les petit pays, les groupes de pays (North America, Europe &amp; Central Asia...) et les nouveaux pays (Kosovo...).</a:t>
            </a:r>
          </a:p>
        </p:txBody>
      </p:sp>
    </p:spTree>
    <p:extLst>
      <p:ext uri="{BB962C8B-B14F-4D97-AF65-F5344CB8AC3E}">
        <p14:creationId xmlns:p14="http://schemas.microsoft.com/office/powerpoint/2010/main" val="295118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5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F2A7F0B-D226-474F-8ABC-EB98F0C23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r="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68CDAA-4D68-4D44-9073-7C484907C8B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Quelles données utiliser pour notre analyse?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3E9CEC-5A4A-4266-B3A4-1059D542F30C}"/>
              </a:ext>
            </a:extLst>
          </p:cNvPr>
          <p:cNvSpPr txBox="1"/>
          <p:nvPr/>
        </p:nvSpPr>
        <p:spPr>
          <a:xfrm>
            <a:off x="4810259" y="1720698"/>
            <a:ext cx="6555347" cy="16035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edStatData</a:t>
            </a:r>
            <a:r>
              <a:rPr lang="en-US" sz="2000" dirty="0"/>
              <a:t> = </a:t>
            </a:r>
            <a:r>
              <a:rPr lang="en-US" sz="2000" dirty="0" err="1"/>
              <a:t>edStatData.merge</a:t>
            </a:r>
            <a:r>
              <a:rPr lang="en-US" sz="2000" dirty="0"/>
              <a:t>(right = </a:t>
            </a:r>
            <a:r>
              <a:rPr lang="en-US" sz="2000" dirty="0" err="1"/>
              <a:t>edStats_df</a:t>
            </a:r>
            <a:r>
              <a:rPr lang="en-US" sz="2000" dirty="0"/>
              <a:t>[['Country Code', 'Region']], on='Country Code', how='left')</a:t>
            </a:r>
            <a:endParaRPr lang="en-US" sz="2000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642BF8-9D8A-4BF8-BFBF-79F52A64CBA4}"/>
              </a:ext>
            </a:extLst>
          </p:cNvPr>
          <p:cNvSpPr txBox="1"/>
          <p:nvPr/>
        </p:nvSpPr>
        <p:spPr>
          <a:xfrm>
            <a:off x="4800324" y="736899"/>
            <a:ext cx="66415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Après analyse de chaque colonne des données de chaque fichier, nous allons  utiliser les données du fichier edStatData.csv ainsi que la colonne </a:t>
            </a:r>
            <a:r>
              <a:rPr lang="fr-FR" b="1" dirty="0" err="1">
                <a:cs typeface="Calibri"/>
              </a:rPr>
              <a:t>Region</a:t>
            </a:r>
            <a:r>
              <a:rPr lang="fr-FR" b="1" dirty="0">
                <a:cs typeface="Calibri"/>
              </a:rPr>
              <a:t> du fichier </a:t>
            </a:r>
            <a:r>
              <a:rPr lang="fr-FR" b="1" dirty="0" err="1">
                <a:cs typeface="Calibri"/>
              </a:rPr>
              <a:t>edStatCountry</a:t>
            </a:r>
            <a:r>
              <a:rPr lang="fr-FR" b="1" dirty="0">
                <a:cs typeface="Calibri"/>
              </a:rPr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13C359-A1B3-46EF-9EBE-FEE485E91D30}"/>
              </a:ext>
            </a:extLst>
          </p:cNvPr>
          <p:cNvSpPr txBox="1"/>
          <p:nvPr/>
        </p:nvSpPr>
        <p:spPr>
          <a:xfrm>
            <a:off x="4724400" y="3200400"/>
            <a:ext cx="6829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b="1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CACF90-97FA-4770-AF5F-5DDC6FA8DF73}"/>
              </a:ext>
            </a:extLst>
          </p:cNvPr>
          <p:cNvSpPr txBox="1"/>
          <p:nvPr/>
        </p:nvSpPr>
        <p:spPr>
          <a:xfrm>
            <a:off x="5153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30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2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Identifier les </a:t>
            </a:r>
            <a:r>
              <a:rPr lang="en-US" sz="7200" dirty="0" err="1">
                <a:solidFill>
                  <a:schemeClr val="bg1"/>
                </a:solidFill>
              </a:rPr>
              <a:t>indicateurs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exploitables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053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8AB92D-2308-4CB6-B148-6FC07561304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Mots-clés les plus fréquents dans le nom des indicateurs: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A43C24-E4C5-4719-8770-B5FBD541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32660"/>
            <a:ext cx="6780700" cy="3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556937-C28F-4BEF-8D33-9E84150A0F52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Le </a:t>
            </a:r>
            <a:r>
              <a:rPr lang="en-US" sz="2400" dirty="0" err="1"/>
              <a:t>nuage</a:t>
            </a:r>
            <a:r>
              <a:rPr lang="en-US" sz="2400" dirty="0"/>
              <a:t> de mots  nous </a:t>
            </a:r>
            <a:r>
              <a:rPr lang="en-US" sz="2400" dirty="0" err="1"/>
              <a:t>permet</a:t>
            </a:r>
            <a:r>
              <a:rPr lang="en-US" sz="2400" dirty="0"/>
              <a:t> de </a:t>
            </a:r>
            <a:r>
              <a:rPr lang="en-US" sz="2400" dirty="0" err="1"/>
              <a:t>voir</a:t>
            </a:r>
            <a:r>
              <a:rPr lang="en-US" sz="2400" dirty="0"/>
              <a:t> </a:t>
            </a:r>
            <a:r>
              <a:rPr lang="en-US" sz="2400" dirty="0" err="1"/>
              <a:t>qu'on</a:t>
            </a:r>
            <a:r>
              <a:rPr lang="en-US" sz="2400" dirty="0"/>
              <a:t> a pas mal </a:t>
            </a:r>
            <a:r>
              <a:rPr lang="en-US" sz="2400" dirty="0" err="1"/>
              <a:t>d'indicateurs</a:t>
            </a:r>
            <a:r>
              <a:rPr lang="en-US" sz="2400" dirty="0"/>
              <a:t> sur le </a:t>
            </a:r>
            <a:r>
              <a:rPr lang="en-US" sz="2400" dirty="0" err="1"/>
              <a:t>niveau</a:t>
            </a:r>
            <a:r>
              <a:rPr lang="en-US" sz="2400" dirty="0"/>
              <a:t> de </a:t>
            </a:r>
            <a:r>
              <a:rPr lang="en-US" sz="2400" dirty="0" err="1"/>
              <a:t>scolarité</a:t>
            </a:r>
            <a:r>
              <a:rPr lang="en-US" sz="2400" dirty="0"/>
              <a:t> (Barro Lee, Systems Approach for Better Education Results), </a:t>
            </a:r>
            <a:r>
              <a:rPr lang="en-US" sz="2400" dirty="0" err="1"/>
              <a:t>d'indice</a:t>
            </a:r>
            <a:r>
              <a:rPr lang="en-US" sz="2400" dirty="0"/>
              <a:t> de </a:t>
            </a:r>
            <a:r>
              <a:rPr lang="en-US" sz="2400" dirty="0" err="1"/>
              <a:t>parité</a:t>
            </a:r>
            <a:r>
              <a:rPr lang="en-US" sz="2400" dirty="0"/>
              <a:t> entre les sexes (GPI, Wittgenstein Centre Human Capital Data), </a:t>
            </a:r>
            <a:r>
              <a:rPr lang="en-US" sz="2400" dirty="0" err="1"/>
              <a:t>apprentissage</a:t>
            </a:r>
            <a:r>
              <a:rPr lang="en-US" sz="2400" dirty="0"/>
              <a:t> de la lecture (EGRA, reading comprehension, oral reading fluency, </a:t>
            </a:r>
            <a:r>
              <a:rPr lang="en-US" sz="2400" dirty="0" err="1"/>
              <a:t>wordsReadPerMinute</a:t>
            </a:r>
            <a:r>
              <a:rPr lang="en-US" sz="2400" dirty="0"/>
              <a:t> Mean).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4631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45B373-4CD3-4AED-9050-EC77F250B5A0}"/>
              </a:ext>
            </a:extLst>
          </p:cNvPr>
          <p:cNvSpPr txBox="1"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données manquantes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26D0D70-B27F-400A-ABB2-460F99D2B27E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On </a:t>
            </a:r>
            <a:r>
              <a:rPr lang="en-US" sz="2000" dirty="0" err="1">
                <a:solidFill>
                  <a:schemeClr val="bg1"/>
                </a:solidFill>
              </a:rPr>
              <a:t>voit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d'après</a:t>
            </a:r>
            <a:r>
              <a:rPr lang="en-US" sz="2000" dirty="0">
                <a:solidFill>
                  <a:schemeClr val="bg1"/>
                </a:solidFill>
              </a:rPr>
              <a:t> le </a:t>
            </a:r>
            <a:r>
              <a:rPr lang="en-US" sz="2000" dirty="0" err="1">
                <a:solidFill>
                  <a:schemeClr val="bg1"/>
                </a:solidFill>
              </a:rPr>
              <a:t>graphique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qu'il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y'a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énormément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d'indicateurs</a:t>
            </a:r>
            <a:r>
              <a:rPr lang="en-US" sz="2000" dirty="0">
                <a:solidFill>
                  <a:schemeClr val="bg1"/>
                </a:solidFill>
              </a:rPr>
              <a:t> avec </a:t>
            </a:r>
            <a:r>
              <a:rPr lang="en-US" sz="2000" dirty="0" err="1">
                <a:solidFill>
                  <a:schemeClr val="bg1"/>
                </a:solidFill>
              </a:rPr>
              <a:t>moins</a:t>
            </a:r>
            <a:r>
              <a:rPr lang="en-US" sz="2000" dirty="0">
                <a:solidFill>
                  <a:schemeClr val="bg1"/>
                </a:solidFill>
              </a:rPr>
              <a:t> de 50 </a:t>
            </a:r>
            <a:r>
              <a:rPr lang="en-US" sz="2000" dirty="0" err="1">
                <a:solidFill>
                  <a:schemeClr val="bg1"/>
                </a:solidFill>
              </a:rPr>
              <a:t>données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donc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données</a:t>
            </a:r>
            <a:r>
              <a:rPr lang="en-US" sz="2000" dirty="0">
                <a:solidFill>
                  <a:schemeClr val="bg1"/>
                </a:solidFill>
              </a:rPr>
              <a:t> pour </a:t>
            </a:r>
            <a:r>
              <a:rPr lang="en-US" sz="2000" dirty="0" err="1">
                <a:solidFill>
                  <a:schemeClr val="bg1"/>
                </a:solidFill>
              </a:rPr>
              <a:t>moins</a:t>
            </a:r>
            <a:r>
              <a:rPr lang="en-US" sz="2000" dirty="0">
                <a:solidFill>
                  <a:schemeClr val="bg1"/>
                </a:solidFill>
              </a:rPr>
              <a:t> de 50 pays) et beaucoup </a:t>
            </a:r>
            <a:r>
              <a:rPr lang="en-US" sz="2000" dirty="0" err="1">
                <a:solidFill>
                  <a:schemeClr val="bg1"/>
                </a:solidFill>
              </a:rPr>
              <a:t>d'indicateurs</a:t>
            </a:r>
            <a:r>
              <a:rPr lang="en-US" sz="2000" dirty="0">
                <a:solidFill>
                  <a:schemeClr val="bg1"/>
                </a:solidFill>
              </a:rPr>
              <a:t> avec des </a:t>
            </a:r>
            <a:r>
              <a:rPr lang="en-US" sz="2000" dirty="0" err="1">
                <a:solidFill>
                  <a:schemeClr val="bg1"/>
                </a:solidFill>
              </a:rPr>
              <a:t>données</a:t>
            </a:r>
            <a:r>
              <a:rPr lang="en-US" sz="2000" dirty="0">
                <a:solidFill>
                  <a:schemeClr val="bg1"/>
                </a:solidFill>
              </a:rPr>
              <a:t> pour plus de 150 pays.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18B5160D-1FCB-4357-9CE3-ADB61C6E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543" y="1050547"/>
            <a:ext cx="7336564" cy="43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8530026-15BD-4382-BBB0-549E75D4E5AF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Identifier les NaN par indicateurs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67236F2-4C0E-43BC-A08B-16159ACD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" y="1234323"/>
            <a:ext cx="11968514" cy="52137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998202-4C17-43D5-8765-2E81203EE1A8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66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50635C-E2C9-4997-96DA-B0EB0BF8BFD1}"/>
              </a:ext>
            </a:extLst>
          </p:cNvPr>
          <p:cNvSpPr txBox="1"/>
          <p:nvPr/>
        </p:nvSpPr>
        <p:spPr>
          <a:xfrm>
            <a:off x="665553" y="236895"/>
            <a:ext cx="10882980" cy="5940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On </a:t>
            </a:r>
            <a:r>
              <a:rPr lang="en-US" sz="1900" dirty="0" err="1"/>
              <a:t>voit</a:t>
            </a:r>
            <a:r>
              <a:rPr lang="en-US" sz="1900" dirty="0"/>
              <a:t> que les prefixes des </a:t>
            </a:r>
            <a:r>
              <a:rPr lang="en-US" sz="1900" dirty="0" err="1"/>
              <a:t>indicateurs</a:t>
            </a:r>
            <a:r>
              <a:rPr lang="en-US" sz="1900" dirty="0"/>
              <a:t> </a:t>
            </a:r>
            <a:r>
              <a:rPr lang="en-US" sz="1900" dirty="0" err="1"/>
              <a:t>contenant</a:t>
            </a:r>
            <a:r>
              <a:rPr lang="en-US" sz="1900" dirty="0"/>
              <a:t> le </a:t>
            </a:r>
            <a:r>
              <a:rPr lang="en-US" sz="1900" dirty="0" err="1"/>
              <a:t>moins</a:t>
            </a:r>
            <a:r>
              <a:rPr lang="en-US" sz="1900" dirty="0"/>
              <a:t> de </a:t>
            </a:r>
            <a:r>
              <a:rPr lang="en-US" sz="1900" dirty="0" err="1"/>
              <a:t>NaN</a:t>
            </a:r>
            <a:r>
              <a:rPr lang="en-US" sz="1900" dirty="0"/>
              <a:t> </a:t>
            </a:r>
            <a:r>
              <a:rPr lang="en-US" sz="1900" dirty="0" err="1"/>
              <a:t>sont</a:t>
            </a:r>
            <a:r>
              <a:rPr lang="en-US" sz="1900" dirty="0"/>
              <a:t> (plus de </a:t>
            </a:r>
            <a:r>
              <a:rPr lang="en-US" sz="1900" dirty="0" err="1"/>
              <a:t>foncés</a:t>
            </a:r>
            <a:r>
              <a:rPr lang="en-US" sz="1900" dirty="0"/>
              <a:t> sur la heatmap):</a:t>
            </a:r>
            <a:endParaRPr lang="fr-F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BAR (Robert J. Barro and Jong-Wha Lee)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PRJ (Wittgenstein Centre for Demography and Global Human Capital)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SE (</a:t>
            </a:r>
            <a:r>
              <a:rPr lang="en-US" sz="1900" dirty="0" err="1"/>
              <a:t>Unesco</a:t>
            </a:r>
            <a:r>
              <a:rPr lang="en-US" sz="1900" dirty="0"/>
              <a:t> institute for Statistics)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SP (World Bank and </a:t>
            </a:r>
            <a:r>
              <a:rPr lang="en-US" sz="1900" dirty="0" err="1"/>
              <a:t>Unesco</a:t>
            </a:r>
            <a:r>
              <a:rPr lang="en-US" sz="1900" dirty="0"/>
              <a:t> statistics derived from total population)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UIS (hors UIS.AFR et UIS.NAR)</a:t>
            </a:r>
            <a:endParaRPr lang="en-US" sz="19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A </a:t>
            </a:r>
            <a:r>
              <a:rPr lang="en-US" sz="1900" dirty="0" err="1"/>
              <a:t>contrario</a:t>
            </a:r>
            <a:r>
              <a:rPr lang="en-US" sz="1900" dirty="0"/>
              <a:t>, les </a:t>
            </a:r>
            <a:r>
              <a:rPr lang="en-US" sz="1900" dirty="0" err="1"/>
              <a:t>préfixes</a:t>
            </a:r>
            <a:r>
              <a:rPr lang="en-US" sz="1900" dirty="0"/>
              <a:t> des </a:t>
            </a:r>
            <a:r>
              <a:rPr lang="en-US" sz="1900" dirty="0" err="1"/>
              <a:t>indicateurs</a:t>
            </a:r>
            <a:r>
              <a:rPr lang="en-US" sz="1900" dirty="0"/>
              <a:t> </a:t>
            </a:r>
            <a:r>
              <a:rPr lang="en-US" sz="1900" dirty="0" err="1"/>
              <a:t>contenant</a:t>
            </a:r>
            <a:r>
              <a:rPr lang="en-US" sz="1900" dirty="0"/>
              <a:t> le plus de </a:t>
            </a:r>
            <a:r>
              <a:rPr lang="en-US" sz="1900" dirty="0" err="1"/>
              <a:t>NaN</a:t>
            </a:r>
            <a:r>
              <a:rPr lang="en-US" sz="1900" dirty="0"/>
              <a:t> (plus de </a:t>
            </a:r>
            <a:r>
              <a:rPr lang="en-US" sz="1900" dirty="0" err="1"/>
              <a:t>claires</a:t>
            </a:r>
            <a:r>
              <a:rPr lang="en-US" sz="1900" dirty="0"/>
              <a:t> sur la heatmap):</a:t>
            </a:r>
            <a:endParaRPr lang="en-US" sz="1900" dirty="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LO (EGRA, LLECE, PIAAC, IEA, PISA, SACLEQ)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SABER (Systems Approach for Better Education Results (SABER), World Bank)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UIS.AFR (</a:t>
            </a:r>
            <a:r>
              <a:rPr lang="en-US" sz="1900" dirty="0" err="1"/>
              <a:t>Unesco</a:t>
            </a:r>
            <a:r>
              <a:rPr lang="en-US" sz="1900" dirty="0"/>
              <a:t> Institute for Statistics, Africa Dataset). On </a:t>
            </a:r>
            <a:r>
              <a:rPr lang="en-US" sz="1900" dirty="0" err="1"/>
              <a:t>avait</a:t>
            </a:r>
            <a:r>
              <a:rPr lang="en-US" sz="1900" dirty="0"/>
              <a:t> déjà </a:t>
            </a:r>
            <a:r>
              <a:rPr lang="en-US" sz="1900" dirty="0" err="1"/>
              <a:t>analysé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</a:t>
            </a:r>
            <a:r>
              <a:rPr lang="en-US" sz="1900" dirty="0" err="1"/>
              <a:t>groupe</a:t>
            </a:r>
            <a:r>
              <a:rPr lang="en-US" sz="1900" dirty="0"/>
              <a:t> </a:t>
            </a:r>
            <a:r>
              <a:rPr lang="en-US" sz="1900" dirty="0" err="1"/>
              <a:t>d'indicateurs</a:t>
            </a:r>
            <a:r>
              <a:rPr lang="en-US" sz="1900" dirty="0"/>
              <a:t> </a:t>
            </a:r>
            <a:r>
              <a:rPr lang="en-US" sz="1900" dirty="0" err="1"/>
              <a:t>auparavant</a:t>
            </a:r>
            <a:r>
              <a:rPr lang="en-US" sz="1900" dirty="0"/>
              <a:t>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UIS.NAR (</a:t>
            </a:r>
            <a:r>
              <a:rPr lang="en-US" sz="1900" dirty="0" err="1"/>
              <a:t>Unesco</a:t>
            </a:r>
            <a:r>
              <a:rPr lang="en-US" sz="1900" dirty="0"/>
              <a:t> Institute for Statistics, Net attendance rate)</a:t>
            </a:r>
            <a:endParaRPr lang="en-US" sz="19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HH (DHS Demographic and Health Survey, MICS Multiple Indicator Cluster Surveys)</a:t>
            </a:r>
            <a:endParaRPr lang="en-US" sz="1900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Selection des </a:t>
            </a:r>
            <a:r>
              <a:rPr lang="en-US" sz="7200" dirty="0" err="1">
                <a:solidFill>
                  <a:schemeClr val="bg1"/>
                </a:solidFill>
              </a:rPr>
              <a:t>indicateurs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3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4634-B1C7-4FB1-8C63-F0D4B2E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8BC-3619-4631-8BA0-D641853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 - Rappel de la problématique et présentation du jeu de données</a:t>
            </a:r>
          </a:p>
          <a:p>
            <a:r>
              <a:rPr lang="fr-FR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II - Analyse pré exploratoire </a:t>
            </a:r>
          </a:p>
          <a:p>
            <a:r>
              <a:rPr lang="fr-FR" sz="2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III - Conclusions sur la pertinence du jeu de données</a:t>
            </a:r>
            <a:endParaRPr lang="fr-FR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C760B6-014D-4F4F-B174-CE35DA298B2A}"/>
              </a:ext>
            </a:extLst>
          </p:cNvPr>
          <p:cNvSpPr txBox="1"/>
          <p:nvPr/>
        </p:nvSpPr>
        <p:spPr>
          <a:xfrm>
            <a:off x="527879" y="238250"/>
            <a:ext cx="114233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Essayons d'identifier les indicateurs les plus pertinents pour notre analyse.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482B39-B0A5-4361-9B58-0F9B5FEAEF9C}"/>
              </a:ext>
            </a:extLst>
          </p:cNvPr>
          <p:cNvSpPr txBox="1"/>
          <p:nvPr/>
        </p:nvSpPr>
        <p:spPr>
          <a:xfrm>
            <a:off x="4867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>
              <a:cs typeface="Calibri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DA519A3-4C76-4930-8751-3BB3E3D9450B}"/>
              </a:ext>
            </a:extLst>
          </p:cNvPr>
          <p:cNvSpPr/>
          <p:nvPr/>
        </p:nvSpPr>
        <p:spPr>
          <a:xfrm>
            <a:off x="325507" y="1777724"/>
            <a:ext cx="3942521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Utilisation d'internet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4A7C20-C77B-4441-BF3E-5343539C3D5A}"/>
              </a:ext>
            </a:extLst>
          </p:cNvPr>
          <p:cNvSpPr/>
          <p:nvPr/>
        </p:nvSpPr>
        <p:spPr>
          <a:xfrm>
            <a:off x="2964208" y="3775901"/>
            <a:ext cx="4019825" cy="1369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Populations entre 15 et 25 ans</a:t>
            </a:r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DC48C1-7B2C-40A4-92B4-6A5067DA3E7C}"/>
              </a:ext>
            </a:extLst>
          </p:cNvPr>
          <p:cNvSpPr/>
          <p:nvPr/>
        </p:nvSpPr>
        <p:spPr>
          <a:xfrm>
            <a:off x="6353865" y="1621733"/>
            <a:ext cx="3854172" cy="122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Dépenses gouvernementale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95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A62828-F1F6-48EC-A403-D30D3592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0" y="1566322"/>
            <a:ext cx="11490370" cy="397935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688CB4-E8BE-4D73-98A2-8EE009A82604}"/>
              </a:ext>
            </a:extLst>
          </p:cNvPr>
          <p:cNvSpPr txBox="1"/>
          <p:nvPr/>
        </p:nvSpPr>
        <p:spPr>
          <a:xfrm>
            <a:off x="4271617" y="30457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64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10040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21196E-DC26-46DD-A917-08AAC51FAA29}"/>
              </a:ext>
            </a:extLst>
          </p:cNvPr>
          <p:cNvSpPr txBox="1"/>
          <p:nvPr/>
        </p:nvSpPr>
        <p:spPr>
          <a:xfrm>
            <a:off x="1155556" y="4549143"/>
            <a:ext cx="4284417" cy="16653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Moyenne des indicateurs par region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3734" y="0"/>
            <a:ext cx="60882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BF88C58-9445-4DBA-96FB-97AB3CCB7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" r="4" b="34128"/>
          <a:stretch/>
        </p:blipFill>
        <p:spPr>
          <a:xfrm>
            <a:off x="1171801" y="643465"/>
            <a:ext cx="4928616" cy="1773936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5AA4E49B-D897-4819-9B0F-55D0C37D6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4626"/>
          <a:stretch/>
        </p:blipFill>
        <p:spPr>
          <a:xfrm>
            <a:off x="6100397" y="643465"/>
            <a:ext cx="4928616" cy="1773936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957F55F4-1C63-422C-87E5-F252B4330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13" r="4" b="16191"/>
          <a:stretch/>
        </p:blipFill>
        <p:spPr>
          <a:xfrm>
            <a:off x="1171801" y="2417400"/>
            <a:ext cx="4928616" cy="1790941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7044CDE2-6FCB-4FD0-BEDF-D37858F88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" r="4" b="27587"/>
          <a:stretch/>
        </p:blipFill>
        <p:spPr>
          <a:xfrm>
            <a:off x="6100397" y="2417400"/>
            <a:ext cx="4928616" cy="1790941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Selection des clients </a:t>
            </a:r>
            <a:r>
              <a:rPr lang="en-US" sz="7200" dirty="0" err="1">
                <a:solidFill>
                  <a:schemeClr val="bg1"/>
                </a:solidFill>
              </a:rPr>
              <a:t>potentiels</a:t>
            </a:r>
            <a:r>
              <a:rPr lang="en-US" sz="7200" dirty="0">
                <a:solidFill>
                  <a:schemeClr val="bg1"/>
                </a:solidFill>
              </a:rPr>
              <a:t> </a:t>
            </a:r>
            <a:endParaRPr lang="en-US" sz="7200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85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F877E58A-0111-482C-B255-E99D7FCF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5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096A71AB-1889-4D4D-8A4A-04BC1EB1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473C9C-2858-4AE4-B3A8-3FDF624DB884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de pays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ordonné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par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niveau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dépenses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et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filtrés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par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niveau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de population, internet et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d'inscription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dans le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tertiaire</a:t>
            </a:r>
            <a:endParaRPr lang="fr-FR" dirty="0" err="1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EF37FCC-2D83-44D3-A92D-C82FE450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66" y="643469"/>
            <a:ext cx="3718359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2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5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Identifier le </a:t>
            </a:r>
            <a:r>
              <a:rPr lang="en-US" sz="7200" dirty="0" err="1">
                <a:solidFill>
                  <a:schemeClr val="bg1"/>
                </a:solidFill>
              </a:rPr>
              <a:t>potentiel</a:t>
            </a:r>
            <a:r>
              <a:rPr lang="en-US" sz="7200" dirty="0">
                <a:solidFill>
                  <a:schemeClr val="bg1"/>
                </a:solidFill>
              </a:rPr>
              <a:t> par pays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4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1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2E3AB44-65D6-4EC5-B16F-AC44F6D1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6" y="131647"/>
            <a:ext cx="9849489" cy="54213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7C2422A-F7F5-43E2-9208-9ECE6C11F567}"/>
              </a:ext>
            </a:extLst>
          </p:cNvPr>
          <p:cNvSpPr txBox="1"/>
          <p:nvPr/>
        </p:nvSpPr>
        <p:spPr>
          <a:xfrm>
            <a:off x="2271644" y="5823569"/>
            <a:ext cx="9661937" cy="12920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Aucune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au-</a:t>
            </a:r>
            <a:r>
              <a:rPr lang="en-US" dirty="0" err="1"/>
              <a:t>delà</a:t>
            </a:r>
            <a:r>
              <a:rPr lang="en-US" dirty="0"/>
              <a:t> de 2016. Tendance </a:t>
            </a:r>
            <a:r>
              <a:rPr lang="en-US" dirty="0" err="1"/>
              <a:t>globale</a:t>
            </a:r>
            <a:r>
              <a:rPr lang="en-US" dirty="0"/>
              <a:t> la </a:t>
            </a:r>
            <a:r>
              <a:rPr lang="en-US" dirty="0" err="1"/>
              <a:t>hausse</a:t>
            </a:r>
            <a:r>
              <a:rPr lang="en-US" dirty="0"/>
              <a:t>. Mention </a:t>
            </a:r>
            <a:r>
              <a:rPr lang="en-US" dirty="0" err="1"/>
              <a:t>spéciale</a:t>
            </a:r>
            <a:r>
              <a:rPr lang="en-US" dirty="0"/>
              <a:t> pour la République </a:t>
            </a:r>
            <a:r>
              <a:rPr lang="en-US" dirty="0" err="1"/>
              <a:t>Tchèque</a:t>
            </a:r>
            <a:r>
              <a:rPr lang="en-US" dirty="0"/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1770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16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C2422A-F7F5-43E2-9208-9ECE6C11F567}"/>
              </a:ext>
            </a:extLst>
          </p:cNvPr>
          <p:cNvSpPr txBox="1"/>
          <p:nvPr/>
        </p:nvSpPr>
        <p:spPr>
          <a:xfrm>
            <a:off x="2271644" y="5823569"/>
            <a:ext cx="9728197" cy="9939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La tendance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globalement</a:t>
            </a:r>
            <a:r>
              <a:rPr lang="en-US" dirty="0">
                <a:ea typeface="+mn-lt"/>
                <a:cs typeface="+mn-lt"/>
              </a:rPr>
              <a:t> à la </a:t>
            </a:r>
            <a:r>
              <a:rPr lang="en-US" err="1">
                <a:ea typeface="+mn-lt"/>
                <a:cs typeface="+mn-lt"/>
              </a:rPr>
              <a:t>hausse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concernant</a:t>
            </a:r>
            <a:r>
              <a:rPr lang="en-US" dirty="0">
                <a:ea typeface="+mn-lt"/>
                <a:cs typeface="+mn-lt"/>
              </a:rPr>
              <a:t> la population entre 15 et 25 </a:t>
            </a:r>
            <a:r>
              <a:rPr lang="en-US" dirty="0" err="1">
                <a:ea typeface="+mn-lt"/>
                <a:cs typeface="+mn-lt"/>
              </a:rPr>
              <a:t>ans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indicateur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l'on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peut</a:t>
            </a:r>
            <a:r>
              <a:rPr lang="en-US" dirty="0">
                <a:ea typeface="+mn-lt"/>
                <a:cs typeface="+mn-lt"/>
              </a:rPr>
              <a:t> supposer </a:t>
            </a:r>
            <a:r>
              <a:rPr lang="en-US" dirty="0" err="1">
                <a:ea typeface="+mn-lt"/>
                <a:cs typeface="+mn-lt"/>
              </a:rPr>
              <a:t>corrélé</a:t>
            </a:r>
            <a:r>
              <a:rPr lang="en-US" dirty="0">
                <a:ea typeface="+mn-lt"/>
                <a:cs typeface="+mn-lt"/>
              </a:rPr>
              <a:t> avec le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d'inscrits</a:t>
            </a:r>
            <a:r>
              <a:rPr lang="en-US" dirty="0">
                <a:ea typeface="+mn-lt"/>
                <a:cs typeface="+mn-lt"/>
              </a:rPr>
              <a:t> dans le </a:t>
            </a:r>
            <a:r>
              <a:rPr lang="en-US" dirty="0" err="1">
                <a:ea typeface="+mn-lt"/>
                <a:cs typeface="+mn-lt"/>
              </a:rPr>
              <a:t>tertiaire</a:t>
            </a:r>
            <a:r>
              <a:rPr lang="en-US" dirty="0">
                <a:ea typeface="+mn-lt"/>
                <a:cs typeface="+mn-lt"/>
              </a:rPr>
              <a:t>). On observe </a:t>
            </a:r>
            <a:r>
              <a:rPr lang="en-US" dirty="0" err="1">
                <a:ea typeface="+mn-lt"/>
                <a:cs typeface="+mn-lt"/>
              </a:rPr>
              <a:t>cependant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exception avec </a:t>
            </a:r>
            <a:r>
              <a:rPr lang="en-US" dirty="0" err="1">
                <a:ea typeface="+mn-lt"/>
                <a:cs typeface="+mn-lt"/>
              </a:rPr>
              <a:t>l'Espagne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dont</a:t>
            </a:r>
            <a:r>
              <a:rPr lang="en-US" dirty="0">
                <a:ea typeface="+mn-lt"/>
                <a:cs typeface="+mn-lt"/>
              </a:rPr>
              <a:t> la population </a:t>
            </a:r>
            <a:r>
              <a:rPr lang="en-US" dirty="0" err="1">
                <a:ea typeface="+mn-lt"/>
                <a:cs typeface="+mn-lt"/>
              </a:rPr>
              <a:t>globale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baissé</a:t>
            </a:r>
            <a:r>
              <a:rPr lang="en-US" dirty="0">
                <a:ea typeface="+mn-lt"/>
                <a:cs typeface="+mn-lt"/>
              </a:rPr>
              <a:t> de 2010 (46.58 millions) à 2015 (46.44 millions),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hausse</a:t>
            </a:r>
            <a:r>
              <a:rPr lang="en-US" dirty="0">
                <a:ea typeface="+mn-lt"/>
                <a:cs typeface="+mn-lt"/>
              </a:rPr>
              <a:t> à nouveau </a:t>
            </a:r>
            <a:r>
              <a:rPr lang="en-US" dirty="0" err="1">
                <a:ea typeface="+mn-lt"/>
                <a:cs typeface="+mn-lt"/>
              </a:rPr>
              <a:t>depuis</a:t>
            </a:r>
            <a:r>
              <a:rPr lang="en-US">
                <a:ea typeface="+mn-lt"/>
                <a:cs typeface="+mn-lt"/>
              </a:rPr>
              <a:t> 2016. </a:t>
            </a:r>
            <a:endParaRPr lang="en-US">
              <a:cs typeface="Calibri"/>
            </a:endParaRPr>
          </a:p>
        </p:txBody>
      </p:sp>
      <p:pic>
        <p:nvPicPr>
          <p:cNvPr id="2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20BC982F-6828-4C2B-BA99-2EEDCD5A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27" y="194395"/>
            <a:ext cx="9545981" cy="53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404B3-742E-44A9-9DC8-FA53D67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. Rappel de la problématique et présentation des données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6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Conclusion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DBED21-4060-4292-904E-EBAFBD494C90}"/>
              </a:ext>
            </a:extLst>
          </p:cNvPr>
          <p:cNvSpPr txBox="1"/>
          <p:nvPr/>
        </p:nvSpPr>
        <p:spPr>
          <a:xfrm>
            <a:off x="4724400" y="32003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30795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2024ED-26EC-4407-AE69-AC89398E3094}"/>
              </a:ext>
            </a:extLst>
          </p:cNvPr>
          <p:cNvSpPr txBox="1"/>
          <p:nvPr/>
        </p:nvSpPr>
        <p:spPr>
          <a:xfrm>
            <a:off x="4810259" y="-68346"/>
            <a:ext cx="6555347" cy="62638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Le jeu de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permet</a:t>
            </a:r>
            <a:r>
              <a:rPr lang="en-US" sz="2000" dirty="0"/>
              <a:t>-il de </a:t>
            </a:r>
            <a:r>
              <a:rPr lang="en-US" sz="2000" dirty="0" err="1"/>
              <a:t>répondre</a:t>
            </a:r>
            <a:r>
              <a:rPr lang="en-US" sz="2000" dirty="0"/>
              <a:t> aux </a:t>
            </a:r>
            <a:r>
              <a:rPr lang="en-US" sz="2000" dirty="0" err="1"/>
              <a:t>attentes</a:t>
            </a:r>
            <a:r>
              <a:rPr lang="en-US" sz="2000" dirty="0"/>
              <a:t> de ACADEMY?</a:t>
            </a:r>
            <a:endParaRPr lang="fr-FR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Pertinence du jeu de </a:t>
            </a:r>
            <a:r>
              <a:rPr lang="en-US" sz="2000" dirty="0" err="1"/>
              <a:t>données</a:t>
            </a:r>
            <a:endParaRPr lang="fr-FR" dirty="0" err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● </a:t>
            </a:r>
            <a:r>
              <a:rPr lang="en-US" sz="2000" dirty="0" err="1"/>
              <a:t>tous</a:t>
            </a:r>
            <a:r>
              <a:rPr lang="en-US" sz="2000" dirty="0"/>
              <a:t> les pays</a:t>
            </a:r>
            <a:endParaRPr lang="fr-FR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● </a:t>
            </a:r>
            <a:r>
              <a:rPr lang="en-US" sz="2000" dirty="0" err="1"/>
              <a:t>données</a:t>
            </a:r>
            <a:r>
              <a:rPr lang="en-US" sz="2000" dirty="0"/>
              <a:t> relatives à </a:t>
            </a:r>
            <a:r>
              <a:rPr lang="en-US" sz="2000" dirty="0" err="1"/>
              <a:t>l’éducation</a:t>
            </a:r>
            <a:r>
              <a:rPr lang="en-US" sz="2000" dirty="0"/>
              <a:t>  +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complémentaires</a:t>
            </a:r>
            <a:endParaRPr lang="fr-FR" dirty="0" err="1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Limites</a:t>
            </a:r>
            <a:endParaRPr lang="fr-FR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● Certains </a:t>
            </a:r>
            <a:r>
              <a:rPr lang="en-US" sz="2000" dirty="0" err="1"/>
              <a:t>indicateurs</a:t>
            </a:r>
            <a:r>
              <a:rPr lang="en-US" sz="2000" dirty="0"/>
              <a:t> </a:t>
            </a:r>
            <a:r>
              <a:rPr lang="en-US" sz="2000" dirty="0" err="1"/>
              <a:t>inutilisables</a:t>
            </a:r>
            <a:r>
              <a:rPr lang="en-US" sz="2000" dirty="0"/>
              <a:t> (beaucoup de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manquantes</a:t>
            </a:r>
            <a:r>
              <a:rPr lang="en-US" sz="2000" dirty="0"/>
              <a:t> pour comparer) </a:t>
            </a:r>
            <a:endParaRPr lang="fr-FR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● Manque </a:t>
            </a:r>
            <a:r>
              <a:rPr lang="en-US" sz="2000" dirty="0" err="1"/>
              <a:t>certains</a:t>
            </a:r>
            <a:r>
              <a:rPr lang="en-US" sz="2000" dirty="0"/>
              <a:t> </a:t>
            </a:r>
            <a:r>
              <a:rPr lang="en-US" sz="2000" dirty="0" err="1"/>
              <a:t>indicateurs</a:t>
            </a:r>
            <a:r>
              <a:rPr lang="en-US" sz="2000" dirty="0"/>
              <a:t> :  proportion d’ </a:t>
            </a:r>
            <a:r>
              <a:rPr lang="en-US" sz="2000" dirty="0" err="1"/>
              <a:t>élève</a:t>
            </a:r>
            <a:r>
              <a:rPr lang="en-US" sz="2000" dirty="0"/>
              <a:t> se formant </a:t>
            </a:r>
            <a:r>
              <a:rPr lang="en-US" sz="2000" dirty="0" err="1"/>
              <a:t>en</a:t>
            </a:r>
            <a:r>
              <a:rPr lang="en-US" sz="2000" dirty="0"/>
              <a:t> dehors de </a:t>
            </a:r>
            <a:r>
              <a:rPr lang="en-US" sz="2000" dirty="0" err="1"/>
              <a:t>leur</a:t>
            </a:r>
            <a:r>
              <a:rPr lang="en-US" sz="2000" dirty="0"/>
              <a:t> </a:t>
            </a:r>
            <a:r>
              <a:rPr lang="en-US" sz="2000" dirty="0" err="1"/>
              <a:t>établissement</a:t>
            </a:r>
            <a:r>
              <a:rPr lang="en-US" sz="2000" dirty="0"/>
              <a:t>, </a:t>
            </a:r>
            <a:r>
              <a:rPr lang="en-US" sz="2000" dirty="0" err="1"/>
              <a:t>pourcentage</a:t>
            </a:r>
            <a:r>
              <a:rPr lang="en-US" sz="2000" dirty="0"/>
              <a:t> </a:t>
            </a:r>
            <a:r>
              <a:rPr lang="en-US" sz="2000" dirty="0" err="1"/>
              <a:t>d'utiliseurs</a:t>
            </a:r>
            <a:r>
              <a:rPr lang="en-US" sz="2000" dirty="0"/>
              <a:t> internet par tranche </a:t>
            </a:r>
            <a:r>
              <a:rPr lang="en-US" sz="2000" dirty="0" err="1"/>
              <a:t>d'âge</a:t>
            </a:r>
            <a:r>
              <a:rPr lang="en-US" sz="2000" dirty="0"/>
              <a:t>. </a:t>
            </a:r>
            <a:endParaRPr lang="fr-FR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75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DB59-447C-493B-90C4-ACBDD351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Rappel du contexte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09F794FB-8CBD-423D-AC95-88C141C1E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6AA3760-3590-4150-B426-305D611725BE}"/>
              </a:ext>
            </a:extLst>
          </p:cNvPr>
          <p:cNvSpPr txBox="1"/>
          <p:nvPr/>
        </p:nvSpPr>
        <p:spPr>
          <a:xfrm>
            <a:off x="942975" y="4521637"/>
            <a:ext cx="65246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3E05B7C-7941-4FC0-8FCF-9E9D86B8B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378" y="189673"/>
            <a:ext cx="2743200" cy="163368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05505C-D61B-42CA-90C6-590AA3C5EA0A}"/>
              </a:ext>
            </a:extLst>
          </p:cNvPr>
          <p:cNvSpPr txBox="1"/>
          <p:nvPr/>
        </p:nvSpPr>
        <p:spPr>
          <a:xfrm flipV="1">
            <a:off x="4143375" y="3999131"/>
            <a:ext cx="3467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4422E179-0554-4DDD-B483-4D44F079C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2569" y="170927"/>
            <a:ext cx="2276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F4500E9F-E166-47F6-B3AF-C99F8016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847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Analyse pre-exploratoire</a:t>
            </a:r>
          </a:p>
        </p:txBody>
      </p:sp>
    </p:spTree>
    <p:extLst>
      <p:ext uri="{BB962C8B-B14F-4D97-AF65-F5344CB8AC3E}">
        <p14:creationId xmlns:p14="http://schemas.microsoft.com/office/powerpoint/2010/main" val="3497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A4EF6A-0AFD-4FDC-9B63-C24A339D6D5E}"/>
              </a:ext>
            </a:extLst>
          </p:cNvPr>
          <p:cNvSpPr txBox="1"/>
          <p:nvPr/>
        </p:nvSpPr>
        <p:spPr>
          <a:xfrm>
            <a:off x="838199" y="2982284"/>
            <a:ext cx="5254365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tx1">
                    <a:alpha val="80000"/>
                  </a:schemeClr>
                </a:solidFill>
              </a:rPr>
              <a:t>Processus </a:t>
            </a:r>
            <a:r>
              <a:rPr lang="en-US" sz="2800" err="1">
                <a:solidFill>
                  <a:schemeClr val="tx1">
                    <a:alpha val="80000"/>
                  </a:schemeClr>
                </a:solidFill>
              </a:rPr>
              <a:t>d'analyse</a:t>
            </a:r>
            <a:r>
              <a:rPr lang="en-US" sz="28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800" err="1">
                <a:solidFill>
                  <a:schemeClr val="tx1">
                    <a:alpha val="80000"/>
                  </a:schemeClr>
                </a:solidFill>
              </a:rPr>
              <a:t>exploratoire</a:t>
            </a:r>
            <a:endParaRPr lang="en-US" sz="2800" err="1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5A952A9-AD10-4259-8214-024408B298D4}"/>
              </a:ext>
            </a:extLst>
          </p:cNvPr>
          <p:cNvSpPr txBox="1"/>
          <p:nvPr/>
        </p:nvSpPr>
        <p:spPr>
          <a:xfrm>
            <a:off x="6096000" y="507241"/>
            <a:ext cx="5459413" cy="11064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800"/>
              <a:t>1 . Connaitre les données</a:t>
            </a:r>
            <a:endParaRPr lang="fr-FR" sz="280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DA78A4-B0D0-4F33-8547-40EC3D85D6E1}"/>
              </a:ext>
            </a:extLst>
          </p:cNvPr>
          <p:cNvSpPr txBox="1"/>
          <p:nvPr/>
        </p:nvSpPr>
        <p:spPr>
          <a:xfrm>
            <a:off x="6096000" y="1219752"/>
            <a:ext cx="5459413" cy="11625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800"/>
              <a:t>2. Identifier les indicateurs pertinents</a:t>
            </a:r>
            <a:endParaRPr lang="fr-FR" sz="280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F584A2-5EE5-4CD6-8F63-A3597CA7C48B}"/>
              </a:ext>
            </a:extLst>
          </p:cNvPr>
          <p:cNvSpPr txBox="1"/>
          <p:nvPr/>
        </p:nvSpPr>
        <p:spPr>
          <a:xfrm>
            <a:off x="6096000" y="2388109"/>
            <a:ext cx="5459413" cy="680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800" dirty="0"/>
              <a:t>3. </a:t>
            </a:r>
            <a:r>
              <a:rPr lang="fr-FR" sz="2800" dirty="0" err="1"/>
              <a:t>Selection</a:t>
            </a:r>
            <a:r>
              <a:rPr lang="fr-FR" sz="2800" dirty="0"/>
              <a:t> des indicateurs</a:t>
            </a:r>
            <a:endParaRPr lang="fr-FR" sz="2800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73455F-E50C-408F-BF42-17E2FEB8DF79}"/>
              </a:ext>
            </a:extLst>
          </p:cNvPr>
          <p:cNvSpPr txBox="1"/>
          <p:nvPr/>
        </p:nvSpPr>
        <p:spPr>
          <a:xfrm>
            <a:off x="6096000" y="4207979"/>
            <a:ext cx="5459413" cy="696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800" dirty="0"/>
              <a:t>5. </a:t>
            </a:r>
            <a:r>
              <a:rPr lang="fr-FR" sz="2800" dirty="0">
                <a:cs typeface="Calibri"/>
              </a:rPr>
              <a:t>Identifier le potentiel par pays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FEC625-9E00-406C-A38F-61E7E3445D1D}"/>
              </a:ext>
            </a:extLst>
          </p:cNvPr>
          <p:cNvSpPr txBox="1"/>
          <p:nvPr/>
        </p:nvSpPr>
        <p:spPr>
          <a:xfrm>
            <a:off x="6093791" y="3200399"/>
            <a:ext cx="47972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4. </a:t>
            </a:r>
            <a:r>
              <a:rPr lang="fr-FR" sz="2800" dirty="0" err="1"/>
              <a:t>Selection</a:t>
            </a:r>
            <a:r>
              <a:rPr lang="fr-FR" sz="2800" dirty="0"/>
              <a:t> des clients potentiels</a:t>
            </a:r>
            <a:endParaRPr lang="fr-FR" sz="2800" dirty="0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B4680D-629A-4B35-8DFE-49449B69405A}"/>
              </a:ext>
            </a:extLst>
          </p:cNvPr>
          <p:cNvSpPr txBox="1"/>
          <p:nvPr/>
        </p:nvSpPr>
        <p:spPr>
          <a:xfrm>
            <a:off x="6093101" y="49666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6. Conclusion</a:t>
            </a:r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51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E85655-B4F8-4423-94C4-FC66FDC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Connaitre les données</a:t>
            </a:r>
          </a:p>
        </p:txBody>
      </p:sp>
    </p:spTree>
    <p:extLst>
      <p:ext uri="{BB962C8B-B14F-4D97-AF65-F5344CB8AC3E}">
        <p14:creationId xmlns:p14="http://schemas.microsoft.com/office/powerpoint/2010/main" val="16012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FF6C9F-886F-489D-A3C5-A001D0485133}"/>
              </a:ext>
            </a:extLst>
          </p:cNvPr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Historique</a:t>
            </a:r>
            <a:r>
              <a:rPr lang="en-US" sz="2400" dirty="0"/>
              <a:t> et </a:t>
            </a:r>
            <a:r>
              <a:rPr lang="en-US" sz="2400"/>
              <a:t>prédiction</a:t>
            </a:r>
            <a:r>
              <a:rPr lang="en-US" sz="2400" dirty="0"/>
              <a:t> des </a:t>
            </a:r>
            <a:r>
              <a:rPr lang="en-US" sz="2400"/>
              <a:t>indicateurs</a:t>
            </a:r>
            <a:r>
              <a:rPr lang="en-US" sz="2400" dirty="0"/>
              <a:t> par zones </a:t>
            </a:r>
            <a:r>
              <a:rPr lang="en-US" sz="2400"/>
              <a:t>géographiques</a:t>
            </a:r>
            <a:r>
              <a:rPr lang="en-US" sz="2400" dirty="0"/>
              <a:t> (pays, </a:t>
            </a:r>
            <a:r>
              <a:rPr lang="en-US" sz="2400"/>
              <a:t>région</a:t>
            </a:r>
            <a:r>
              <a:rPr lang="en-US" sz="2400" dirty="0"/>
              <a:t> </a:t>
            </a:r>
            <a:r>
              <a:rPr lang="en-US" sz="2400"/>
              <a:t>ou</a:t>
            </a:r>
            <a:r>
              <a:rPr lang="en-US" sz="2400" dirty="0"/>
              <a:t> de </a:t>
            </a:r>
            <a:r>
              <a:rPr lang="en-US" sz="2400"/>
              <a:t>niveau</a:t>
            </a:r>
            <a:r>
              <a:rPr lang="en-US" sz="2400" dirty="0"/>
              <a:t> de </a:t>
            </a:r>
            <a:r>
              <a:rPr lang="en-US" sz="2400"/>
              <a:t>revenu</a:t>
            </a:r>
            <a:r>
              <a:rPr lang="en-US" sz="2400" dirty="0"/>
              <a:t>) de 1970 à 2100.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3665 indicateurs.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241 zones géographiques.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ACFA34-077B-4540-8444-CFE7CE434781}"/>
              </a:ext>
            </a:extLst>
          </p:cNvPr>
          <p:cNvSpPr txBox="1"/>
          <p:nvPr/>
        </p:nvSpPr>
        <p:spPr>
          <a:xfrm>
            <a:off x="527879" y="2891183"/>
            <a:ext cx="1683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Projet n°2: Analysez des données de systèmes éducatifs </vt:lpstr>
      <vt:lpstr>Sommaire</vt:lpstr>
      <vt:lpstr>1 . Rappel de la problématique et présentation des données</vt:lpstr>
      <vt:lpstr>Rappel du contexte</vt:lpstr>
      <vt:lpstr>Présentation PowerPoint</vt:lpstr>
      <vt:lpstr>2. Analyse pre-exploratoire</vt:lpstr>
      <vt:lpstr>Présentation PowerPoint</vt:lpstr>
      <vt:lpstr>1. Connaitre les données</vt:lpstr>
      <vt:lpstr>Présentation PowerPoint</vt:lpstr>
      <vt:lpstr>Présentation PowerPoint</vt:lpstr>
      <vt:lpstr>Présentation PowerPoint</vt:lpstr>
      <vt:lpstr>Présentation PowerPoint</vt:lpstr>
      <vt:lpstr>2. Identifier les indicateurs exploitables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Selection des indicateurs </vt:lpstr>
      <vt:lpstr>Présentation PowerPoint</vt:lpstr>
      <vt:lpstr>Présentation PowerPoint</vt:lpstr>
      <vt:lpstr>Présentation PowerPoint</vt:lpstr>
      <vt:lpstr>4. Selection des clients potentiels </vt:lpstr>
      <vt:lpstr>Présentation PowerPoint</vt:lpstr>
      <vt:lpstr>Présentation PowerPoint</vt:lpstr>
      <vt:lpstr>Présentation PowerPoint</vt:lpstr>
      <vt:lpstr>5. Identifier le potentiel par pays</vt:lpstr>
      <vt:lpstr>Présentation PowerPoint</vt:lpstr>
      <vt:lpstr>Présentation PowerPoint</vt:lpstr>
      <vt:lpstr>6.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C:\Users\Nordine\OneDrive\Documents\Projet2-Openclassrooms-master\Projet2-Openclassrooms-master</dc:title>
  <dc:creator/>
  <cp:revision>470</cp:revision>
  <dcterms:created xsi:type="dcterms:W3CDTF">2021-12-29T16:20:47Z</dcterms:created>
  <dcterms:modified xsi:type="dcterms:W3CDTF">2022-01-06T18:08:07Z</dcterms:modified>
</cp:coreProperties>
</file>