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321" r:id="rId5"/>
    <p:sldId id="259" r:id="rId6"/>
    <p:sldId id="263" r:id="rId7"/>
    <p:sldId id="294" r:id="rId8"/>
    <p:sldId id="295" r:id="rId9"/>
    <p:sldId id="296" r:id="rId10"/>
    <p:sldId id="297" r:id="rId11"/>
    <p:sldId id="298" r:id="rId12"/>
    <p:sldId id="299" r:id="rId13"/>
    <p:sldId id="262" r:id="rId14"/>
    <p:sldId id="300" r:id="rId15"/>
    <p:sldId id="301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E474D3-77A7-47E3-BEE6-C1E02F88E5BE}" v="842" dt="2022-01-06T18:21:11.149"/>
    <p1510:client id="{3034B59E-8C8D-4ECD-B5A7-A2401FEC2E2D}" v="736" dt="2022-01-26T17:58:36.986"/>
    <p1510:client id="{33414AD3-637B-427F-9247-4E5650AC9EF4}" v="1" dt="2021-12-31T14:43:27.187"/>
    <p1510:client id="{3BB8F8B9-3FC1-4347-97AD-F961C861F95F}" v="3" dt="2022-01-24T15:47:37.068"/>
    <p1510:client id="{5A60DBC2-8039-4295-BA9A-9CD383E69BC2}" v="832" dt="2021-12-29T16:55:39.778"/>
    <p1510:client id="{70FBAFAB-D28C-4F24-B4BE-C662717B2A52}" v="17" dt="2022-01-25T19:41:44.939"/>
    <p1510:client id="{953C56F2-2802-4E35-BC24-A7098606A94F}" v="5" dt="2021-12-29T17:00:40.200"/>
    <p1510:client id="{A92656F3-35DF-4110-B60A-AE3ABDAA26AE}" v="1" dt="2021-12-31T15:23:17.538"/>
    <p1510:client id="{AC2FA598-C781-4E99-96F2-5586F52ED130}" v="1147" dt="2022-01-06T15:24:53.348"/>
    <p1510:client id="{BCC67524-A0E7-4074-94BB-C250CB7AA36C}" v="184" dt="2021-12-31T15:35:55.931"/>
    <p1510:client id="{C101F7FF-CE9A-4D41-BFB8-6DF4F7496A42}" v="1680" dt="2022-01-26T16:57:02.068"/>
    <p1510:client id="{D7C2A6EE-B982-438B-838E-A06250B14565}" v="474" dt="2022-01-24T19:40:36.072"/>
    <p1510:client id="{F81827AC-B32E-4FC1-86A3-D97B01BA7B69}" v="506" dt="2022-01-25T13:41:11.644"/>
    <p1510:client id="{FF21FF0A-6F42-4291-9453-3C34D69E9F82}" v="650" dt="2022-01-25T14:43:04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no rara" userId="e9fb7294042be555" providerId="Windows Live" clId="Web-{33414AD3-637B-427F-9247-4E5650AC9EF4}"/>
    <pc:docChg chg="delSld">
      <pc:chgData name="Nono rara" userId="e9fb7294042be555" providerId="Windows Live" clId="Web-{33414AD3-637B-427F-9247-4E5650AC9EF4}" dt="2021-12-31T14:43:27.187" v="0"/>
      <pc:docMkLst>
        <pc:docMk/>
      </pc:docMkLst>
      <pc:sldChg chg="del">
        <pc:chgData name="Nono rara" userId="e9fb7294042be555" providerId="Windows Live" clId="Web-{33414AD3-637B-427F-9247-4E5650AC9EF4}" dt="2021-12-31T14:43:27.187" v="0"/>
        <pc:sldMkLst>
          <pc:docMk/>
          <pc:sldMk cId="2440923350" sldId="266"/>
        </pc:sldMkLst>
      </pc:sldChg>
    </pc:docChg>
  </pc:docChgLst>
  <pc:docChgLst>
    <pc:chgData name="Nono rara" userId="e9fb7294042be555" providerId="Windows Live" clId="Web-{A92656F3-35DF-4110-B60A-AE3ABDAA26AE}"/>
    <pc:docChg chg="addSld">
      <pc:chgData name="Nono rara" userId="e9fb7294042be555" providerId="Windows Live" clId="Web-{A92656F3-35DF-4110-B60A-AE3ABDAA26AE}" dt="2021-12-31T15:23:17.538" v="0"/>
      <pc:docMkLst>
        <pc:docMk/>
      </pc:docMkLst>
      <pc:sldChg chg="new">
        <pc:chgData name="Nono rara" userId="e9fb7294042be555" providerId="Windows Live" clId="Web-{A92656F3-35DF-4110-B60A-AE3ABDAA26AE}" dt="2021-12-31T15:23:17.538" v="0"/>
        <pc:sldMkLst>
          <pc:docMk/>
          <pc:sldMk cId="3596942664" sldId="266"/>
        </pc:sldMkLst>
      </pc:sldChg>
    </pc:docChg>
  </pc:docChgLst>
  <pc:docChgLst>
    <pc:chgData name="Nono rara" userId="e9fb7294042be555" providerId="Windows Live" clId="Web-{1DE474D3-77A7-47E3-BEE6-C1E02F88E5BE}"/>
    <pc:docChg chg="addSld delSld modSld">
      <pc:chgData name="Nono rara" userId="e9fb7294042be555" providerId="Windows Live" clId="Web-{1DE474D3-77A7-47E3-BEE6-C1E02F88E5BE}" dt="2022-01-06T18:21:07.993" v="728" actId="20577"/>
      <pc:docMkLst>
        <pc:docMk/>
      </pc:docMkLst>
      <pc:sldChg chg="modSp">
        <pc:chgData name="Nono rara" userId="e9fb7294042be555" providerId="Windows Live" clId="Web-{1DE474D3-77A7-47E3-BEE6-C1E02F88E5BE}" dt="2022-01-06T18:21:01.087" v="726" actId="20577"/>
        <pc:sldMkLst>
          <pc:docMk/>
          <pc:sldMk cId="2963339706" sldId="257"/>
        </pc:sldMkLst>
        <pc:spChg chg="mod">
          <ac:chgData name="Nono rara" userId="e9fb7294042be555" providerId="Windows Live" clId="Web-{1DE474D3-77A7-47E3-BEE6-C1E02F88E5BE}" dt="2022-01-06T18:21:01.087" v="726" actId="20577"/>
          <ac:spMkLst>
            <pc:docMk/>
            <pc:sldMk cId="2963339706" sldId="257"/>
            <ac:spMk id="3" creationId="{068948BC-3619-4631-8BA0-D6418536B957}"/>
          </ac:spMkLst>
        </pc:spChg>
      </pc:sldChg>
      <pc:sldChg chg="modSp">
        <pc:chgData name="Nono rara" userId="e9fb7294042be555" providerId="Windows Live" clId="Web-{1DE474D3-77A7-47E3-BEE6-C1E02F88E5BE}" dt="2022-01-06T18:21:07.993" v="728" actId="20577"/>
        <pc:sldMkLst>
          <pc:docMk/>
          <pc:sldMk cId="349711363" sldId="263"/>
        </pc:sldMkLst>
        <pc:spChg chg="mod">
          <ac:chgData name="Nono rara" userId="e9fb7294042be555" providerId="Windows Live" clId="Web-{1DE474D3-77A7-47E3-BEE6-C1E02F88E5BE}" dt="2022-01-06T18:21:07.993" v="728" actId="20577"/>
          <ac:spMkLst>
            <pc:docMk/>
            <pc:sldMk cId="349711363" sldId="263"/>
            <ac:spMk id="2" creationId="{5BEB000B-3842-40F0-A883-D4DCBED880EF}"/>
          </ac:spMkLst>
        </pc:spChg>
      </pc:sldChg>
      <pc:sldChg chg="addSp modSp">
        <pc:chgData name="Nono rara" userId="e9fb7294042be555" providerId="Windows Live" clId="Web-{1DE474D3-77A7-47E3-BEE6-C1E02F88E5BE}" dt="2022-01-06T17:09:12.923" v="718" actId="1076"/>
        <pc:sldMkLst>
          <pc:docMk/>
          <pc:sldMk cId="2320513082" sldId="264"/>
        </pc:sldMkLst>
        <pc:spChg chg="mod">
          <ac:chgData name="Nono rara" userId="e9fb7294042be555" providerId="Windows Live" clId="Web-{1DE474D3-77A7-47E3-BEE6-C1E02F88E5BE}" dt="2022-01-06T17:06:44.028" v="662" actId="1076"/>
          <ac:spMkLst>
            <pc:docMk/>
            <pc:sldMk cId="2320513082" sldId="264"/>
            <ac:spMk id="3" creationId="{75A952A9-AD10-4259-8214-024408B298D4}"/>
          </ac:spMkLst>
        </pc:spChg>
        <pc:spChg chg="mod">
          <ac:chgData name="Nono rara" userId="e9fb7294042be555" providerId="Windows Live" clId="Web-{1DE474D3-77A7-47E3-BEE6-C1E02F88E5BE}" dt="2022-01-06T17:06:49.091" v="663" actId="1076"/>
          <ac:spMkLst>
            <pc:docMk/>
            <pc:sldMk cId="2320513082" sldId="264"/>
            <ac:spMk id="4" creationId="{04DA78A4-B0D0-4F33-8547-40EC3D85D6E1}"/>
          </ac:spMkLst>
        </pc:spChg>
        <pc:spChg chg="mod">
          <ac:chgData name="Nono rara" userId="e9fb7294042be555" providerId="Windows Live" clId="Web-{1DE474D3-77A7-47E3-BEE6-C1E02F88E5BE}" dt="2022-01-06T17:08:10.656" v="693" actId="14100"/>
          <ac:spMkLst>
            <pc:docMk/>
            <pc:sldMk cId="2320513082" sldId="264"/>
            <ac:spMk id="5" creationId="{82F584A2-5EE5-4CD6-8F63-A3597CA7C48B}"/>
          </ac:spMkLst>
        </pc:spChg>
        <pc:spChg chg="mod">
          <ac:chgData name="Nono rara" userId="e9fb7294042be555" providerId="Windows Live" clId="Web-{1DE474D3-77A7-47E3-BEE6-C1E02F88E5BE}" dt="2022-01-06T17:08:34.672" v="698" actId="1076"/>
          <ac:spMkLst>
            <pc:docMk/>
            <pc:sldMk cId="2320513082" sldId="264"/>
            <ac:spMk id="6" creationId="{4073455F-E50C-408F-BF42-17E2FEB8DF79}"/>
          </ac:spMkLst>
        </pc:spChg>
        <pc:spChg chg="add mod">
          <ac:chgData name="Nono rara" userId="e9fb7294042be555" providerId="Windows Live" clId="Web-{1DE474D3-77A7-47E3-BEE6-C1E02F88E5BE}" dt="2022-01-06T17:08:17.656" v="694" actId="1076"/>
          <ac:spMkLst>
            <pc:docMk/>
            <pc:sldMk cId="2320513082" sldId="264"/>
            <ac:spMk id="7" creationId="{AEFEC625-9E00-406C-A38F-61E7E3445D1D}"/>
          </ac:spMkLst>
        </pc:spChg>
        <pc:spChg chg="add mod">
          <ac:chgData name="Nono rara" userId="e9fb7294042be555" providerId="Windows Live" clId="Web-{1DE474D3-77A7-47E3-BEE6-C1E02F88E5BE}" dt="2022-01-06T17:09:12.923" v="718" actId="1076"/>
          <ac:spMkLst>
            <pc:docMk/>
            <pc:sldMk cId="2320513082" sldId="264"/>
            <ac:spMk id="8" creationId="{FAB4680D-629A-4B35-8DFE-49449B69405A}"/>
          </ac:spMkLst>
        </pc:spChg>
      </pc:sldChg>
      <pc:sldChg chg="modSp">
        <pc:chgData name="Nono rara" userId="e9fb7294042be555" providerId="Windows Live" clId="Web-{1DE474D3-77A7-47E3-BEE6-C1E02F88E5BE}" dt="2022-01-06T16:26:43.171" v="257" actId="20577"/>
        <pc:sldMkLst>
          <pc:docMk/>
          <pc:sldMk cId="3137382623" sldId="276"/>
        </pc:sldMkLst>
        <pc:spChg chg="mod">
          <ac:chgData name="Nono rara" userId="e9fb7294042be555" providerId="Windows Live" clId="Web-{1DE474D3-77A7-47E3-BEE6-C1E02F88E5BE}" dt="2022-01-06T16:26:43.171" v="257" actId="20577"/>
          <ac:spMkLst>
            <pc:docMk/>
            <pc:sldMk cId="3137382623" sldId="276"/>
            <ac:spMk id="2" creationId="{11E85655-B4F8-4423-94C4-FC66FDC4D333}"/>
          </ac:spMkLst>
        </pc:spChg>
      </pc:sldChg>
      <pc:sldChg chg="addSp delSp modSp mod setBg">
        <pc:chgData name="Nono rara" userId="e9fb7294042be555" providerId="Windows Live" clId="Web-{1DE474D3-77A7-47E3-BEE6-C1E02F88E5BE}" dt="2022-01-06T15:47:36.752" v="21" actId="14100"/>
        <pc:sldMkLst>
          <pc:docMk/>
          <pc:sldMk cId="1770663094" sldId="277"/>
        </pc:sldMkLst>
        <pc:spChg chg="mod ord">
          <ac:chgData name="Nono rara" userId="e9fb7294042be555" providerId="Windows Live" clId="Web-{1DE474D3-77A7-47E3-BEE6-C1E02F88E5BE}" dt="2022-01-06T15:47:13.392" v="17"/>
          <ac:spMkLst>
            <pc:docMk/>
            <pc:sldMk cId="1770663094" sldId="277"/>
            <ac:spMk id="2" creationId="{B8530026-15BD-4382-BBB0-549E75D4E5AF}"/>
          </ac:spMkLst>
        </pc:spChg>
        <pc:spChg chg="add mod">
          <ac:chgData name="Nono rara" userId="e9fb7294042be555" providerId="Windows Live" clId="Web-{1DE474D3-77A7-47E3-BEE6-C1E02F88E5BE}" dt="2022-01-06T15:47:05.970" v="16" actId="20577"/>
          <ac:spMkLst>
            <pc:docMk/>
            <pc:sldMk cId="1770663094" sldId="277"/>
            <ac:spMk id="4" creationId="{BC998202-4C17-43D5-8765-2E81203EE1A8}"/>
          </ac:spMkLst>
        </pc:spChg>
        <pc:spChg chg="add del">
          <ac:chgData name="Nono rara" userId="e9fb7294042be555" providerId="Windows Live" clId="Web-{1DE474D3-77A7-47E3-BEE6-C1E02F88E5BE}" dt="2022-01-06T15:46:11.093" v="8"/>
          <ac:spMkLst>
            <pc:docMk/>
            <pc:sldMk cId="1770663094" sldId="277"/>
            <ac:spMk id="5" creationId="{D4771268-CB57-404A-9271-370EB28F6090}"/>
          </ac:spMkLst>
        </pc:spChg>
        <pc:spChg chg="add del">
          <ac:chgData name="Nono rara" userId="e9fb7294042be555" providerId="Windows Live" clId="Web-{1DE474D3-77A7-47E3-BEE6-C1E02F88E5BE}" dt="2022-01-06T15:47:13.392" v="17"/>
          <ac:spMkLst>
            <pc:docMk/>
            <pc:sldMk cId="1770663094" sldId="277"/>
            <ac:spMk id="7" creationId="{7F57BEA8-497D-4AA8-8A18-BDCD696B25FE}"/>
          </ac:spMkLst>
        </pc:spChg>
        <pc:spChg chg="add del">
          <ac:chgData name="Nono rara" userId="e9fb7294042be555" providerId="Windows Live" clId="Web-{1DE474D3-77A7-47E3-BEE6-C1E02F88E5BE}" dt="2022-01-06T15:46:07.296" v="6"/>
          <ac:spMkLst>
            <pc:docMk/>
            <pc:sldMk cId="1770663094" sldId="277"/>
            <ac:spMk id="8" creationId="{37C89E4B-3C9F-44B9-8B86-D9E3D112D8EC}"/>
          </ac:spMkLst>
        </pc:spChg>
        <pc:picChg chg="add mod">
          <ac:chgData name="Nono rara" userId="e9fb7294042be555" providerId="Windows Live" clId="Web-{1DE474D3-77A7-47E3-BEE6-C1E02F88E5BE}" dt="2022-01-06T15:47:36.752" v="21" actId="14100"/>
          <ac:picMkLst>
            <pc:docMk/>
            <pc:sldMk cId="1770663094" sldId="277"/>
            <ac:picMk id="3" creationId="{967236F2-4C0E-43BC-A08B-16159ACDCCA6}"/>
          </ac:picMkLst>
        </pc:picChg>
        <pc:cxnChg chg="add del">
          <ac:chgData name="Nono rara" userId="e9fb7294042be555" providerId="Windows Live" clId="Web-{1DE474D3-77A7-47E3-BEE6-C1E02F88E5BE}" dt="2022-01-06T15:47:13.392" v="17"/>
          <ac:cxnSpMkLst>
            <pc:docMk/>
            <pc:sldMk cId="1770663094" sldId="277"/>
            <ac:cxnSpMk id="6" creationId="{D2E961F1-4A28-4A5F-BBD4-6E400E5E6C75}"/>
          </ac:cxnSpMkLst>
        </pc:cxnChg>
        <pc:cxnChg chg="add del">
          <ac:chgData name="Nono rara" userId="e9fb7294042be555" providerId="Windows Live" clId="Web-{1DE474D3-77A7-47E3-BEE6-C1E02F88E5BE}" dt="2022-01-06T15:47:13.392" v="17"/>
          <ac:cxnSpMkLst>
            <pc:docMk/>
            <pc:sldMk cId="1770663094" sldId="277"/>
            <ac:cxnSpMk id="9" creationId="{A82415D3-DDE5-4D63-8CB3-23A5EC581B27}"/>
          </ac:cxnSpMkLst>
        </pc:cxnChg>
        <pc:cxnChg chg="add del">
          <ac:chgData name="Nono rara" userId="e9fb7294042be555" providerId="Windows Live" clId="Web-{1DE474D3-77A7-47E3-BEE6-C1E02F88E5BE}" dt="2022-01-06T15:46:07.296" v="6"/>
          <ac:cxnSpMkLst>
            <pc:docMk/>
            <pc:sldMk cId="1770663094" sldId="277"/>
            <ac:cxnSpMk id="10" creationId="{AA2EAA10-076F-46BD-8F0F-B9A2FB77A85C}"/>
          </ac:cxnSpMkLst>
        </pc:cxnChg>
        <pc:cxnChg chg="add del">
          <ac:chgData name="Nono rara" userId="e9fb7294042be555" providerId="Windows Live" clId="Web-{1DE474D3-77A7-47E3-BEE6-C1E02F88E5BE}" dt="2022-01-06T15:46:07.296" v="6"/>
          <ac:cxnSpMkLst>
            <pc:docMk/>
            <pc:sldMk cId="1770663094" sldId="277"/>
            <ac:cxnSpMk id="12" creationId="{D891E407-403B-4764-86C9-33A56D3BCAA3}"/>
          </ac:cxnSpMkLst>
        </pc:cxnChg>
        <pc:cxnChg chg="add del">
          <ac:chgData name="Nono rara" userId="e9fb7294042be555" providerId="Windows Live" clId="Web-{1DE474D3-77A7-47E3-BEE6-C1E02F88E5BE}" dt="2022-01-06T15:47:13.392" v="17"/>
          <ac:cxnSpMkLst>
            <pc:docMk/>
            <pc:sldMk cId="1770663094" sldId="277"/>
            <ac:cxnSpMk id="14" creationId="{AD7193FB-6AE6-4B3B-8F89-56B55DD63B4D}"/>
          </ac:cxnSpMkLst>
        </pc:cxnChg>
      </pc:sldChg>
      <pc:sldChg chg="addSp modSp new mod setBg">
        <pc:chgData name="Nono rara" userId="e9fb7294042be555" providerId="Windows Live" clId="Web-{1DE474D3-77A7-47E3-BEE6-C1E02F88E5BE}" dt="2022-01-06T15:48:56.347" v="29" actId="14100"/>
        <pc:sldMkLst>
          <pc:docMk/>
          <pc:sldMk cId="2050171482" sldId="278"/>
        </pc:sldMkLst>
        <pc:spChg chg="add mod">
          <ac:chgData name="Nono rara" userId="e9fb7294042be555" providerId="Windows Live" clId="Web-{1DE474D3-77A7-47E3-BEE6-C1E02F88E5BE}" dt="2022-01-06T15:48:56.347" v="29" actId="14100"/>
          <ac:spMkLst>
            <pc:docMk/>
            <pc:sldMk cId="2050171482" sldId="278"/>
            <ac:spMk id="2" creationId="{4550635C-E2C9-4997-96DA-B0EB0BF8BFD1}"/>
          </ac:spMkLst>
        </pc:spChg>
        <pc:spChg chg="add">
          <ac:chgData name="Nono rara" userId="e9fb7294042be555" providerId="Windows Live" clId="Web-{1DE474D3-77A7-47E3-BEE6-C1E02F88E5BE}" dt="2022-01-06T15:48:19.300" v="25"/>
          <ac:spMkLst>
            <pc:docMk/>
            <pc:sldMk cId="2050171482" sldId="278"/>
            <ac:spMk id="7" creationId="{2B566528-1B12-4246-9431-5C2D7D081168}"/>
          </ac:spMkLst>
        </pc:spChg>
        <pc:spChg chg="add">
          <ac:chgData name="Nono rara" userId="e9fb7294042be555" providerId="Windows Live" clId="Web-{1DE474D3-77A7-47E3-BEE6-C1E02F88E5BE}" dt="2022-01-06T15:48:19.300" v="25"/>
          <ac:spMkLst>
            <pc:docMk/>
            <pc:sldMk cId="2050171482" sldId="278"/>
            <ac:spMk id="9" creationId="{2E80C965-DB6D-4F81-9E9E-B027384D0BD6}"/>
          </ac:spMkLst>
        </pc:spChg>
        <pc:spChg chg="add">
          <ac:chgData name="Nono rara" userId="e9fb7294042be555" providerId="Windows Live" clId="Web-{1DE474D3-77A7-47E3-BEE6-C1E02F88E5BE}" dt="2022-01-06T15:48:19.300" v="25"/>
          <ac:spMkLst>
            <pc:docMk/>
            <pc:sldMk cId="2050171482" sldId="278"/>
            <ac:spMk id="11" creationId="{A580F890-B085-4E95-96AA-55AEBEC5CE6E}"/>
          </ac:spMkLst>
        </pc:spChg>
        <pc:spChg chg="add">
          <ac:chgData name="Nono rara" userId="e9fb7294042be555" providerId="Windows Live" clId="Web-{1DE474D3-77A7-47E3-BEE6-C1E02F88E5BE}" dt="2022-01-06T15:48:19.300" v="25"/>
          <ac:spMkLst>
            <pc:docMk/>
            <pc:sldMk cId="2050171482" sldId="278"/>
            <ac:spMk id="13" creationId="{D3F51FEB-38FB-4F6C-9F7B-2F2AFAB65463}"/>
          </ac:spMkLst>
        </pc:spChg>
        <pc:spChg chg="add">
          <ac:chgData name="Nono rara" userId="e9fb7294042be555" providerId="Windows Live" clId="Web-{1DE474D3-77A7-47E3-BEE6-C1E02F88E5BE}" dt="2022-01-06T15:48:19.300" v="25"/>
          <ac:spMkLst>
            <pc:docMk/>
            <pc:sldMk cId="2050171482" sldId="278"/>
            <ac:spMk id="15" creationId="{1E547BA6-BAE0-43BB-A7CA-60F69CE252F0}"/>
          </ac:spMkLst>
        </pc:spChg>
      </pc:sldChg>
      <pc:sldChg chg="addSp modSp new">
        <pc:chgData name="Nono rara" userId="e9fb7294042be555" providerId="Windows Live" clId="Web-{1DE474D3-77A7-47E3-BEE6-C1E02F88E5BE}" dt="2022-01-06T16:03:29.463" v="163" actId="14100"/>
        <pc:sldMkLst>
          <pc:docMk/>
          <pc:sldMk cId="3426958533" sldId="279"/>
        </pc:sldMkLst>
        <pc:spChg chg="add mod">
          <ac:chgData name="Nono rara" userId="e9fb7294042be555" providerId="Windows Live" clId="Web-{1DE474D3-77A7-47E3-BEE6-C1E02F88E5BE}" dt="2022-01-06T15:57:48.142" v="95" actId="20577"/>
          <ac:spMkLst>
            <pc:docMk/>
            <pc:sldMk cId="3426958533" sldId="279"/>
            <ac:spMk id="2" creationId="{7EC760B6-014D-4F4F-B174-CE35DA298B2A}"/>
          </ac:spMkLst>
        </pc:spChg>
        <pc:spChg chg="add mod">
          <ac:chgData name="Nono rara" userId="e9fb7294042be555" providerId="Windows Live" clId="Web-{1DE474D3-77A7-47E3-BEE6-C1E02F88E5BE}" dt="2022-01-06T16:01:26.054" v="126" actId="20577"/>
          <ac:spMkLst>
            <pc:docMk/>
            <pc:sldMk cId="3426958533" sldId="279"/>
            <ac:spMk id="3" creationId="{41482B39-B0A5-4361-9B58-0F9B5FEAEF9C}"/>
          </ac:spMkLst>
        </pc:spChg>
        <pc:spChg chg="add mod">
          <ac:chgData name="Nono rara" userId="e9fb7294042be555" providerId="Windows Live" clId="Web-{1DE474D3-77A7-47E3-BEE6-C1E02F88E5BE}" dt="2022-01-06T16:01:33.789" v="128" actId="1076"/>
          <ac:spMkLst>
            <pc:docMk/>
            <pc:sldMk cId="3426958533" sldId="279"/>
            <ac:spMk id="4" creationId="{8DA519A3-4C76-4930-8751-3BB3E3D9450B}"/>
          </ac:spMkLst>
        </pc:spChg>
        <pc:spChg chg="add mod">
          <ac:chgData name="Nono rara" userId="e9fb7294042be555" providerId="Windows Live" clId="Web-{1DE474D3-77A7-47E3-BEE6-C1E02F88E5BE}" dt="2022-01-06T16:02:40.540" v="146" actId="14100"/>
          <ac:spMkLst>
            <pc:docMk/>
            <pc:sldMk cId="3426958533" sldId="279"/>
            <ac:spMk id="5" creationId="{E24A7C20-C77B-4441-BF3E-5343539C3D5A}"/>
          </ac:spMkLst>
        </pc:spChg>
        <pc:spChg chg="add mod">
          <ac:chgData name="Nono rara" userId="e9fb7294042be555" providerId="Windows Live" clId="Web-{1DE474D3-77A7-47E3-BEE6-C1E02F88E5BE}" dt="2022-01-06T16:03:29.463" v="163" actId="14100"/>
          <ac:spMkLst>
            <pc:docMk/>
            <pc:sldMk cId="3426958533" sldId="279"/>
            <ac:spMk id="6" creationId="{A6DC48C1-7B2C-40A4-92B4-6A5067DA3E7C}"/>
          </ac:spMkLst>
        </pc:spChg>
      </pc:sldChg>
      <pc:sldChg chg="addSp modSp new mod setBg">
        <pc:chgData name="Nono rara" userId="e9fb7294042be555" providerId="Windows Live" clId="Web-{1DE474D3-77A7-47E3-BEE6-C1E02F88E5BE}" dt="2022-01-06T16:16:25.233" v="176" actId="14100"/>
        <pc:sldMkLst>
          <pc:docMk/>
          <pc:sldMk cId="705648202" sldId="280"/>
        </pc:sldMkLst>
        <pc:spChg chg="add mod ord">
          <ac:chgData name="Nono rara" userId="e9fb7294042be555" providerId="Windows Live" clId="Web-{1DE474D3-77A7-47E3-BEE6-C1E02F88E5BE}" dt="2022-01-06T16:16:04.826" v="171"/>
          <ac:spMkLst>
            <pc:docMk/>
            <pc:sldMk cId="705648202" sldId="280"/>
            <ac:spMk id="2" creationId="{9C688CB4-E8BE-4D73-98A2-8EE009A82604}"/>
          </ac:spMkLst>
        </pc:spChg>
        <pc:spChg chg="add">
          <ac:chgData name="Nono rara" userId="e9fb7294042be555" providerId="Windows Live" clId="Web-{1DE474D3-77A7-47E3-BEE6-C1E02F88E5BE}" dt="2022-01-06T16:16:04.826" v="171"/>
          <ac:spMkLst>
            <pc:docMk/>
            <pc:sldMk cId="705648202" sldId="280"/>
            <ac:spMk id="8" creationId="{F3060C83-F051-4F0E-ABAD-AA0DFC48B218}"/>
          </ac:spMkLst>
        </pc:spChg>
        <pc:spChg chg="add">
          <ac:chgData name="Nono rara" userId="e9fb7294042be555" providerId="Windows Live" clId="Web-{1DE474D3-77A7-47E3-BEE6-C1E02F88E5BE}" dt="2022-01-06T16:16:04.826" v="171"/>
          <ac:spMkLst>
            <pc:docMk/>
            <pc:sldMk cId="705648202" sldId="280"/>
            <ac:spMk id="10" creationId="{83C98ABE-055B-441F-B07E-44F97F083C39}"/>
          </ac:spMkLst>
        </pc:spChg>
        <pc:spChg chg="add">
          <ac:chgData name="Nono rara" userId="e9fb7294042be555" providerId="Windows Live" clId="Web-{1DE474D3-77A7-47E3-BEE6-C1E02F88E5BE}" dt="2022-01-06T16:16:04.826" v="171"/>
          <ac:spMkLst>
            <pc:docMk/>
            <pc:sldMk cId="705648202" sldId="280"/>
            <ac:spMk id="12" creationId="{29FDB030-9B49-4CED-8CCD-4D99382388AC}"/>
          </ac:spMkLst>
        </pc:spChg>
        <pc:spChg chg="add">
          <ac:chgData name="Nono rara" userId="e9fb7294042be555" providerId="Windows Live" clId="Web-{1DE474D3-77A7-47E3-BEE6-C1E02F88E5BE}" dt="2022-01-06T16:16:04.826" v="171"/>
          <ac:spMkLst>
            <pc:docMk/>
            <pc:sldMk cId="705648202" sldId="280"/>
            <ac:spMk id="14" creationId="{3783CA14-24A1-485C-8B30-D6A5D87987AD}"/>
          </ac:spMkLst>
        </pc:spChg>
        <pc:spChg chg="add">
          <ac:chgData name="Nono rara" userId="e9fb7294042be555" providerId="Windows Live" clId="Web-{1DE474D3-77A7-47E3-BEE6-C1E02F88E5BE}" dt="2022-01-06T16:16:04.826" v="171"/>
          <ac:spMkLst>
            <pc:docMk/>
            <pc:sldMk cId="705648202" sldId="280"/>
            <ac:spMk id="16" creationId="{9A97C86A-04D6-40F7-AE84-31AB43E6A846}"/>
          </ac:spMkLst>
        </pc:spChg>
        <pc:spChg chg="add">
          <ac:chgData name="Nono rara" userId="e9fb7294042be555" providerId="Windows Live" clId="Web-{1DE474D3-77A7-47E3-BEE6-C1E02F88E5BE}" dt="2022-01-06T16:16:04.826" v="171"/>
          <ac:spMkLst>
            <pc:docMk/>
            <pc:sldMk cId="705648202" sldId="280"/>
            <ac:spMk id="18" creationId="{FF9F2414-84E8-453E-B1F3-389FDE8192D9}"/>
          </ac:spMkLst>
        </pc:spChg>
        <pc:spChg chg="add">
          <ac:chgData name="Nono rara" userId="e9fb7294042be555" providerId="Windows Live" clId="Web-{1DE474D3-77A7-47E3-BEE6-C1E02F88E5BE}" dt="2022-01-06T16:16:04.826" v="171"/>
          <ac:spMkLst>
            <pc:docMk/>
            <pc:sldMk cId="705648202" sldId="280"/>
            <ac:spMk id="20" creationId="{3ECA69A1-7536-43AC-85EF-C7106179F5ED}"/>
          </ac:spMkLst>
        </pc:spChg>
        <pc:picChg chg="add mod">
          <ac:chgData name="Nono rara" userId="e9fb7294042be555" providerId="Windows Live" clId="Web-{1DE474D3-77A7-47E3-BEE6-C1E02F88E5BE}" dt="2022-01-06T16:16:25.233" v="176" actId="14100"/>
          <ac:picMkLst>
            <pc:docMk/>
            <pc:sldMk cId="705648202" sldId="280"/>
            <ac:picMk id="3" creationId="{33A62828-F1F6-48EC-A403-D30D35928BFB}"/>
          </ac:picMkLst>
        </pc:picChg>
      </pc:sldChg>
      <pc:sldChg chg="addSp delSp modSp new mod setBg setClrOvrMap">
        <pc:chgData name="Nono rara" userId="e9fb7294042be555" providerId="Windows Live" clId="Web-{1DE474D3-77A7-47E3-BEE6-C1E02F88E5BE}" dt="2022-01-06T16:23:34.353" v="249"/>
        <pc:sldMkLst>
          <pc:docMk/>
          <pc:sldMk cId="382486130" sldId="281"/>
        </pc:sldMkLst>
        <pc:spChg chg="add mod ord">
          <ac:chgData name="Nono rara" userId="e9fb7294042be555" providerId="Windows Live" clId="Web-{1DE474D3-77A7-47E3-BEE6-C1E02F88E5BE}" dt="2022-01-06T16:23:34.353" v="249"/>
          <ac:spMkLst>
            <pc:docMk/>
            <pc:sldMk cId="382486130" sldId="281"/>
            <ac:spMk id="2" creationId="{E721196E-DC26-46DD-A917-08AAC51FAA29}"/>
          </ac:spMkLst>
        </pc:spChg>
        <pc:spChg chg="add del">
          <ac:chgData name="Nono rara" userId="e9fb7294042be555" providerId="Windows Live" clId="Web-{1DE474D3-77A7-47E3-BEE6-C1E02F88E5BE}" dt="2022-01-06T16:22:23.258" v="240"/>
          <ac:spMkLst>
            <pc:docMk/>
            <pc:sldMk cId="382486130" sldId="281"/>
            <ac:spMk id="8" creationId="{0855A890-B60B-4670-9DC2-69DC05015AB3}"/>
          </ac:spMkLst>
        </pc:spChg>
        <pc:spChg chg="add del">
          <ac:chgData name="Nono rara" userId="e9fb7294042be555" providerId="Windows Live" clId="Web-{1DE474D3-77A7-47E3-BEE6-C1E02F88E5BE}" dt="2022-01-06T16:22:23.258" v="240"/>
          <ac:spMkLst>
            <pc:docMk/>
            <pc:sldMk cId="382486130" sldId="281"/>
            <ac:spMk id="9" creationId="{90F533E9-6690-41A8-A372-4C6C622D028D}"/>
          </ac:spMkLst>
        </pc:spChg>
        <pc:spChg chg="add del">
          <ac:chgData name="Nono rara" userId="e9fb7294042be555" providerId="Windows Live" clId="Web-{1DE474D3-77A7-47E3-BEE6-C1E02F88E5BE}" dt="2022-01-06T16:22:40.961" v="242"/>
          <ac:spMkLst>
            <pc:docMk/>
            <pc:sldMk cId="382486130" sldId="281"/>
            <ac:spMk id="10" creationId="{2BE2D1B8-0887-4D2B-8C42-999040132B03}"/>
          </ac:spMkLst>
        </pc:spChg>
        <pc:spChg chg="add del">
          <ac:chgData name="Nono rara" userId="e9fb7294042be555" providerId="Windows Live" clId="Web-{1DE474D3-77A7-47E3-BEE6-C1E02F88E5BE}" dt="2022-01-06T16:22:09.586" v="238"/>
          <ac:spMkLst>
            <pc:docMk/>
            <pc:sldMk cId="382486130" sldId="281"/>
            <ac:spMk id="11" creationId="{B497CCB5-5FC2-473C-AFCC-2430CEF1DF71}"/>
          </ac:spMkLst>
        </pc:spChg>
        <pc:spChg chg="add del">
          <ac:chgData name="Nono rara" userId="e9fb7294042be555" providerId="Windows Live" clId="Web-{1DE474D3-77A7-47E3-BEE6-C1E02F88E5BE}" dt="2022-01-06T16:22:40.961" v="242"/>
          <ac:spMkLst>
            <pc:docMk/>
            <pc:sldMk cId="382486130" sldId="281"/>
            <ac:spMk id="12" creationId="{FA085277-BAF7-40CC-A608-B030CA969FE9}"/>
          </ac:spMkLst>
        </pc:spChg>
        <pc:spChg chg="add del">
          <ac:chgData name="Nono rara" userId="e9fb7294042be555" providerId="Windows Live" clId="Web-{1DE474D3-77A7-47E3-BEE6-C1E02F88E5BE}" dt="2022-01-06T16:22:09.586" v="238"/>
          <ac:spMkLst>
            <pc:docMk/>
            <pc:sldMk cId="382486130" sldId="281"/>
            <ac:spMk id="13" creationId="{599C8C75-BFDF-44E7-A028-EEB5EDD58817}"/>
          </ac:spMkLst>
        </pc:spChg>
        <pc:spChg chg="add del">
          <ac:chgData name="Nono rara" userId="e9fb7294042be555" providerId="Windows Live" clId="Web-{1DE474D3-77A7-47E3-BEE6-C1E02F88E5BE}" dt="2022-01-06T16:22:40.961" v="242"/>
          <ac:spMkLst>
            <pc:docMk/>
            <pc:sldMk cId="382486130" sldId="281"/>
            <ac:spMk id="14" creationId="{64009F90-86BF-44AE-B0EB-D68140E0E0DA}"/>
          </ac:spMkLst>
        </pc:spChg>
        <pc:spChg chg="add del">
          <ac:chgData name="Nono rara" userId="e9fb7294042be555" providerId="Windows Live" clId="Web-{1DE474D3-77A7-47E3-BEE6-C1E02F88E5BE}" dt="2022-01-06T16:22:23.258" v="240"/>
          <ac:spMkLst>
            <pc:docMk/>
            <pc:sldMk cId="382486130" sldId="281"/>
            <ac:spMk id="15" creationId="{99413ED5-9ED4-4772-BCE4-2BCAE6B12E35}"/>
          </ac:spMkLst>
        </pc:spChg>
        <pc:spChg chg="add del">
          <ac:chgData name="Nono rara" userId="e9fb7294042be555" providerId="Windows Live" clId="Web-{1DE474D3-77A7-47E3-BEE6-C1E02F88E5BE}" dt="2022-01-06T16:22:23.258" v="240"/>
          <ac:spMkLst>
            <pc:docMk/>
            <pc:sldMk cId="382486130" sldId="281"/>
            <ac:spMk id="17" creationId="{04357C93-F0CB-4A1C-8F77-4E9063789819}"/>
          </ac:spMkLst>
        </pc:spChg>
        <pc:spChg chg="add del">
          <ac:chgData name="Nono rara" userId="e9fb7294042be555" providerId="Windows Live" clId="Web-{1DE474D3-77A7-47E3-BEE6-C1E02F88E5BE}" dt="2022-01-06T16:22:52.977" v="244"/>
          <ac:spMkLst>
            <pc:docMk/>
            <pc:sldMk cId="382486130" sldId="281"/>
            <ac:spMk id="18" creationId="{6570CC06-DB21-401C-BCF8-AAC5FF550D29}"/>
          </ac:spMkLst>
        </pc:spChg>
        <pc:spChg chg="add del">
          <ac:chgData name="Nono rara" userId="e9fb7294042be555" providerId="Windows Live" clId="Web-{1DE474D3-77A7-47E3-BEE6-C1E02F88E5BE}" dt="2022-01-06T16:22:52.977" v="244"/>
          <ac:spMkLst>
            <pc:docMk/>
            <pc:sldMk cId="382486130" sldId="281"/>
            <ac:spMk id="19" creationId="{15B998FC-4B98-4A07-B159-9E629180AF40}"/>
          </ac:spMkLst>
        </pc:spChg>
        <pc:spChg chg="add del">
          <ac:chgData name="Nono rara" userId="e9fb7294042be555" providerId="Windows Live" clId="Web-{1DE474D3-77A7-47E3-BEE6-C1E02F88E5BE}" dt="2022-01-06T16:23:22.916" v="246"/>
          <ac:spMkLst>
            <pc:docMk/>
            <pc:sldMk cId="382486130" sldId="281"/>
            <ac:spMk id="20" creationId="{C3896A03-3945-419A-B66B-4EE266EDD152}"/>
          </ac:spMkLst>
        </pc:spChg>
        <pc:spChg chg="add del">
          <ac:chgData name="Nono rara" userId="e9fb7294042be555" providerId="Windows Live" clId="Web-{1DE474D3-77A7-47E3-BEE6-C1E02F88E5BE}" dt="2022-01-06T16:23:22.916" v="246"/>
          <ac:spMkLst>
            <pc:docMk/>
            <pc:sldMk cId="382486130" sldId="281"/>
            <ac:spMk id="21" creationId="{B34F5AD2-EDBD-4BBD-A55C-EAFFD0C7097A}"/>
          </ac:spMkLst>
        </pc:spChg>
        <pc:spChg chg="add del">
          <ac:chgData name="Nono rara" userId="e9fb7294042be555" providerId="Windows Live" clId="Web-{1DE474D3-77A7-47E3-BEE6-C1E02F88E5BE}" dt="2022-01-06T16:23:22.916" v="246"/>
          <ac:spMkLst>
            <pc:docMk/>
            <pc:sldMk cId="382486130" sldId="281"/>
            <ac:spMk id="22" creationId="{6832F003-FCA6-4CFB-A2EA-308F3AA257D1}"/>
          </ac:spMkLst>
        </pc:spChg>
        <pc:spChg chg="add del">
          <ac:chgData name="Nono rara" userId="e9fb7294042be555" providerId="Windows Live" clId="Web-{1DE474D3-77A7-47E3-BEE6-C1E02F88E5BE}" dt="2022-01-06T16:23:34.338" v="248"/>
          <ac:spMkLst>
            <pc:docMk/>
            <pc:sldMk cId="382486130" sldId="281"/>
            <ac:spMk id="23" creationId="{B497CCB5-5FC2-473C-AFCC-2430CEF1DF71}"/>
          </ac:spMkLst>
        </pc:spChg>
        <pc:spChg chg="add del">
          <ac:chgData name="Nono rara" userId="e9fb7294042be555" providerId="Windows Live" clId="Web-{1DE474D3-77A7-47E3-BEE6-C1E02F88E5BE}" dt="2022-01-06T16:23:34.338" v="248"/>
          <ac:spMkLst>
            <pc:docMk/>
            <pc:sldMk cId="382486130" sldId="281"/>
            <ac:spMk id="24" creationId="{599C8C75-BFDF-44E7-A028-EEB5EDD58817}"/>
          </ac:spMkLst>
        </pc:spChg>
        <pc:spChg chg="add">
          <ac:chgData name="Nono rara" userId="e9fb7294042be555" providerId="Windows Live" clId="Web-{1DE474D3-77A7-47E3-BEE6-C1E02F88E5BE}" dt="2022-01-06T16:23:34.353" v="249"/>
          <ac:spMkLst>
            <pc:docMk/>
            <pc:sldMk cId="382486130" sldId="281"/>
            <ac:spMk id="25" creationId="{C3896A03-3945-419A-B66B-4EE266EDD152}"/>
          </ac:spMkLst>
        </pc:spChg>
        <pc:spChg chg="add">
          <ac:chgData name="Nono rara" userId="e9fb7294042be555" providerId="Windows Live" clId="Web-{1DE474D3-77A7-47E3-BEE6-C1E02F88E5BE}" dt="2022-01-06T16:23:34.353" v="249"/>
          <ac:spMkLst>
            <pc:docMk/>
            <pc:sldMk cId="382486130" sldId="281"/>
            <ac:spMk id="26" creationId="{B34F5AD2-EDBD-4BBD-A55C-EAFFD0C7097A}"/>
          </ac:spMkLst>
        </pc:spChg>
        <pc:spChg chg="add">
          <ac:chgData name="Nono rara" userId="e9fb7294042be555" providerId="Windows Live" clId="Web-{1DE474D3-77A7-47E3-BEE6-C1E02F88E5BE}" dt="2022-01-06T16:23:34.353" v="249"/>
          <ac:spMkLst>
            <pc:docMk/>
            <pc:sldMk cId="382486130" sldId="281"/>
            <ac:spMk id="27" creationId="{6832F003-FCA6-4CFB-A2EA-308F3AA257D1}"/>
          </ac:spMkLst>
        </pc:spChg>
        <pc:picChg chg="add mod ord">
          <ac:chgData name="Nono rara" userId="e9fb7294042be555" providerId="Windows Live" clId="Web-{1DE474D3-77A7-47E3-BEE6-C1E02F88E5BE}" dt="2022-01-06T16:23:34.353" v="249"/>
          <ac:picMkLst>
            <pc:docMk/>
            <pc:sldMk cId="382486130" sldId="281"/>
            <ac:picMk id="3" creationId="{7044CDE2-6FCB-4FD0-BEDF-D37858F88AE6}"/>
          </ac:picMkLst>
        </pc:picChg>
        <pc:picChg chg="add mod ord">
          <ac:chgData name="Nono rara" userId="e9fb7294042be555" providerId="Windows Live" clId="Web-{1DE474D3-77A7-47E3-BEE6-C1E02F88E5BE}" dt="2022-01-06T16:23:34.353" v="249"/>
          <ac:picMkLst>
            <pc:docMk/>
            <pc:sldMk cId="382486130" sldId="281"/>
            <ac:picMk id="4" creationId="{957F55F4-1C63-422C-87E5-F252B433089A}"/>
          </ac:picMkLst>
        </pc:picChg>
        <pc:picChg chg="add mod ord">
          <ac:chgData name="Nono rara" userId="e9fb7294042be555" providerId="Windows Live" clId="Web-{1DE474D3-77A7-47E3-BEE6-C1E02F88E5BE}" dt="2022-01-06T16:23:34.353" v="249"/>
          <ac:picMkLst>
            <pc:docMk/>
            <pc:sldMk cId="382486130" sldId="281"/>
            <ac:picMk id="5" creationId="{5AA4E49B-D897-4819-9B0F-55D0C37D6582}"/>
          </ac:picMkLst>
        </pc:picChg>
        <pc:picChg chg="add mod ord">
          <ac:chgData name="Nono rara" userId="e9fb7294042be555" providerId="Windows Live" clId="Web-{1DE474D3-77A7-47E3-BEE6-C1E02F88E5BE}" dt="2022-01-06T16:23:34.353" v="249"/>
          <ac:picMkLst>
            <pc:docMk/>
            <pc:sldMk cId="382486130" sldId="281"/>
            <ac:picMk id="6" creationId="{EBF88C58-9445-4DBA-96FB-97AB3CCB7327}"/>
          </ac:picMkLst>
        </pc:picChg>
        <pc:cxnChg chg="add del">
          <ac:chgData name="Nono rara" userId="e9fb7294042be555" providerId="Windows Live" clId="Web-{1DE474D3-77A7-47E3-BEE6-C1E02F88E5BE}" dt="2022-01-06T16:22:40.961" v="242"/>
          <ac:cxnSpMkLst>
            <pc:docMk/>
            <pc:sldMk cId="382486130" sldId="281"/>
            <ac:cxnSpMk id="16" creationId="{14254369-4B26-4D6A-A4CD-BE3438297C30}"/>
          </ac:cxnSpMkLst>
        </pc:cxnChg>
      </pc:sldChg>
      <pc:sldChg chg="new del">
        <pc:chgData name="Nono rara" userId="e9fb7294042be555" providerId="Windows Live" clId="Web-{1DE474D3-77A7-47E3-BEE6-C1E02F88E5BE}" dt="2022-01-06T16:26:57.343" v="259"/>
        <pc:sldMkLst>
          <pc:docMk/>
          <pc:sldMk cId="451029789" sldId="282"/>
        </pc:sldMkLst>
      </pc:sldChg>
      <pc:sldChg chg="modSp add replId">
        <pc:chgData name="Nono rara" userId="e9fb7294042be555" providerId="Windows Live" clId="Web-{1DE474D3-77A7-47E3-BEE6-C1E02F88E5BE}" dt="2022-01-06T16:27:14.437" v="278" actId="20577"/>
        <pc:sldMkLst>
          <pc:docMk/>
          <pc:sldMk cId="1038588597" sldId="283"/>
        </pc:sldMkLst>
        <pc:spChg chg="mod">
          <ac:chgData name="Nono rara" userId="e9fb7294042be555" providerId="Windows Live" clId="Web-{1DE474D3-77A7-47E3-BEE6-C1E02F88E5BE}" dt="2022-01-06T16:27:14.437" v="278" actId="20577"/>
          <ac:spMkLst>
            <pc:docMk/>
            <pc:sldMk cId="1038588597" sldId="283"/>
            <ac:spMk id="2" creationId="{11E85655-B4F8-4423-94C4-FC66FDC4D333}"/>
          </ac:spMkLst>
        </pc:spChg>
      </pc:sldChg>
      <pc:sldChg chg="addSp delSp modSp new mod setBg">
        <pc:chgData name="Nono rara" userId="e9fb7294042be555" providerId="Windows Live" clId="Web-{1DE474D3-77A7-47E3-BEE6-C1E02F88E5BE}" dt="2022-01-06T16:29:20.941" v="297"/>
        <pc:sldMkLst>
          <pc:docMk/>
          <pc:sldMk cId="3085315943" sldId="284"/>
        </pc:sldMkLst>
        <pc:spChg chg="add del mod">
          <ac:chgData name="Nono rara" userId="e9fb7294042be555" providerId="Windows Live" clId="Web-{1DE474D3-77A7-47E3-BEE6-C1E02F88E5BE}" dt="2022-01-06T16:28:39.377" v="288"/>
          <ac:spMkLst>
            <pc:docMk/>
            <pc:sldMk cId="3085315943" sldId="284"/>
            <ac:spMk id="3" creationId="{F9BCBB11-FA11-4139-A5C2-AF68E6EAF613}"/>
          </ac:spMkLst>
        </pc:spChg>
        <pc:spChg chg="add del mod">
          <ac:chgData name="Nono rara" userId="e9fb7294042be555" providerId="Windows Live" clId="Web-{1DE474D3-77A7-47E3-BEE6-C1E02F88E5BE}" dt="2022-01-06T16:29:17.769" v="296"/>
          <ac:spMkLst>
            <pc:docMk/>
            <pc:sldMk cId="3085315943" sldId="284"/>
            <ac:spMk id="4" creationId="{C7633AF1-4848-4280-AFB7-D9D603716351}"/>
          </ac:spMkLst>
        </pc:spChg>
        <pc:spChg chg="add">
          <ac:chgData name="Nono rara" userId="e9fb7294042be555" providerId="Windows Live" clId="Web-{1DE474D3-77A7-47E3-BEE6-C1E02F88E5BE}" dt="2022-01-06T16:29:20.941" v="297"/>
          <ac:spMkLst>
            <pc:docMk/>
            <pc:sldMk cId="3085315943" sldId="284"/>
            <ac:spMk id="7" creationId="{F3060C83-F051-4F0E-ABAD-AA0DFC48B218}"/>
          </ac:spMkLst>
        </pc:spChg>
        <pc:spChg chg="add">
          <ac:chgData name="Nono rara" userId="e9fb7294042be555" providerId="Windows Live" clId="Web-{1DE474D3-77A7-47E3-BEE6-C1E02F88E5BE}" dt="2022-01-06T16:29:20.941" v="297"/>
          <ac:spMkLst>
            <pc:docMk/>
            <pc:sldMk cId="3085315943" sldId="284"/>
            <ac:spMk id="9" creationId="{83C98ABE-055B-441F-B07E-44F97F083C39}"/>
          </ac:spMkLst>
        </pc:spChg>
        <pc:spChg chg="add">
          <ac:chgData name="Nono rara" userId="e9fb7294042be555" providerId="Windows Live" clId="Web-{1DE474D3-77A7-47E3-BEE6-C1E02F88E5BE}" dt="2022-01-06T16:29:20.941" v="297"/>
          <ac:spMkLst>
            <pc:docMk/>
            <pc:sldMk cId="3085315943" sldId="284"/>
            <ac:spMk id="11" creationId="{29FDB030-9B49-4CED-8CCD-4D99382388AC}"/>
          </ac:spMkLst>
        </pc:spChg>
        <pc:spChg chg="add">
          <ac:chgData name="Nono rara" userId="e9fb7294042be555" providerId="Windows Live" clId="Web-{1DE474D3-77A7-47E3-BEE6-C1E02F88E5BE}" dt="2022-01-06T16:29:20.941" v="297"/>
          <ac:spMkLst>
            <pc:docMk/>
            <pc:sldMk cId="3085315943" sldId="284"/>
            <ac:spMk id="13" creationId="{3783CA14-24A1-485C-8B30-D6A5D87987AD}"/>
          </ac:spMkLst>
        </pc:spChg>
        <pc:spChg chg="add">
          <ac:chgData name="Nono rara" userId="e9fb7294042be555" providerId="Windows Live" clId="Web-{1DE474D3-77A7-47E3-BEE6-C1E02F88E5BE}" dt="2022-01-06T16:29:20.941" v="297"/>
          <ac:spMkLst>
            <pc:docMk/>
            <pc:sldMk cId="3085315943" sldId="284"/>
            <ac:spMk id="15" creationId="{9A97C86A-04D6-40F7-AE84-31AB43E6A846}"/>
          </ac:spMkLst>
        </pc:spChg>
        <pc:spChg chg="add">
          <ac:chgData name="Nono rara" userId="e9fb7294042be555" providerId="Windows Live" clId="Web-{1DE474D3-77A7-47E3-BEE6-C1E02F88E5BE}" dt="2022-01-06T16:29:20.941" v="297"/>
          <ac:spMkLst>
            <pc:docMk/>
            <pc:sldMk cId="3085315943" sldId="284"/>
            <ac:spMk id="17" creationId="{FF9F2414-84E8-453E-B1F3-389FDE8192D9}"/>
          </ac:spMkLst>
        </pc:spChg>
        <pc:spChg chg="add">
          <ac:chgData name="Nono rara" userId="e9fb7294042be555" providerId="Windows Live" clId="Web-{1DE474D3-77A7-47E3-BEE6-C1E02F88E5BE}" dt="2022-01-06T16:29:20.941" v="297"/>
          <ac:spMkLst>
            <pc:docMk/>
            <pc:sldMk cId="3085315943" sldId="284"/>
            <ac:spMk id="19" creationId="{3ECA69A1-7536-43AC-85EF-C7106179F5ED}"/>
          </ac:spMkLst>
        </pc:spChg>
        <pc:picChg chg="add mod">
          <ac:chgData name="Nono rara" userId="e9fb7294042be555" providerId="Windows Live" clId="Web-{1DE474D3-77A7-47E3-BEE6-C1E02F88E5BE}" dt="2022-01-06T16:29:20.941" v="297"/>
          <ac:picMkLst>
            <pc:docMk/>
            <pc:sldMk cId="3085315943" sldId="284"/>
            <ac:picMk id="2" creationId="{F877E58A-0111-482C-B255-E99D7FCF3AD8}"/>
          </ac:picMkLst>
        </pc:picChg>
      </pc:sldChg>
      <pc:sldChg chg="addSp modSp new mod setBg">
        <pc:chgData name="Nono rara" userId="e9fb7294042be555" providerId="Windows Live" clId="Web-{1DE474D3-77A7-47E3-BEE6-C1E02F88E5BE}" dt="2022-01-06T16:30:07.239" v="300"/>
        <pc:sldMkLst>
          <pc:docMk/>
          <pc:sldMk cId="3215249857" sldId="285"/>
        </pc:sldMkLst>
        <pc:spChg chg="add">
          <ac:chgData name="Nono rara" userId="e9fb7294042be555" providerId="Windows Live" clId="Web-{1DE474D3-77A7-47E3-BEE6-C1E02F88E5BE}" dt="2022-01-06T16:30:07.239" v="300"/>
          <ac:spMkLst>
            <pc:docMk/>
            <pc:sldMk cId="3215249857" sldId="285"/>
            <ac:spMk id="7" creationId="{F3060C83-F051-4F0E-ABAD-AA0DFC48B218}"/>
          </ac:spMkLst>
        </pc:spChg>
        <pc:spChg chg="add">
          <ac:chgData name="Nono rara" userId="e9fb7294042be555" providerId="Windows Live" clId="Web-{1DE474D3-77A7-47E3-BEE6-C1E02F88E5BE}" dt="2022-01-06T16:30:07.239" v="300"/>
          <ac:spMkLst>
            <pc:docMk/>
            <pc:sldMk cId="3215249857" sldId="285"/>
            <ac:spMk id="9" creationId="{83C98ABE-055B-441F-B07E-44F97F083C39}"/>
          </ac:spMkLst>
        </pc:spChg>
        <pc:spChg chg="add">
          <ac:chgData name="Nono rara" userId="e9fb7294042be555" providerId="Windows Live" clId="Web-{1DE474D3-77A7-47E3-BEE6-C1E02F88E5BE}" dt="2022-01-06T16:30:07.239" v="300"/>
          <ac:spMkLst>
            <pc:docMk/>
            <pc:sldMk cId="3215249857" sldId="285"/>
            <ac:spMk id="11" creationId="{29FDB030-9B49-4CED-8CCD-4D99382388AC}"/>
          </ac:spMkLst>
        </pc:spChg>
        <pc:spChg chg="add">
          <ac:chgData name="Nono rara" userId="e9fb7294042be555" providerId="Windows Live" clId="Web-{1DE474D3-77A7-47E3-BEE6-C1E02F88E5BE}" dt="2022-01-06T16:30:07.239" v="300"/>
          <ac:spMkLst>
            <pc:docMk/>
            <pc:sldMk cId="3215249857" sldId="285"/>
            <ac:spMk id="13" creationId="{3783CA14-24A1-485C-8B30-D6A5D87987AD}"/>
          </ac:spMkLst>
        </pc:spChg>
        <pc:spChg chg="add">
          <ac:chgData name="Nono rara" userId="e9fb7294042be555" providerId="Windows Live" clId="Web-{1DE474D3-77A7-47E3-BEE6-C1E02F88E5BE}" dt="2022-01-06T16:30:07.239" v="300"/>
          <ac:spMkLst>
            <pc:docMk/>
            <pc:sldMk cId="3215249857" sldId="285"/>
            <ac:spMk id="15" creationId="{9A97C86A-04D6-40F7-AE84-31AB43E6A846}"/>
          </ac:spMkLst>
        </pc:spChg>
        <pc:spChg chg="add">
          <ac:chgData name="Nono rara" userId="e9fb7294042be555" providerId="Windows Live" clId="Web-{1DE474D3-77A7-47E3-BEE6-C1E02F88E5BE}" dt="2022-01-06T16:30:07.239" v="300"/>
          <ac:spMkLst>
            <pc:docMk/>
            <pc:sldMk cId="3215249857" sldId="285"/>
            <ac:spMk id="17" creationId="{FF9F2414-84E8-453E-B1F3-389FDE8192D9}"/>
          </ac:spMkLst>
        </pc:spChg>
        <pc:spChg chg="add">
          <ac:chgData name="Nono rara" userId="e9fb7294042be555" providerId="Windows Live" clId="Web-{1DE474D3-77A7-47E3-BEE6-C1E02F88E5BE}" dt="2022-01-06T16:30:07.239" v="300"/>
          <ac:spMkLst>
            <pc:docMk/>
            <pc:sldMk cId="3215249857" sldId="285"/>
            <ac:spMk id="19" creationId="{3ECA69A1-7536-43AC-85EF-C7106179F5ED}"/>
          </ac:spMkLst>
        </pc:spChg>
        <pc:picChg chg="add mod">
          <ac:chgData name="Nono rara" userId="e9fb7294042be555" providerId="Windows Live" clId="Web-{1DE474D3-77A7-47E3-BEE6-C1E02F88E5BE}" dt="2022-01-06T16:30:07.239" v="300"/>
          <ac:picMkLst>
            <pc:docMk/>
            <pc:sldMk cId="3215249857" sldId="285"/>
            <ac:picMk id="2" creationId="{096A71AB-1889-4D4D-8A4A-04BC1EB1E6EF}"/>
          </ac:picMkLst>
        </pc:picChg>
      </pc:sldChg>
      <pc:sldChg chg="addSp delSp modSp new mod setBg">
        <pc:chgData name="Nono rara" userId="e9fb7294042be555" providerId="Windows Live" clId="Web-{1DE474D3-77A7-47E3-BEE6-C1E02F88E5BE}" dt="2022-01-06T16:33:48.010" v="404" actId="20577"/>
        <pc:sldMkLst>
          <pc:docMk/>
          <pc:sldMk cId="2597302248" sldId="286"/>
        </pc:sldMkLst>
        <pc:spChg chg="add mod">
          <ac:chgData name="Nono rara" userId="e9fb7294042be555" providerId="Windows Live" clId="Web-{1DE474D3-77A7-47E3-BEE6-C1E02F88E5BE}" dt="2022-01-06T16:33:48.010" v="404" actId="20577"/>
          <ac:spMkLst>
            <pc:docMk/>
            <pc:sldMk cId="2597302248" sldId="286"/>
            <ac:spMk id="3" creationId="{86473C9C-2858-4AE4-B3A8-3FDF624DB884}"/>
          </ac:spMkLst>
        </pc:spChg>
        <pc:spChg chg="add del">
          <ac:chgData name="Nono rara" userId="e9fb7294042be555" providerId="Windows Live" clId="Web-{1DE474D3-77A7-47E3-BEE6-C1E02F88E5BE}" dt="2022-01-06T16:33:43.025" v="402"/>
          <ac:spMkLst>
            <pc:docMk/>
            <pc:sldMk cId="2597302248" sldId="286"/>
            <ac:spMk id="8" creationId="{46F7435D-E3DB-47B1-BA61-B00ACC83A9DE}"/>
          </ac:spMkLst>
        </pc:spChg>
        <pc:spChg chg="add del">
          <ac:chgData name="Nono rara" userId="e9fb7294042be555" providerId="Windows Live" clId="Web-{1DE474D3-77A7-47E3-BEE6-C1E02F88E5BE}" dt="2022-01-06T16:33:43.025" v="402"/>
          <ac:spMkLst>
            <pc:docMk/>
            <pc:sldMk cId="2597302248" sldId="286"/>
            <ac:spMk id="10" creationId="{F263A0B5-F8C4-4116-809F-78A768EA79A6}"/>
          </ac:spMkLst>
        </pc:spChg>
        <pc:spChg chg="add">
          <ac:chgData name="Nono rara" userId="e9fb7294042be555" providerId="Windows Live" clId="Web-{1DE474D3-77A7-47E3-BEE6-C1E02F88E5BE}" dt="2022-01-06T16:33:43.025" v="402"/>
          <ac:spMkLst>
            <pc:docMk/>
            <pc:sldMk cId="2597302248" sldId="286"/>
            <ac:spMk id="15" creationId="{C232B152-3720-4D3B-97ED-45CE5483F16F}"/>
          </ac:spMkLst>
        </pc:spChg>
        <pc:spChg chg="add">
          <ac:chgData name="Nono rara" userId="e9fb7294042be555" providerId="Windows Live" clId="Web-{1DE474D3-77A7-47E3-BEE6-C1E02F88E5BE}" dt="2022-01-06T16:33:43.025" v="402"/>
          <ac:spMkLst>
            <pc:docMk/>
            <pc:sldMk cId="2597302248" sldId="286"/>
            <ac:spMk id="17" creationId="{11BAB570-FF10-4E96-8A3F-FA9804702B89}"/>
          </ac:spMkLst>
        </pc:spChg>
        <pc:spChg chg="add">
          <ac:chgData name="Nono rara" userId="e9fb7294042be555" providerId="Windows Live" clId="Web-{1DE474D3-77A7-47E3-BEE6-C1E02F88E5BE}" dt="2022-01-06T16:33:43.025" v="402"/>
          <ac:spMkLst>
            <pc:docMk/>
            <pc:sldMk cId="2597302248" sldId="286"/>
            <ac:spMk id="19" creationId="{4B9FAFB2-BEB5-4848-8018-BCAD99E2E1AA}"/>
          </ac:spMkLst>
        </pc:spChg>
        <pc:picChg chg="add mod ord">
          <ac:chgData name="Nono rara" userId="e9fb7294042be555" providerId="Windows Live" clId="Web-{1DE474D3-77A7-47E3-BEE6-C1E02F88E5BE}" dt="2022-01-06T16:33:43.025" v="402"/>
          <ac:picMkLst>
            <pc:docMk/>
            <pc:sldMk cId="2597302248" sldId="286"/>
            <ac:picMk id="2" creationId="{3EF37FCC-2D83-44D3-A92D-C82FE4502AF2}"/>
          </ac:picMkLst>
        </pc:picChg>
      </pc:sldChg>
      <pc:sldChg chg="modSp add replId">
        <pc:chgData name="Nono rara" userId="e9fb7294042be555" providerId="Windows Live" clId="Web-{1DE474D3-77A7-47E3-BEE6-C1E02F88E5BE}" dt="2022-01-06T16:34:29.308" v="427" actId="20577"/>
        <pc:sldMkLst>
          <pc:docMk/>
          <pc:sldMk cId="334437246" sldId="287"/>
        </pc:sldMkLst>
        <pc:spChg chg="mod">
          <ac:chgData name="Nono rara" userId="e9fb7294042be555" providerId="Windows Live" clId="Web-{1DE474D3-77A7-47E3-BEE6-C1E02F88E5BE}" dt="2022-01-06T16:34:29.308" v="427" actId="20577"/>
          <ac:spMkLst>
            <pc:docMk/>
            <pc:sldMk cId="334437246" sldId="287"/>
            <ac:spMk id="2" creationId="{11E85655-B4F8-4423-94C4-FC66FDC4D333}"/>
          </ac:spMkLst>
        </pc:spChg>
      </pc:sldChg>
      <pc:sldChg chg="addSp delSp modSp new mod setBg">
        <pc:chgData name="Nono rara" userId="e9fb7294042be555" providerId="Windows Live" clId="Web-{1DE474D3-77A7-47E3-BEE6-C1E02F88E5BE}" dt="2022-01-06T16:45:58.825" v="531" actId="14100"/>
        <pc:sldMkLst>
          <pc:docMk/>
          <pc:sldMk cId="2261770569" sldId="288"/>
        </pc:sldMkLst>
        <pc:spChg chg="add mod ord">
          <ac:chgData name="Nono rara" userId="e9fb7294042be555" providerId="Windows Live" clId="Web-{1DE474D3-77A7-47E3-BEE6-C1E02F88E5BE}" dt="2022-01-06T16:45:54.310" v="530" actId="1076"/>
          <ac:spMkLst>
            <pc:docMk/>
            <pc:sldMk cId="2261770569" sldId="288"/>
            <ac:spMk id="4" creationId="{47C2422A-F7F5-43E2-9208-9ECE6C11F567}"/>
          </ac:spMkLst>
        </pc:spChg>
        <pc:spChg chg="add del">
          <ac:chgData name="Nono rara" userId="e9fb7294042be555" providerId="Windows Live" clId="Web-{1DE474D3-77A7-47E3-BEE6-C1E02F88E5BE}" dt="2022-01-06T16:37:14.828" v="435"/>
          <ac:spMkLst>
            <pc:docMk/>
            <pc:sldMk cId="2261770569" sldId="288"/>
            <ac:spMk id="7" creationId="{F3060C83-F051-4F0E-ABAD-AA0DFC48B218}"/>
          </ac:spMkLst>
        </pc:spChg>
        <pc:spChg chg="add del">
          <ac:chgData name="Nono rara" userId="e9fb7294042be555" providerId="Windows Live" clId="Web-{1DE474D3-77A7-47E3-BEE6-C1E02F88E5BE}" dt="2022-01-06T16:41:35.912" v="501"/>
          <ac:spMkLst>
            <pc:docMk/>
            <pc:sldMk cId="2261770569" sldId="288"/>
            <ac:spMk id="8" creationId="{F3060C83-F051-4F0E-ABAD-AA0DFC48B218}"/>
          </ac:spMkLst>
        </pc:spChg>
        <pc:spChg chg="add del">
          <ac:chgData name="Nono rara" userId="e9fb7294042be555" providerId="Windows Live" clId="Web-{1DE474D3-77A7-47E3-BEE6-C1E02F88E5BE}" dt="2022-01-06T16:37:14.828" v="435"/>
          <ac:spMkLst>
            <pc:docMk/>
            <pc:sldMk cId="2261770569" sldId="288"/>
            <ac:spMk id="9" creationId="{83C98ABE-055B-441F-B07E-44F97F083C39}"/>
          </ac:spMkLst>
        </pc:spChg>
        <pc:spChg chg="add del">
          <ac:chgData name="Nono rara" userId="e9fb7294042be555" providerId="Windows Live" clId="Web-{1DE474D3-77A7-47E3-BEE6-C1E02F88E5BE}" dt="2022-01-06T16:41:35.912" v="501"/>
          <ac:spMkLst>
            <pc:docMk/>
            <pc:sldMk cId="2261770569" sldId="288"/>
            <ac:spMk id="10" creationId="{83C98ABE-055B-441F-B07E-44F97F083C39}"/>
          </ac:spMkLst>
        </pc:spChg>
        <pc:spChg chg="add del">
          <ac:chgData name="Nono rara" userId="e9fb7294042be555" providerId="Windows Live" clId="Web-{1DE474D3-77A7-47E3-BEE6-C1E02F88E5BE}" dt="2022-01-06T16:37:14.828" v="435"/>
          <ac:spMkLst>
            <pc:docMk/>
            <pc:sldMk cId="2261770569" sldId="288"/>
            <ac:spMk id="11" creationId="{29FDB030-9B49-4CED-8CCD-4D99382388AC}"/>
          </ac:spMkLst>
        </pc:spChg>
        <pc:spChg chg="add del">
          <ac:chgData name="Nono rara" userId="e9fb7294042be555" providerId="Windows Live" clId="Web-{1DE474D3-77A7-47E3-BEE6-C1E02F88E5BE}" dt="2022-01-06T16:41:35.912" v="501"/>
          <ac:spMkLst>
            <pc:docMk/>
            <pc:sldMk cId="2261770569" sldId="288"/>
            <ac:spMk id="12" creationId="{29FDB030-9B49-4CED-8CCD-4D99382388AC}"/>
          </ac:spMkLst>
        </pc:spChg>
        <pc:spChg chg="add del">
          <ac:chgData name="Nono rara" userId="e9fb7294042be555" providerId="Windows Live" clId="Web-{1DE474D3-77A7-47E3-BEE6-C1E02F88E5BE}" dt="2022-01-06T16:37:14.828" v="435"/>
          <ac:spMkLst>
            <pc:docMk/>
            <pc:sldMk cId="2261770569" sldId="288"/>
            <ac:spMk id="13" creationId="{3783CA14-24A1-485C-8B30-D6A5D87987AD}"/>
          </ac:spMkLst>
        </pc:spChg>
        <pc:spChg chg="add del">
          <ac:chgData name="Nono rara" userId="e9fb7294042be555" providerId="Windows Live" clId="Web-{1DE474D3-77A7-47E3-BEE6-C1E02F88E5BE}" dt="2022-01-06T16:41:35.912" v="501"/>
          <ac:spMkLst>
            <pc:docMk/>
            <pc:sldMk cId="2261770569" sldId="288"/>
            <ac:spMk id="14" creationId="{3783CA14-24A1-485C-8B30-D6A5D87987AD}"/>
          </ac:spMkLst>
        </pc:spChg>
        <pc:spChg chg="add del">
          <ac:chgData name="Nono rara" userId="e9fb7294042be555" providerId="Windows Live" clId="Web-{1DE474D3-77A7-47E3-BEE6-C1E02F88E5BE}" dt="2022-01-06T16:37:14.828" v="435"/>
          <ac:spMkLst>
            <pc:docMk/>
            <pc:sldMk cId="2261770569" sldId="288"/>
            <ac:spMk id="15" creationId="{9A97C86A-04D6-40F7-AE84-31AB43E6A846}"/>
          </ac:spMkLst>
        </pc:spChg>
        <pc:spChg chg="add del">
          <ac:chgData name="Nono rara" userId="e9fb7294042be555" providerId="Windows Live" clId="Web-{1DE474D3-77A7-47E3-BEE6-C1E02F88E5BE}" dt="2022-01-06T16:41:35.912" v="501"/>
          <ac:spMkLst>
            <pc:docMk/>
            <pc:sldMk cId="2261770569" sldId="288"/>
            <ac:spMk id="16" creationId="{9A97C86A-04D6-40F7-AE84-31AB43E6A846}"/>
          </ac:spMkLst>
        </pc:spChg>
        <pc:spChg chg="add del">
          <ac:chgData name="Nono rara" userId="e9fb7294042be555" providerId="Windows Live" clId="Web-{1DE474D3-77A7-47E3-BEE6-C1E02F88E5BE}" dt="2022-01-06T16:37:14.828" v="435"/>
          <ac:spMkLst>
            <pc:docMk/>
            <pc:sldMk cId="2261770569" sldId="288"/>
            <ac:spMk id="17" creationId="{FF9F2414-84E8-453E-B1F3-389FDE8192D9}"/>
          </ac:spMkLst>
        </pc:spChg>
        <pc:spChg chg="add del">
          <ac:chgData name="Nono rara" userId="e9fb7294042be555" providerId="Windows Live" clId="Web-{1DE474D3-77A7-47E3-BEE6-C1E02F88E5BE}" dt="2022-01-06T16:41:35.912" v="501"/>
          <ac:spMkLst>
            <pc:docMk/>
            <pc:sldMk cId="2261770569" sldId="288"/>
            <ac:spMk id="18" creationId="{FF9F2414-84E8-453E-B1F3-389FDE8192D9}"/>
          </ac:spMkLst>
        </pc:spChg>
        <pc:spChg chg="add del">
          <ac:chgData name="Nono rara" userId="e9fb7294042be555" providerId="Windows Live" clId="Web-{1DE474D3-77A7-47E3-BEE6-C1E02F88E5BE}" dt="2022-01-06T16:37:14.828" v="435"/>
          <ac:spMkLst>
            <pc:docMk/>
            <pc:sldMk cId="2261770569" sldId="288"/>
            <ac:spMk id="19" creationId="{3ECA69A1-7536-43AC-85EF-C7106179F5ED}"/>
          </ac:spMkLst>
        </pc:spChg>
        <pc:spChg chg="add del">
          <ac:chgData name="Nono rara" userId="e9fb7294042be555" providerId="Windows Live" clId="Web-{1DE474D3-77A7-47E3-BEE6-C1E02F88E5BE}" dt="2022-01-06T16:41:35.912" v="501"/>
          <ac:spMkLst>
            <pc:docMk/>
            <pc:sldMk cId="2261770569" sldId="288"/>
            <ac:spMk id="20" creationId="{3ECA69A1-7536-43AC-85EF-C7106179F5ED}"/>
          </ac:spMkLst>
        </pc:spChg>
        <pc:spChg chg="add del">
          <ac:chgData name="Nono rara" userId="e9fb7294042be555" providerId="Windows Live" clId="Web-{1DE474D3-77A7-47E3-BEE6-C1E02F88E5BE}" dt="2022-01-06T16:41:57.679" v="506"/>
          <ac:spMkLst>
            <pc:docMk/>
            <pc:sldMk cId="2261770569" sldId="288"/>
            <ac:spMk id="25" creationId="{42A5316D-ED2F-4F89-B4B4-8D9240B1A348}"/>
          </ac:spMkLst>
        </pc:spChg>
        <pc:spChg chg="add del">
          <ac:chgData name="Nono rara" userId="e9fb7294042be555" providerId="Windows Live" clId="Web-{1DE474D3-77A7-47E3-BEE6-C1E02F88E5BE}" dt="2022-01-06T16:45:20.418" v="521"/>
          <ac:spMkLst>
            <pc:docMk/>
            <pc:sldMk cId="2261770569" sldId="288"/>
            <ac:spMk id="27" creationId="{42A5316D-ED2F-4F89-B4B4-8D9240B1A348}"/>
          </ac:spMkLst>
        </pc:spChg>
        <pc:spChg chg="add del">
          <ac:chgData name="Nono rara" userId="e9fb7294042be555" providerId="Windows Live" clId="Web-{1DE474D3-77A7-47E3-BEE6-C1E02F88E5BE}" dt="2022-01-06T16:45:20.418" v="520"/>
          <ac:spMkLst>
            <pc:docMk/>
            <pc:sldMk cId="2261770569" sldId="288"/>
            <ac:spMk id="29" creationId="{2B566528-1B12-4246-9431-5C2D7D081168}"/>
          </ac:spMkLst>
        </pc:spChg>
        <pc:spChg chg="add del">
          <ac:chgData name="Nono rara" userId="e9fb7294042be555" providerId="Windows Live" clId="Web-{1DE474D3-77A7-47E3-BEE6-C1E02F88E5BE}" dt="2022-01-06T16:41:57.679" v="505"/>
          <ac:spMkLst>
            <pc:docMk/>
            <pc:sldMk cId="2261770569" sldId="288"/>
            <ac:spMk id="30" creationId="{2B97F24A-32CE-4C1C-A50D-3016B394DCFB}"/>
          </ac:spMkLst>
        </pc:spChg>
        <pc:spChg chg="add">
          <ac:chgData name="Nono rara" userId="e9fb7294042be555" providerId="Windows Live" clId="Web-{1DE474D3-77A7-47E3-BEE6-C1E02F88E5BE}" dt="2022-01-06T16:45:20.418" v="521"/>
          <ac:spMkLst>
            <pc:docMk/>
            <pc:sldMk cId="2261770569" sldId="288"/>
            <ac:spMk id="31" creationId="{42A5316D-ED2F-4F89-B4B4-8D9240B1A348}"/>
          </ac:spMkLst>
        </pc:spChg>
        <pc:spChg chg="add del">
          <ac:chgData name="Nono rara" userId="e9fb7294042be555" providerId="Windows Live" clId="Web-{1DE474D3-77A7-47E3-BEE6-C1E02F88E5BE}" dt="2022-01-06T16:41:57.679" v="505"/>
          <ac:spMkLst>
            <pc:docMk/>
            <pc:sldMk cId="2261770569" sldId="288"/>
            <ac:spMk id="32" creationId="{CD8B4F24-440B-49E9-B85D-733523DC064B}"/>
          </ac:spMkLst>
        </pc:spChg>
        <pc:grpChg chg="add del">
          <ac:chgData name="Nono rara" userId="e9fb7294042be555" providerId="Windows Live" clId="Web-{1DE474D3-77A7-47E3-BEE6-C1E02F88E5BE}" dt="2022-01-06T16:45:20.418" v="520"/>
          <ac:grpSpMkLst>
            <pc:docMk/>
            <pc:sldMk cId="2261770569" sldId="288"/>
            <ac:grpSpMk id="34" creationId="{828A5161-06F1-46CF-8AD7-844680A59E13}"/>
          </ac:grpSpMkLst>
        </pc:grpChg>
        <pc:grpChg chg="add del">
          <ac:chgData name="Nono rara" userId="e9fb7294042be555" providerId="Windows Live" clId="Web-{1DE474D3-77A7-47E3-BEE6-C1E02F88E5BE}" dt="2022-01-06T16:45:20.418" v="520"/>
          <ac:grpSpMkLst>
            <pc:docMk/>
            <pc:sldMk cId="2261770569" sldId="288"/>
            <ac:grpSpMk id="38" creationId="{5995D10D-E9C9-47DB-AE7E-801FEF38F5C9}"/>
          </ac:grpSpMkLst>
        </pc:grpChg>
        <pc:picChg chg="add del mod">
          <ac:chgData name="Nono rara" userId="e9fb7294042be555" providerId="Windows Live" clId="Web-{1DE474D3-77A7-47E3-BEE6-C1E02F88E5BE}" dt="2022-01-06T16:37:17.609" v="436"/>
          <ac:picMkLst>
            <pc:docMk/>
            <pc:sldMk cId="2261770569" sldId="288"/>
            <ac:picMk id="2" creationId="{7FC8AA59-4F02-4EE4-9E34-5619A61D6A53}"/>
          </ac:picMkLst>
        </pc:picChg>
        <pc:picChg chg="add del mod">
          <ac:chgData name="Nono rara" userId="e9fb7294042be555" providerId="Windows Live" clId="Web-{1DE474D3-77A7-47E3-BEE6-C1E02F88E5BE}" dt="2022-01-06T16:41:29.303" v="499"/>
          <ac:picMkLst>
            <pc:docMk/>
            <pc:sldMk cId="2261770569" sldId="288"/>
            <ac:picMk id="3" creationId="{EFEEEBE0-434D-4F64-BDD7-C1C253BC94A2}"/>
          </ac:picMkLst>
        </pc:picChg>
        <pc:picChg chg="add mod ord">
          <ac:chgData name="Nono rara" userId="e9fb7294042be555" providerId="Windows Live" clId="Web-{1DE474D3-77A7-47E3-BEE6-C1E02F88E5BE}" dt="2022-01-06T16:45:58.825" v="531" actId="14100"/>
          <ac:picMkLst>
            <pc:docMk/>
            <pc:sldMk cId="2261770569" sldId="288"/>
            <ac:picMk id="5" creationId="{02E3AB44-65D6-4EC5-B16F-AC44F6D13EA2}"/>
          </ac:picMkLst>
        </pc:picChg>
      </pc:sldChg>
      <pc:sldChg chg="addSp modSp new del">
        <pc:chgData name="Nono rara" userId="e9fb7294042be555" providerId="Windows Live" clId="Web-{1DE474D3-77A7-47E3-BEE6-C1E02F88E5BE}" dt="2022-01-06T16:46:11.482" v="533"/>
        <pc:sldMkLst>
          <pc:docMk/>
          <pc:sldMk cId="1818516838" sldId="289"/>
        </pc:sldMkLst>
        <pc:spChg chg="add mod">
          <ac:chgData name="Nono rara" userId="e9fb7294042be555" providerId="Windows Live" clId="Web-{1DE474D3-77A7-47E3-BEE6-C1E02F88E5BE}" dt="2022-01-06T16:44:26.901" v="518" actId="1076"/>
          <ac:spMkLst>
            <pc:docMk/>
            <pc:sldMk cId="1818516838" sldId="289"/>
            <ac:spMk id="3" creationId="{0164A5BF-0D06-4E70-A885-B4C4B8420DEC}"/>
          </ac:spMkLst>
        </pc:spChg>
        <pc:picChg chg="add mod">
          <ac:chgData name="Nono rara" userId="e9fb7294042be555" providerId="Windows Live" clId="Web-{1DE474D3-77A7-47E3-BEE6-C1E02F88E5BE}" dt="2022-01-06T16:44:00.307" v="516"/>
          <ac:picMkLst>
            <pc:docMk/>
            <pc:sldMk cId="1818516838" sldId="289"/>
            <ac:picMk id="2" creationId="{DDE61EFB-1616-49BD-BDC7-166383C05879}"/>
          </ac:picMkLst>
        </pc:picChg>
      </pc:sldChg>
      <pc:sldChg chg="addSp delSp modSp add replId">
        <pc:chgData name="Nono rara" userId="e9fb7294042be555" providerId="Windows Live" clId="Web-{1DE474D3-77A7-47E3-BEE6-C1E02F88E5BE}" dt="2022-01-06T16:49:36.612" v="597" actId="14100"/>
        <pc:sldMkLst>
          <pc:docMk/>
          <pc:sldMk cId="859649659" sldId="290"/>
        </pc:sldMkLst>
        <pc:spChg chg="mod">
          <ac:chgData name="Nono rara" userId="e9fb7294042be555" providerId="Windows Live" clId="Web-{1DE474D3-77A7-47E3-BEE6-C1E02F88E5BE}" dt="2022-01-06T16:49:36.612" v="597" actId="14100"/>
          <ac:spMkLst>
            <pc:docMk/>
            <pc:sldMk cId="859649659" sldId="290"/>
            <ac:spMk id="4" creationId="{47C2422A-F7F5-43E2-9208-9ECE6C11F567}"/>
          </ac:spMkLst>
        </pc:spChg>
        <pc:picChg chg="add mod">
          <ac:chgData name="Nono rara" userId="e9fb7294042be555" providerId="Windows Live" clId="Web-{1DE474D3-77A7-47E3-BEE6-C1E02F88E5BE}" dt="2022-01-06T16:47:14.202" v="541" actId="14100"/>
          <ac:picMkLst>
            <pc:docMk/>
            <pc:sldMk cId="859649659" sldId="290"/>
            <ac:picMk id="2" creationId="{20BC982F-6828-4C2B-BA99-2EEDCD5A33CD}"/>
          </ac:picMkLst>
        </pc:picChg>
        <pc:picChg chg="del">
          <ac:chgData name="Nono rara" userId="e9fb7294042be555" providerId="Windows Live" clId="Web-{1DE474D3-77A7-47E3-BEE6-C1E02F88E5BE}" dt="2022-01-06T16:46:15.169" v="534"/>
          <ac:picMkLst>
            <pc:docMk/>
            <pc:sldMk cId="859649659" sldId="290"/>
            <ac:picMk id="5" creationId="{02E3AB44-65D6-4EC5-B16F-AC44F6D13EA2}"/>
          </ac:picMkLst>
        </pc:picChg>
      </pc:sldChg>
      <pc:sldChg chg="add del replId">
        <pc:chgData name="Nono rara" userId="e9fb7294042be555" providerId="Windows Live" clId="Web-{1DE474D3-77A7-47E3-BEE6-C1E02F88E5BE}" dt="2022-01-06T16:46:38.342" v="536"/>
        <pc:sldMkLst>
          <pc:docMk/>
          <pc:sldMk cId="3854237940" sldId="291"/>
        </pc:sldMkLst>
      </pc:sldChg>
      <pc:sldChg chg="addSp modSp new del">
        <pc:chgData name="Nono rara" userId="e9fb7294042be555" providerId="Windows Live" clId="Web-{1DE474D3-77A7-47E3-BEE6-C1E02F88E5BE}" dt="2022-01-06T16:51:28.380" v="609"/>
        <pc:sldMkLst>
          <pc:docMk/>
          <pc:sldMk cId="4103998687" sldId="291"/>
        </pc:sldMkLst>
        <pc:spChg chg="add mod">
          <ac:chgData name="Nono rara" userId="e9fb7294042be555" providerId="Windows Live" clId="Web-{1DE474D3-77A7-47E3-BEE6-C1E02F88E5BE}" dt="2022-01-06T16:50:59.302" v="601" actId="20577"/>
          <ac:spMkLst>
            <pc:docMk/>
            <pc:sldMk cId="4103998687" sldId="291"/>
            <ac:spMk id="2" creationId="{74E735D3-0CE7-4916-88F3-95A6ADB4556F}"/>
          </ac:spMkLst>
        </pc:spChg>
      </pc:sldChg>
      <pc:sldChg chg="addSp modSp add replId">
        <pc:chgData name="Nono rara" userId="e9fb7294042be555" providerId="Windows Live" clId="Web-{1DE474D3-77A7-47E3-BEE6-C1E02F88E5BE}" dt="2022-01-06T16:51:26.037" v="608" actId="20577"/>
        <pc:sldMkLst>
          <pc:docMk/>
          <pc:sldMk cId="3079562774" sldId="292"/>
        </pc:sldMkLst>
        <pc:spChg chg="mod">
          <ac:chgData name="Nono rara" userId="e9fb7294042be555" providerId="Windows Live" clId="Web-{1DE474D3-77A7-47E3-BEE6-C1E02F88E5BE}" dt="2022-01-06T16:51:26.037" v="608" actId="20577"/>
          <ac:spMkLst>
            <pc:docMk/>
            <pc:sldMk cId="3079562774" sldId="292"/>
            <ac:spMk id="2" creationId="{11E85655-B4F8-4423-94C4-FC66FDC4D333}"/>
          </ac:spMkLst>
        </pc:spChg>
        <pc:spChg chg="add">
          <ac:chgData name="Nono rara" userId="e9fb7294042be555" providerId="Windows Live" clId="Web-{1DE474D3-77A7-47E3-BEE6-C1E02F88E5BE}" dt="2022-01-06T16:51:12.786" v="603"/>
          <ac:spMkLst>
            <pc:docMk/>
            <pc:sldMk cId="3079562774" sldId="292"/>
            <ac:spMk id="3" creationId="{82DBED21-4060-4292-904E-EBAFBD494C90}"/>
          </ac:spMkLst>
        </pc:spChg>
      </pc:sldChg>
      <pc:sldChg chg="addSp modSp new mod setBg">
        <pc:chgData name="Nono rara" userId="e9fb7294042be555" providerId="Windows Live" clId="Web-{1DE474D3-77A7-47E3-BEE6-C1E02F88E5BE}" dt="2022-01-06T18:08:04.441" v="721" actId="20577"/>
        <pc:sldMkLst>
          <pc:docMk/>
          <pc:sldMk cId="2760755358" sldId="293"/>
        </pc:sldMkLst>
        <pc:spChg chg="add mod">
          <ac:chgData name="Nono rara" userId="e9fb7294042be555" providerId="Windows Live" clId="Web-{1DE474D3-77A7-47E3-BEE6-C1E02F88E5BE}" dt="2022-01-06T18:08:04.441" v="721" actId="20577"/>
          <ac:spMkLst>
            <pc:docMk/>
            <pc:sldMk cId="2760755358" sldId="293"/>
            <ac:spMk id="2" creationId="{E72024ED-26EC-4407-AE69-AC89398E3094}"/>
          </ac:spMkLst>
        </pc:spChg>
        <pc:spChg chg="add">
          <ac:chgData name="Nono rara" userId="e9fb7294042be555" providerId="Windows Live" clId="Web-{1DE474D3-77A7-47E3-BEE6-C1E02F88E5BE}" dt="2022-01-06T16:51:51.131" v="613"/>
          <ac:spMkLst>
            <pc:docMk/>
            <pc:sldMk cId="2760755358" sldId="293"/>
            <ac:spMk id="7" creationId="{09588DA8-065E-4F6F-8EFD-43104AB2E0CF}"/>
          </ac:spMkLst>
        </pc:spChg>
        <pc:spChg chg="add">
          <ac:chgData name="Nono rara" userId="e9fb7294042be555" providerId="Windows Live" clId="Web-{1DE474D3-77A7-47E3-BEE6-C1E02F88E5BE}" dt="2022-01-06T16:51:51.131" v="613"/>
          <ac:spMkLst>
            <pc:docMk/>
            <pc:sldMk cId="2760755358" sldId="293"/>
            <ac:spMk id="9" creationId="{C4285719-470E-454C-AF62-8323075F1F5B}"/>
          </ac:spMkLst>
        </pc:spChg>
        <pc:spChg chg="add">
          <ac:chgData name="Nono rara" userId="e9fb7294042be555" providerId="Windows Live" clId="Web-{1DE474D3-77A7-47E3-BEE6-C1E02F88E5BE}" dt="2022-01-06T16:51:51.131" v="613"/>
          <ac:spMkLst>
            <pc:docMk/>
            <pc:sldMk cId="2760755358" sldId="293"/>
            <ac:spMk id="11" creationId="{CD9FE4EF-C4D8-49A0-B2FF-81D8DB7D8A24}"/>
          </ac:spMkLst>
        </pc:spChg>
        <pc:spChg chg="add">
          <ac:chgData name="Nono rara" userId="e9fb7294042be555" providerId="Windows Live" clId="Web-{1DE474D3-77A7-47E3-BEE6-C1E02F88E5BE}" dt="2022-01-06T16:51:51.131" v="613"/>
          <ac:spMkLst>
            <pc:docMk/>
            <pc:sldMk cId="2760755358" sldId="293"/>
            <ac:spMk id="13" creationId="{4300840D-0A0B-4512-BACA-B439D5B9C57C}"/>
          </ac:spMkLst>
        </pc:spChg>
        <pc:spChg chg="add">
          <ac:chgData name="Nono rara" userId="e9fb7294042be555" providerId="Windows Live" clId="Web-{1DE474D3-77A7-47E3-BEE6-C1E02F88E5BE}" dt="2022-01-06T16:51:51.131" v="613"/>
          <ac:spMkLst>
            <pc:docMk/>
            <pc:sldMk cId="2760755358" sldId="293"/>
            <ac:spMk id="15" creationId="{D2B78728-A580-49A7-84F9-6EF6F583ADE0}"/>
          </ac:spMkLst>
        </pc:spChg>
        <pc:spChg chg="add">
          <ac:chgData name="Nono rara" userId="e9fb7294042be555" providerId="Windows Live" clId="Web-{1DE474D3-77A7-47E3-BEE6-C1E02F88E5BE}" dt="2022-01-06T16:51:51.131" v="613"/>
          <ac:spMkLst>
            <pc:docMk/>
            <pc:sldMk cId="2760755358" sldId="293"/>
            <ac:spMk id="17" creationId="{38FAA1A1-D861-433F-88FA-1E9D6FD31D11}"/>
          </ac:spMkLst>
        </pc:spChg>
        <pc:spChg chg="add">
          <ac:chgData name="Nono rara" userId="e9fb7294042be555" providerId="Windows Live" clId="Web-{1DE474D3-77A7-47E3-BEE6-C1E02F88E5BE}" dt="2022-01-06T16:51:51.131" v="613"/>
          <ac:spMkLst>
            <pc:docMk/>
            <pc:sldMk cId="2760755358" sldId="293"/>
            <ac:spMk id="19" creationId="{8D71EDA1-87BF-4D5D-AB79-F346FD19278A}"/>
          </ac:spMkLst>
        </pc:spChg>
      </pc:sldChg>
    </pc:docChg>
  </pc:docChgLst>
  <pc:docChgLst>
    <pc:chgData name="Nono rara" userId="e9fb7294042be555" providerId="Windows Live" clId="Web-{F81827AC-B32E-4FC1-86A3-D97B01BA7B69}"/>
    <pc:docChg chg="addSld modSld sldOrd">
      <pc:chgData name="Nono rara" userId="e9fb7294042be555" providerId="Windows Live" clId="Web-{F81827AC-B32E-4FC1-86A3-D97B01BA7B69}" dt="2022-01-25T13:41:11.644" v="514" actId="20577"/>
      <pc:docMkLst>
        <pc:docMk/>
      </pc:docMkLst>
      <pc:sldChg chg="modSp">
        <pc:chgData name="Nono rara" userId="e9fb7294042be555" providerId="Windows Live" clId="Web-{F81827AC-B32E-4FC1-86A3-D97B01BA7B69}" dt="2022-01-25T13:16:20.634" v="1" actId="20577"/>
        <pc:sldMkLst>
          <pc:docMk/>
          <pc:sldMk cId="4174292271" sldId="262"/>
        </pc:sldMkLst>
        <pc:spChg chg="mod">
          <ac:chgData name="Nono rara" userId="e9fb7294042be555" providerId="Windows Live" clId="Web-{F81827AC-B32E-4FC1-86A3-D97B01BA7B69}" dt="2022-01-25T13:16:20.634" v="1" actId="20577"/>
          <ac:spMkLst>
            <pc:docMk/>
            <pc:sldMk cId="4174292271" sldId="262"/>
            <ac:spMk id="3" creationId="{ECE78B56-A1C4-418D-860D-FB8F6A798103}"/>
          </ac:spMkLst>
        </pc:spChg>
      </pc:sldChg>
      <pc:sldChg chg="addSp delSp modSp new mod ord setBg">
        <pc:chgData name="Nono rara" userId="e9fb7294042be555" providerId="Windows Live" clId="Web-{F81827AC-B32E-4FC1-86A3-D97B01BA7B69}" dt="2022-01-25T13:36:51.363" v="389" actId="20577"/>
        <pc:sldMkLst>
          <pc:docMk/>
          <pc:sldMk cId="1479015541" sldId="294"/>
        </pc:sldMkLst>
        <pc:spChg chg="mod">
          <ac:chgData name="Nono rara" userId="e9fb7294042be555" providerId="Windows Live" clId="Web-{F81827AC-B32E-4FC1-86A3-D97B01BA7B69}" dt="2022-01-25T13:36:07.360" v="386"/>
          <ac:spMkLst>
            <pc:docMk/>
            <pc:sldMk cId="1479015541" sldId="294"/>
            <ac:spMk id="2" creationId="{1164AE74-8178-4783-9E01-927E6ABBB542}"/>
          </ac:spMkLst>
        </pc:spChg>
        <pc:spChg chg="mod">
          <ac:chgData name="Nono rara" userId="e9fb7294042be555" providerId="Windows Live" clId="Web-{F81827AC-B32E-4FC1-86A3-D97B01BA7B69}" dt="2022-01-25T13:36:51.363" v="389" actId="20577"/>
          <ac:spMkLst>
            <pc:docMk/>
            <pc:sldMk cId="1479015541" sldId="294"/>
            <ac:spMk id="3" creationId="{6E3FFD05-AC79-476E-A811-8258C0B7BD9B}"/>
          </ac:spMkLst>
        </pc:spChg>
        <pc:spChg chg="add del">
          <ac:chgData name="Nono rara" userId="e9fb7294042be555" providerId="Windows Live" clId="Web-{F81827AC-B32E-4FC1-86A3-D97B01BA7B69}" dt="2022-01-25T13:35:07.279" v="378"/>
          <ac:spMkLst>
            <pc:docMk/>
            <pc:sldMk cId="1479015541" sldId="294"/>
            <ac:spMk id="8" creationId="{09588DA8-065E-4F6F-8EFD-43104AB2E0CF}"/>
          </ac:spMkLst>
        </pc:spChg>
        <pc:spChg chg="add del">
          <ac:chgData name="Nono rara" userId="e9fb7294042be555" providerId="Windows Live" clId="Web-{F81827AC-B32E-4FC1-86A3-D97B01BA7B69}" dt="2022-01-25T13:35:07.279" v="378"/>
          <ac:spMkLst>
            <pc:docMk/>
            <pc:sldMk cId="1479015541" sldId="294"/>
            <ac:spMk id="10" creationId="{C4285719-470E-454C-AF62-8323075F1F5B}"/>
          </ac:spMkLst>
        </pc:spChg>
        <pc:spChg chg="add del">
          <ac:chgData name="Nono rara" userId="e9fb7294042be555" providerId="Windows Live" clId="Web-{F81827AC-B32E-4FC1-86A3-D97B01BA7B69}" dt="2022-01-25T13:35:07.279" v="378"/>
          <ac:spMkLst>
            <pc:docMk/>
            <pc:sldMk cId="1479015541" sldId="294"/>
            <ac:spMk id="12" creationId="{CD9FE4EF-C4D8-49A0-B2FF-81D8DB7D8A24}"/>
          </ac:spMkLst>
        </pc:spChg>
        <pc:spChg chg="add del">
          <ac:chgData name="Nono rara" userId="e9fb7294042be555" providerId="Windows Live" clId="Web-{F81827AC-B32E-4FC1-86A3-D97B01BA7B69}" dt="2022-01-25T13:35:07.279" v="378"/>
          <ac:spMkLst>
            <pc:docMk/>
            <pc:sldMk cId="1479015541" sldId="294"/>
            <ac:spMk id="14" creationId="{4300840D-0A0B-4512-BACA-B439D5B9C57C}"/>
          </ac:spMkLst>
        </pc:spChg>
        <pc:spChg chg="add del">
          <ac:chgData name="Nono rara" userId="e9fb7294042be555" providerId="Windows Live" clId="Web-{F81827AC-B32E-4FC1-86A3-D97B01BA7B69}" dt="2022-01-25T13:35:07.279" v="378"/>
          <ac:spMkLst>
            <pc:docMk/>
            <pc:sldMk cId="1479015541" sldId="294"/>
            <ac:spMk id="16" creationId="{D2B78728-A580-49A7-84F9-6EF6F583ADE0}"/>
          </ac:spMkLst>
        </pc:spChg>
        <pc:spChg chg="add del">
          <ac:chgData name="Nono rara" userId="e9fb7294042be555" providerId="Windows Live" clId="Web-{F81827AC-B32E-4FC1-86A3-D97B01BA7B69}" dt="2022-01-25T13:35:07.279" v="378"/>
          <ac:spMkLst>
            <pc:docMk/>
            <pc:sldMk cId="1479015541" sldId="294"/>
            <ac:spMk id="18" creationId="{38FAA1A1-D861-433F-88FA-1E9D6FD31D11}"/>
          </ac:spMkLst>
        </pc:spChg>
        <pc:spChg chg="add del">
          <ac:chgData name="Nono rara" userId="e9fb7294042be555" providerId="Windows Live" clId="Web-{F81827AC-B32E-4FC1-86A3-D97B01BA7B69}" dt="2022-01-25T13:35:07.279" v="378"/>
          <ac:spMkLst>
            <pc:docMk/>
            <pc:sldMk cId="1479015541" sldId="294"/>
            <ac:spMk id="20" creationId="{8D71EDA1-87BF-4D5D-AB79-F346FD19278A}"/>
          </ac:spMkLst>
        </pc:spChg>
        <pc:spChg chg="add del">
          <ac:chgData name="Nono rara" userId="e9fb7294042be555" providerId="Windows Live" clId="Web-{F81827AC-B32E-4FC1-86A3-D97B01BA7B69}" dt="2022-01-25T13:36:07.360" v="386"/>
          <ac:spMkLst>
            <pc:docMk/>
            <pc:sldMk cId="1479015541" sldId="294"/>
            <ac:spMk id="25" creationId="{33CD251C-A887-4D2F-925B-FC097198538B}"/>
          </ac:spMkLst>
        </pc:spChg>
        <pc:spChg chg="add del">
          <ac:chgData name="Nono rara" userId="e9fb7294042be555" providerId="Windows Live" clId="Web-{F81827AC-B32E-4FC1-86A3-D97B01BA7B69}" dt="2022-01-25T13:36:07.360" v="386"/>
          <ac:spMkLst>
            <pc:docMk/>
            <pc:sldMk cId="1479015541" sldId="294"/>
            <ac:spMk id="27" creationId="{B19D093C-27FB-4032-B282-42C4563F257C}"/>
          </ac:spMkLst>
        </pc:spChg>
        <pc:spChg chg="add">
          <ac:chgData name="Nono rara" userId="e9fb7294042be555" providerId="Windows Live" clId="Web-{F81827AC-B32E-4FC1-86A3-D97B01BA7B69}" dt="2022-01-25T13:36:07.360" v="386"/>
          <ac:spMkLst>
            <pc:docMk/>
            <pc:sldMk cId="1479015541" sldId="294"/>
            <ac:spMk id="36" creationId="{907EF6B7-1338-4443-8C46-6A318D952DFD}"/>
          </ac:spMkLst>
        </pc:spChg>
        <pc:spChg chg="add">
          <ac:chgData name="Nono rara" userId="e9fb7294042be555" providerId="Windows Live" clId="Web-{F81827AC-B32E-4FC1-86A3-D97B01BA7B69}" dt="2022-01-25T13:36:07.360" v="386"/>
          <ac:spMkLst>
            <pc:docMk/>
            <pc:sldMk cId="1479015541" sldId="294"/>
            <ac:spMk id="38" creationId="{DAAE4CDD-124C-4DCF-9584-B6033B545DD5}"/>
          </ac:spMkLst>
        </pc:spChg>
        <pc:spChg chg="add">
          <ac:chgData name="Nono rara" userId="e9fb7294042be555" providerId="Windows Live" clId="Web-{F81827AC-B32E-4FC1-86A3-D97B01BA7B69}" dt="2022-01-25T13:36:07.360" v="386"/>
          <ac:spMkLst>
            <pc:docMk/>
            <pc:sldMk cId="1479015541" sldId="294"/>
            <ac:spMk id="40" creationId="{081E4A58-353D-44AE-B2FC-2A74E2E400F7}"/>
          </ac:spMkLst>
        </pc:spChg>
        <pc:grpChg chg="add del">
          <ac:chgData name="Nono rara" userId="e9fb7294042be555" providerId="Windows Live" clId="Web-{F81827AC-B32E-4FC1-86A3-D97B01BA7B69}" dt="2022-01-25T13:36:07.360" v="386"/>
          <ac:grpSpMkLst>
            <pc:docMk/>
            <pc:sldMk cId="1479015541" sldId="294"/>
            <ac:grpSpMk id="29" creationId="{35EE815E-1BD3-4777-B652-6D98825BF66B}"/>
          </ac:grpSpMkLst>
        </pc:grpChg>
      </pc:sldChg>
      <pc:sldChg chg="addSp modSp new mod setBg">
        <pc:chgData name="Nono rara" userId="e9fb7294042be555" providerId="Windows Live" clId="Web-{F81827AC-B32E-4FC1-86A3-D97B01BA7B69}" dt="2022-01-25T13:40:31.970" v="510" actId="20577"/>
        <pc:sldMkLst>
          <pc:docMk/>
          <pc:sldMk cId="880175265" sldId="295"/>
        </pc:sldMkLst>
        <pc:spChg chg="mod">
          <ac:chgData name="Nono rara" userId="e9fb7294042be555" providerId="Windows Live" clId="Web-{F81827AC-B32E-4FC1-86A3-D97B01BA7B69}" dt="2022-01-25T13:40:15.891" v="506"/>
          <ac:spMkLst>
            <pc:docMk/>
            <pc:sldMk cId="880175265" sldId="295"/>
            <ac:spMk id="2" creationId="{57328ADF-9C54-44CE-8DA6-E8B08FC8C55A}"/>
          </ac:spMkLst>
        </pc:spChg>
        <pc:spChg chg="mod">
          <ac:chgData name="Nono rara" userId="e9fb7294042be555" providerId="Windows Live" clId="Web-{F81827AC-B32E-4FC1-86A3-D97B01BA7B69}" dt="2022-01-25T13:40:31.970" v="510" actId="20577"/>
          <ac:spMkLst>
            <pc:docMk/>
            <pc:sldMk cId="880175265" sldId="295"/>
            <ac:spMk id="3" creationId="{C96F4E3F-DB0C-4E2F-9D96-9555057BF608}"/>
          </ac:spMkLst>
        </pc:spChg>
        <pc:spChg chg="add">
          <ac:chgData name="Nono rara" userId="e9fb7294042be555" providerId="Windows Live" clId="Web-{F81827AC-B32E-4FC1-86A3-D97B01BA7B69}" dt="2022-01-25T13:40:15.891" v="506"/>
          <ac:spMkLst>
            <pc:docMk/>
            <pc:sldMk cId="880175265" sldId="295"/>
            <ac:spMk id="8" creationId="{907EF6B7-1338-4443-8C46-6A318D952DFD}"/>
          </ac:spMkLst>
        </pc:spChg>
        <pc:spChg chg="add">
          <ac:chgData name="Nono rara" userId="e9fb7294042be555" providerId="Windows Live" clId="Web-{F81827AC-B32E-4FC1-86A3-D97B01BA7B69}" dt="2022-01-25T13:40:15.891" v="506"/>
          <ac:spMkLst>
            <pc:docMk/>
            <pc:sldMk cId="880175265" sldId="295"/>
            <ac:spMk id="10" creationId="{DAAE4CDD-124C-4DCF-9584-B6033B545DD5}"/>
          </ac:spMkLst>
        </pc:spChg>
        <pc:spChg chg="add">
          <ac:chgData name="Nono rara" userId="e9fb7294042be555" providerId="Windows Live" clId="Web-{F81827AC-B32E-4FC1-86A3-D97B01BA7B69}" dt="2022-01-25T13:40:15.891" v="506"/>
          <ac:spMkLst>
            <pc:docMk/>
            <pc:sldMk cId="880175265" sldId="295"/>
            <ac:spMk id="12" creationId="{081E4A58-353D-44AE-B2FC-2A74E2E400F7}"/>
          </ac:spMkLst>
        </pc:spChg>
      </pc:sldChg>
      <pc:sldChg chg="modSp new">
        <pc:chgData name="Nono rara" userId="e9fb7294042be555" providerId="Windows Live" clId="Web-{F81827AC-B32E-4FC1-86A3-D97B01BA7B69}" dt="2022-01-25T13:41:11.644" v="514" actId="20577"/>
        <pc:sldMkLst>
          <pc:docMk/>
          <pc:sldMk cId="3309154026" sldId="296"/>
        </pc:sldMkLst>
        <pc:spChg chg="mod">
          <ac:chgData name="Nono rara" userId="e9fb7294042be555" providerId="Windows Live" clId="Web-{F81827AC-B32E-4FC1-86A3-D97B01BA7B69}" dt="2022-01-25T13:41:11.644" v="514" actId="20577"/>
          <ac:spMkLst>
            <pc:docMk/>
            <pc:sldMk cId="3309154026" sldId="296"/>
            <ac:spMk id="2" creationId="{C59BDF11-86F5-4DF1-B4AA-30083C7118F0}"/>
          </ac:spMkLst>
        </pc:spChg>
      </pc:sldChg>
    </pc:docChg>
  </pc:docChgLst>
  <pc:docChgLst>
    <pc:chgData name="Nono rara" userId="e9fb7294042be555" providerId="Windows Live" clId="Web-{5A60DBC2-8039-4295-BA9A-9CD383E69BC2}"/>
    <pc:docChg chg="addSld delSld modSld">
      <pc:chgData name="Nono rara" userId="e9fb7294042be555" providerId="Windows Live" clId="Web-{5A60DBC2-8039-4295-BA9A-9CD383E69BC2}" dt="2021-12-29T16:57:01.093" v="648"/>
      <pc:docMkLst>
        <pc:docMk/>
      </pc:docMkLst>
      <pc:sldChg chg="addSp modSp mod setBg">
        <pc:chgData name="Nono rara" userId="e9fb7294042be555" providerId="Windows Live" clId="Web-{5A60DBC2-8039-4295-BA9A-9CD383E69BC2}" dt="2021-12-29T16:39:25.113" v="431"/>
        <pc:sldMkLst>
          <pc:docMk/>
          <pc:sldMk cId="3784089036" sldId="256"/>
        </pc:sldMkLst>
        <pc:spChg chg="mod">
          <ac:chgData name="Nono rara" userId="e9fb7294042be555" providerId="Windows Live" clId="Web-{5A60DBC2-8039-4295-BA9A-9CD383E69BC2}" dt="2021-12-29T16:39:25.113" v="431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Nono rara" userId="e9fb7294042be555" providerId="Windows Live" clId="Web-{5A60DBC2-8039-4295-BA9A-9CD383E69BC2}" dt="2021-12-29T16:39:25.113" v="431"/>
          <ac:spMkLst>
            <pc:docMk/>
            <pc:sldMk cId="3784089036" sldId="256"/>
            <ac:spMk id="3" creationId="{00000000-0000-0000-0000-000000000000}"/>
          </ac:spMkLst>
        </pc:spChg>
        <pc:spChg chg="add">
          <ac:chgData name="Nono rara" userId="e9fb7294042be555" providerId="Windows Live" clId="Web-{5A60DBC2-8039-4295-BA9A-9CD383E69BC2}" dt="2021-12-29T16:39:25.113" v="431"/>
          <ac:spMkLst>
            <pc:docMk/>
            <pc:sldMk cId="3784089036" sldId="256"/>
            <ac:spMk id="8" creationId="{787F4F1C-8D3D-4EC1-B72D-A0470A5A08B8}"/>
          </ac:spMkLst>
        </pc:spChg>
        <pc:grpChg chg="add">
          <ac:chgData name="Nono rara" userId="e9fb7294042be555" providerId="Windows Live" clId="Web-{5A60DBC2-8039-4295-BA9A-9CD383E69BC2}" dt="2021-12-29T16:39:25.113" v="431"/>
          <ac:grpSpMkLst>
            <pc:docMk/>
            <pc:sldMk cId="3784089036" sldId="256"/>
            <ac:grpSpMk id="10" creationId="{D1E3DD61-64DB-46AD-B249-E273CD86B051}"/>
          </ac:grpSpMkLst>
        </pc:grpChg>
      </pc:sldChg>
      <pc:sldChg chg="addSp modSp new mod setBg setClrOvrMap">
        <pc:chgData name="Nono rara" userId="e9fb7294042be555" providerId="Windows Live" clId="Web-{5A60DBC2-8039-4295-BA9A-9CD383E69BC2}" dt="2021-12-29T16:39:45.535" v="432"/>
        <pc:sldMkLst>
          <pc:docMk/>
          <pc:sldMk cId="2963339706" sldId="257"/>
        </pc:sldMkLst>
        <pc:spChg chg="mod">
          <ac:chgData name="Nono rara" userId="e9fb7294042be555" providerId="Windows Live" clId="Web-{5A60DBC2-8039-4295-BA9A-9CD383E69BC2}" dt="2021-12-29T16:39:45.535" v="432"/>
          <ac:spMkLst>
            <pc:docMk/>
            <pc:sldMk cId="2963339706" sldId="257"/>
            <ac:spMk id="2" creationId="{27734634-B1C7-4FB1-8C63-F0D4B2E8D07D}"/>
          </ac:spMkLst>
        </pc:spChg>
        <pc:spChg chg="mod">
          <ac:chgData name="Nono rara" userId="e9fb7294042be555" providerId="Windows Live" clId="Web-{5A60DBC2-8039-4295-BA9A-9CD383E69BC2}" dt="2021-12-29T16:39:45.535" v="432"/>
          <ac:spMkLst>
            <pc:docMk/>
            <pc:sldMk cId="2963339706" sldId="257"/>
            <ac:spMk id="3" creationId="{068948BC-3619-4631-8BA0-D6418536B957}"/>
          </ac:spMkLst>
        </pc:spChg>
        <pc:spChg chg="add">
          <ac:chgData name="Nono rara" userId="e9fb7294042be555" providerId="Windows Live" clId="Web-{5A60DBC2-8039-4295-BA9A-9CD383E69BC2}" dt="2021-12-29T16:39:45.535" v="432"/>
          <ac:spMkLst>
            <pc:docMk/>
            <pc:sldMk cId="2963339706" sldId="257"/>
            <ac:spMk id="8" creationId="{C6D09588-9668-4D38-8AD4-C27CF2B2D41C}"/>
          </ac:spMkLst>
        </pc:spChg>
        <pc:grpChg chg="add">
          <ac:chgData name="Nono rara" userId="e9fb7294042be555" providerId="Windows Live" clId="Web-{5A60DBC2-8039-4295-BA9A-9CD383E69BC2}" dt="2021-12-29T16:39:45.535" v="432"/>
          <ac:grpSpMkLst>
            <pc:docMk/>
            <pc:sldMk cId="2963339706" sldId="257"/>
            <ac:grpSpMk id="10" creationId="{95A28492-272D-4814-AE2C-61575C989EA3}"/>
          </ac:grpSpMkLst>
        </pc:grpChg>
      </pc:sldChg>
      <pc:sldChg chg="modSp new del">
        <pc:chgData name="Nono rara" userId="e9fb7294042be555" providerId="Windows Live" clId="Web-{5A60DBC2-8039-4295-BA9A-9CD383E69BC2}" dt="2021-12-29T16:31:19.565" v="297"/>
        <pc:sldMkLst>
          <pc:docMk/>
          <pc:sldMk cId="3860051843" sldId="258"/>
        </pc:sldMkLst>
        <pc:spChg chg="mod">
          <ac:chgData name="Nono rara" userId="e9fb7294042be555" providerId="Windows Live" clId="Web-{5A60DBC2-8039-4295-BA9A-9CD383E69BC2}" dt="2021-12-29T16:25:57.370" v="98" actId="20577"/>
          <ac:spMkLst>
            <pc:docMk/>
            <pc:sldMk cId="3860051843" sldId="258"/>
            <ac:spMk id="2" creationId="{3F789F69-9E24-4494-9667-74C291B5E05B}"/>
          </ac:spMkLst>
        </pc:spChg>
      </pc:sldChg>
      <pc:sldChg chg="addSp delSp modSp new">
        <pc:chgData name="Nono rara" userId="e9fb7294042be555" providerId="Windows Live" clId="Web-{5A60DBC2-8039-4295-BA9A-9CD383E69BC2}" dt="2021-12-29T16:43:29.041" v="460" actId="1076"/>
        <pc:sldMkLst>
          <pc:docMk/>
          <pc:sldMk cId="2320874147" sldId="259"/>
        </pc:sldMkLst>
        <pc:spChg chg="mod">
          <ac:chgData name="Nono rara" userId="e9fb7294042be555" providerId="Windows Live" clId="Web-{5A60DBC2-8039-4295-BA9A-9CD383E69BC2}" dt="2021-12-29T16:27:39.950" v="136" actId="20577"/>
          <ac:spMkLst>
            <pc:docMk/>
            <pc:sldMk cId="2320874147" sldId="259"/>
            <ac:spMk id="2" creationId="{62F1DB59-447C-493B-90C4-ACBDD351BC73}"/>
          </ac:spMkLst>
        </pc:spChg>
        <pc:spChg chg="add del mod">
          <ac:chgData name="Nono rara" userId="e9fb7294042be555" providerId="Windows Live" clId="Web-{5A60DBC2-8039-4295-BA9A-9CD383E69BC2}" dt="2021-12-29T16:41:30.288" v="445"/>
          <ac:spMkLst>
            <pc:docMk/>
            <pc:sldMk cId="2320874147" sldId="259"/>
            <ac:spMk id="3" creationId="{DDF0C61B-6E16-4AA9-9C57-7349BDAA887D}"/>
          </ac:spMkLst>
        </pc:spChg>
        <pc:spChg chg="add mod">
          <ac:chgData name="Nono rara" userId="e9fb7294042be555" providerId="Windows Live" clId="Web-{5A60DBC2-8039-4295-BA9A-9CD383E69BC2}" dt="2021-12-29T16:42:59.649" v="456" actId="20577"/>
          <ac:spMkLst>
            <pc:docMk/>
            <pc:sldMk cId="2320874147" sldId="259"/>
            <ac:spMk id="4" creationId="{86AA3760-3590-4150-B426-305D611725BE}"/>
          </ac:spMkLst>
        </pc:spChg>
        <pc:spChg chg="add mod">
          <ac:chgData name="Nono rara" userId="e9fb7294042be555" providerId="Windows Live" clId="Web-{5A60DBC2-8039-4295-BA9A-9CD383E69BC2}" dt="2021-12-29T16:37:36.434" v="426" actId="20577"/>
          <ac:spMkLst>
            <pc:docMk/>
            <pc:sldMk cId="2320874147" sldId="259"/>
            <ac:spMk id="7" creationId="{9205505C-D61B-42CA-90C6-590AA3C5EA0A}"/>
          </ac:spMkLst>
        </pc:spChg>
        <pc:graphicFrameChg chg="add del">
          <ac:chgData name="Nono rara" userId="e9fb7294042be555" providerId="Windows Live" clId="Web-{5A60DBC2-8039-4295-BA9A-9CD383E69BC2}" dt="2021-12-29T16:41:17.037" v="438"/>
          <ac:graphicFrameMkLst>
            <pc:docMk/>
            <pc:sldMk cId="2320874147" sldId="259"/>
            <ac:graphicFrameMk id="10" creationId="{A737D7C7-AE16-493D-8517-BBAF1E90C5ED}"/>
          </ac:graphicFrameMkLst>
        </pc:graphicFrameChg>
        <pc:graphicFrameChg chg="add del">
          <ac:chgData name="Nono rara" userId="e9fb7294042be555" providerId="Windows Live" clId="Web-{5A60DBC2-8039-4295-BA9A-9CD383E69BC2}" dt="2021-12-29T16:41:18.787" v="440"/>
          <ac:graphicFrameMkLst>
            <pc:docMk/>
            <pc:sldMk cId="2320874147" sldId="259"/>
            <ac:graphicFrameMk id="11" creationId="{C0C1DA13-FAEB-4A20-A39F-35C2D4A0B84F}"/>
          </ac:graphicFrameMkLst>
        </pc:graphicFrameChg>
        <pc:graphicFrameChg chg="add del">
          <ac:chgData name="Nono rara" userId="e9fb7294042be555" providerId="Windows Live" clId="Web-{5A60DBC2-8039-4295-BA9A-9CD383E69BC2}" dt="2021-12-29T16:41:27.694" v="442"/>
          <ac:graphicFrameMkLst>
            <pc:docMk/>
            <pc:sldMk cId="2320874147" sldId="259"/>
            <ac:graphicFrameMk id="12" creationId="{09F794FB-8CBD-423D-AC95-88C141C1EE15}"/>
          </ac:graphicFrameMkLst>
        </pc:graphicFrameChg>
        <pc:graphicFrameChg chg="add del">
          <ac:chgData name="Nono rara" userId="e9fb7294042be555" providerId="Windows Live" clId="Web-{5A60DBC2-8039-4295-BA9A-9CD383E69BC2}" dt="2021-12-29T16:41:30.256" v="444"/>
          <ac:graphicFrameMkLst>
            <pc:docMk/>
            <pc:sldMk cId="2320874147" sldId="259"/>
            <ac:graphicFrameMk id="13" creationId="{B82B9F0D-C9F6-44FD-988F-BB0955D84DA6}"/>
          </ac:graphicFrameMkLst>
        </pc:graphicFrameChg>
        <pc:graphicFrameChg chg="add modGraphic">
          <ac:chgData name="Nono rara" userId="e9fb7294042be555" providerId="Windows Live" clId="Web-{5A60DBC2-8039-4295-BA9A-9CD383E69BC2}" dt="2021-12-29T16:43:21.462" v="458"/>
          <ac:graphicFrameMkLst>
            <pc:docMk/>
            <pc:sldMk cId="2320874147" sldId="259"/>
            <ac:graphicFrameMk id="14" creationId="{09F794FB-8CBD-423D-AC95-88C141C1EE15}"/>
          </ac:graphicFrameMkLst>
        </pc:graphicFrameChg>
        <pc:picChg chg="add mod">
          <ac:chgData name="Nono rara" userId="e9fb7294042be555" providerId="Windows Live" clId="Web-{5A60DBC2-8039-4295-BA9A-9CD383E69BC2}" dt="2021-12-29T16:43:26.572" v="459" actId="1076"/>
          <ac:picMkLst>
            <pc:docMk/>
            <pc:sldMk cId="2320874147" sldId="259"/>
            <ac:picMk id="5" creationId="{63E05B7C-7941-4FC0-8FCF-9E9D86B8B390}"/>
          </ac:picMkLst>
        </pc:picChg>
        <pc:picChg chg="add del mod">
          <ac:chgData name="Nono rara" userId="e9fb7294042be555" providerId="Windows Live" clId="Web-{5A60DBC2-8039-4295-BA9A-9CD383E69BC2}" dt="2021-12-29T16:34:42.899" v="353"/>
          <ac:picMkLst>
            <pc:docMk/>
            <pc:sldMk cId="2320874147" sldId="259"/>
            <ac:picMk id="6" creationId="{4CE764DE-68E8-4651-A59E-9DB9C7570B19}"/>
          </ac:picMkLst>
        </pc:picChg>
        <pc:picChg chg="add mod">
          <ac:chgData name="Nono rara" userId="e9fb7294042be555" providerId="Windows Live" clId="Web-{5A60DBC2-8039-4295-BA9A-9CD383E69BC2}" dt="2021-12-29T16:43:29.041" v="460" actId="1076"/>
          <ac:picMkLst>
            <pc:docMk/>
            <pc:sldMk cId="2320874147" sldId="259"/>
            <ac:picMk id="8" creationId="{4422E179-0554-4DDD-B483-4D44F079C389}"/>
          </ac:picMkLst>
        </pc:picChg>
      </pc:sldChg>
      <pc:sldChg chg="new del">
        <pc:chgData name="Nono rara" userId="e9fb7294042be555" providerId="Windows Live" clId="Web-{5A60DBC2-8039-4295-BA9A-9CD383E69BC2}" dt="2021-12-29T16:39:07.800" v="430"/>
        <pc:sldMkLst>
          <pc:docMk/>
          <pc:sldMk cId="3089016068" sldId="260"/>
        </pc:sldMkLst>
      </pc:sldChg>
      <pc:sldChg chg="addSp delSp modSp new mod setBg modClrScheme addAnim delDesignElem chgLayout">
        <pc:chgData name="Nono rara" userId="e9fb7294042be555" providerId="Windows Live" clId="Web-{5A60DBC2-8039-4295-BA9A-9CD383E69BC2}" dt="2021-12-29T16:41:01.131" v="436"/>
        <pc:sldMkLst>
          <pc:docMk/>
          <pc:sldMk cId="3227402114" sldId="261"/>
        </pc:sldMkLst>
        <pc:spChg chg="mod ord">
          <ac:chgData name="Nono rara" userId="e9fb7294042be555" providerId="Windows Live" clId="Web-{5A60DBC2-8039-4295-BA9A-9CD383E69BC2}" dt="2021-12-29T16:41:01.131" v="435"/>
          <ac:spMkLst>
            <pc:docMk/>
            <pc:sldMk cId="3227402114" sldId="261"/>
            <ac:spMk id="2" creationId="{1E7404B3-742E-44A9-9DC8-FA53D67F4A17}"/>
          </ac:spMkLst>
        </pc:spChg>
        <pc:spChg chg="del mod">
          <ac:chgData name="Nono rara" userId="e9fb7294042be555" providerId="Windows Live" clId="Web-{5A60DBC2-8039-4295-BA9A-9CD383E69BC2}" dt="2021-12-29T16:40:39.083" v="434"/>
          <ac:spMkLst>
            <pc:docMk/>
            <pc:sldMk cId="3227402114" sldId="261"/>
            <ac:spMk id="3" creationId="{9A484F9A-D70D-46F5-A954-26EC6DEE0C06}"/>
          </ac:spMkLst>
        </pc:spChg>
        <pc:spChg chg="add">
          <ac:chgData name="Nono rara" userId="e9fb7294042be555" providerId="Windows Live" clId="Web-{5A60DBC2-8039-4295-BA9A-9CD383E69BC2}" dt="2021-12-29T16:41:01.131" v="435"/>
          <ac:spMkLst>
            <pc:docMk/>
            <pc:sldMk cId="3227402114" sldId="261"/>
            <ac:spMk id="7" creationId="{9B37791B-B040-4694-BFDC-8DD132D86E8E}"/>
          </ac:spMkLst>
        </pc:spChg>
        <pc:spChg chg="add del">
          <ac:chgData name="Nono rara" userId="e9fb7294042be555" providerId="Windows Live" clId="Web-{5A60DBC2-8039-4295-BA9A-9CD383E69BC2}" dt="2021-12-29T16:40:39.083" v="434"/>
          <ac:spMkLst>
            <pc:docMk/>
            <pc:sldMk cId="3227402114" sldId="261"/>
            <ac:spMk id="8" creationId="{787F4F1C-8D3D-4EC1-B72D-A0470A5A08B8}"/>
          </ac:spMkLst>
        </pc:spChg>
        <pc:spChg chg="add">
          <ac:chgData name="Nono rara" userId="e9fb7294042be555" providerId="Windows Live" clId="Web-{5A60DBC2-8039-4295-BA9A-9CD383E69BC2}" dt="2021-12-29T16:41:01.131" v="435"/>
          <ac:spMkLst>
            <pc:docMk/>
            <pc:sldMk cId="3227402114" sldId="261"/>
            <ac:spMk id="9" creationId="{E253338B-EC15-4112-B0AA-4135021E9AF8}"/>
          </ac:spMkLst>
        </pc:spChg>
        <pc:grpChg chg="add del">
          <ac:chgData name="Nono rara" userId="e9fb7294042be555" providerId="Windows Live" clId="Web-{5A60DBC2-8039-4295-BA9A-9CD383E69BC2}" dt="2021-12-29T16:40:39.083" v="434"/>
          <ac:grpSpMkLst>
            <pc:docMk/>
            <pc:sldMk cId="3227402114" sldId="261"/>
            <ac:grpSpMk id="10" creationId="{D1E3DD61-64DB-46AD-B249-E273CD86B051}"/>
          </ac:grpSpMkLst>
        </pc:grpChg>
        <pc:grpChg chg="add">
          <ac:chgData name="Nono rara" userId="e9fb7294042be555" providerId="Windows Live" clId="Web-{5A60DBC2-8039-4295-BA9A-9CD383E69BC2}" dt="2021-12-29T16:41:01.131" v="435"/>
          <ac:grpSpMkLst>
            <pc:docMk/>
            <pc:sldMk cId="3227402114" sldId="261"/>
            <ac:grpSpMk id="11" creationId="{431899EE-49A4-469F-BDB5-0A178C55105D}"/>
          </ac:grpSpMkLst>
        </pc:grpChg>
      </pc:sldChg>
      <pc:sldChg chg="addSp delSp modSp new mod setBg">
        <pc:chgData name="Nono rara" userId="e9fb7294042be555" providerId="Windows Live" clId="Web-{5A60DBC2-8039-4295-BA9A-9CD383E69BC2}" dt="2021-12-29T16:57:01.093" v="648"/>
        <pc:sldMkLst>
          <pc:docMk/>
          <pc:sldMk cId="4174292271" sldId="262"/>
        </pc:sldMkLst>
        <pc:spChg chg="add del">
          <ac:chgData name="Nono rara" userId="e9fb7294042be555" providerId="Windows Live" clId="Web-{5A60DBC2-8039-4295-BA9A-9CD383E69BC2}" dt="2021-12-29T16:57:01.093" v="648"/>
          <ac:spMkLst>
            <pc:docMk/>
            <pc:sldMk cId="4174292271" sldId="262"/>
            <ac:spMk id="7" creationId="{42A4FC2C-047E-45A5-965D-8E1E3BF09BC6}"/>
          </ac:spMkLst>
        </pc:spChg>
        <pc:spChg chg="add">
          <ac:chgData name="Nono rara" userId="e9fb7294042be555" providerId="Windows Live" clId="Web-{5A60DBC2-8039-4295-BA9A-9CD383E69BC2}" dt="2021-12-29T16:57:01.093" v="648"/>
          <ac:spMkLst>
            <pc:docMk/>
            <pc:sldMk cId="4174292271" sldId="262"/>
            <ac:spMk id="12" creationId="{ED55A19D-297C-4231-AD1F-08EF9B4AA8F4}"/>
          </ac:spMkLst>
        </pc:spChg>
        <pc:spChg chg="add">
          <ac:chgData name="Nono rara" userId="e9fb7294042be555" providerId="Windows Live" clId="Web-{5A60DBC2-8039-4295-BA9A-9CD383E69BC2}" dt="2021-12-29T16:57:01.093" v="648"/>
          <ac:spMkLst>
            <pc:docMk/>
            <pc:sldMk cId="4174292271" sldId="262"/>
            <ac:spMk id="14" creationId="{EBAB6C56-3D38-4923-996E-BD474BBB91E9}"/>
          </ac:spMkLst>
        </pc:spChg>
        <pc:spChg chg="add">
          <ac:chgData name="Nono rara" userId="e9fb7294042be555" providerId="Windows Live" clId="Web-{5A60DBC2-8039-4295-BA9A-9CD383E69BC2}" dt="2021-12-29T16:57:01.093" v="648"/>
          <ac:spMkLst>
            <pc:docMk/>
            <pc:sldMk cId="4174292271" sldId="262"/>
            <ac:spMk id="16" creationId="{20CD21DB-082D-417D-A5AB-FC838AF9D944}"/>
          </ac:spMkLst>
        </pc:spChg>
        <pc:spChg chg="add">
          <ac:chgData name="Nono rara" userId="e9fb7294042be555" providerId="Windows Live" clId="Web-{5A60DBC2-8039-4295-BA9A-9CD383E69BC2}" dt="2021-12-29T16:57:01.093" v="648"/>
          <ac:spMkLst>
            <pc:docMk/>
            <pc:sldMk cId="4174292271" sldId="262"/>
            <ac:spMk id="18" creationId="{7BD8AB83-2763-4392-B4B9-049CDF1F6EA4}"/>
          </ac:spMkLst>
        </pc:spChg>
        <pc:spChg chg="add">
          <ac:chgData name="Nono rara" userId="e9fb7294042be555" providerId="Windows Live" clId="Web-{5A60DBC2-8039-4295-BA9A-9CD383E69BC2}" dt="2021-12-29T16:57:01.093" v="648"/>
          <ac:spMkLst>
            <pc:docMk/>
            <pc:sldMk cId="4174292271" sldId="262"/>
            <ac:spMk id="20" creationId="{480F071C-C35C-4CE1-8EE5-8ED96E2F4E25}"/>
          </ac:spMkLst>
        </pc:spChg>
        <pc:spChg chg="add">
          <ac:chgData name="Nono rara" userId="e9fb7294042be555" providerId="Windows Live" clId="Web-{5A60DBC2-8039-4295-BA9A-9CD383E69BC2}" dt="2021-12-29T16:57:01.093" v="648"/>
          <ac:spMkLst>
            <pc:docMk/>
            <pc:sldMk cId="4174292271" sldId="262"/>
            <ac:spMk id="22" creationId="{CD97FAB4-59E0-4E65-B50B-867B14D2A067}"/>
          </ac:spMkLst>
        </pc:spChg>
        <pc:spChg chg="add">
          <ac:chgData name="Nono rara" userId="e9fb7294042be555" providerId="Windows Live" clId="Web-{5A60DBC2-8039-4295-BA9A-9CD383E69BC2}" dt="2021-12-29T16:57:01.093" v="648"/>
          <ac:spMkLst>
            <pc:docMk/>
            <pc:sldMk cId="4174292271" sldId="262"/>
            <ac:spMk id="24" creationId="{0D578F4B-2751-4FC2-8853-FAC5C59139C1}"/>
          </ac:spMkLst>
        </pc:spChg>
        <pc:picChg chg="add mod">
          <ac:chgData name="Nono rara" userId="e9fb7294042be555" providerId="Windows Live" clId="Web-{5A60DBC2-8039-4295-BA9A-9CD383E69BC2}" dt="2021-12-29T16:57:01.093" v="648"/>
          <ac:picMkLst>
            <pc:docMk/>
            <pc:sldMk cId="4174292271" sldId="262"/>
            <ac:picMk id="2" creationId="{F4500E9F-E166-47F6-B3AF-C99F8016BA7D}"/>
          </ac:picMkLst>
        </pc:picChg>
      </pc:sldChg>
      <pc:sldChg chg="addSp modSp new del mod setBg addAnim">
        <pc:chgData name="Nono rara" userId="e9fb7294042be555" providerId="Windows Live" clId="Web-{5A60DBC2-8039-4295-BA9A-9CD383E69BC2}" dt="2021-12-29T16:46:03.951" v="501"/>
        <pc:sldMkLst>
          <pc:docMk/>
          <pc:sldMk cId="8025341" sldId="263"/>
        </pc:sldMkLst>
        <pc:spChg chg="mod">
          <ac:chgData name="Nono rara" userId="e9fb7294042be555" providerId="Windows Live" clId="Web-{5A60DBC2-8039-4295-BA9A-9CD383E69BC2}" dt="2021-12-29T16:45:46.044" v="496" actId="14100"/>
          <ac:spMkLst>
            <pc:docMk/>
            <pc:sldMk cId="8025341" sldId="263"/>
            <ac:spMk id="2" creationId="{FEDEE8EC-E7E0-48F8-B5C5-4C4AB2884A02}"/>
          </ac:spMkLst>
        </pc:spChg>
        <pc:spChg chg="add">
          <ac:chgData name="Nono rara" userId="e9fb7294042be555" providerId="Windows Live" clId="Web-{5A60DBC2-8039-4295-BA9A-9CD383E69BC2}" dt="2021-12-29T16:45:47.888" v="497"/>
          <ac:spMkLst>
            <pc:docMk/>
            <pc:sldMk cId="8025341" sldId="263"/>
            <ac:spMk id="3" creationId="{71799F8E-58AC-415E-B078-ADF7AE5E5781}"/>
          </ac:spMkLst>
        </pc:spChg>
        <pc:spChg chg="add mod">
          <ac:chgData name="Nono rara" userId="e9fb7294042be555" providerId="Windows Live" clId="Web-{5A60DBC2-8039-4295-BA9A-9CD383E69BC2}" dt="2021-12-29T16:45:56.170" v="500" actId="14100"/>
          <ac:spMkLst>
            <pc:docMk/>
            <pc:sldMk cId="8025341" sldId="263"/>
            <ac:spMk id="4" creationId="{8E2D5D30-A8D1-4BAD-BF9C-D4F7696A3175}"/>
          </ac:spMkLst>
        </pc:spChg>
        <pc:spChg chg="add">
          <ac:chgData name="Nono rara" userId="e9fb7294042be555" providerId="Windows Live" clId="Web-{5A60DBC2-8039-4295-BA9A-9CD383E69BC2}" dt="2021-12-29T16:45:27.981" v="491"/>
          <ac:spMkLst>
            <pc:docMk/>
            <pc:sldMk cId="8025341" sldId="263"/>
            <ac:spMk id="7" creationId="{787F4F1C-8D3D-4EC1-B72D-A0470A5A08B8}"/>
          </ac:spMkLst>
        </pc:spChg>
        <pc:grpChg chg="add">
          <ac:chgData name="Nono rara" userId="e9fb7294042be555" providerId="Windows Live" clId="Web-{5A60DBC2-8039-4295-BA9A-9CD383E69BC2}" dt="2021-12-29T16:45:27.981" v="491"/>
          <ac:grpSpMkLst>
            <pc:docMk/>
            <pc:sldMk cId="8025341" sldId="263"/>
            <ac:grpSpMk id="9" creationId="{D1E3DD61-64DB-46AD-B249-E273CD86B051}"/>
          </ac:grpSpMkLst>
        </pc:grpChg>
      </pc:sldChg>
      <pc:sldChg chg="addSp modSp new del mod setBg">
        <pc:chgData name="Nono rara" userId="e9fb7294042be555" providerId="Windows Live" clId="Web-{5A60DBC2-8039-4295-BA9A-9CD383E69BC2}" dt="2021-12-29T16:44:54.855" v="485"/>
        <pc:sldMkLst>
          <pc:docMk/>
          <pc:sldMk cId="21921067" sldId="263"/>
        </pc:sldMkLst>
        <pc:spChg chg="mod">
          <ac:chgData name="Nono rara" userId="e9fb7294042be555" providerId="Windows Live" clId="Web-{5A60DBC2-8039-4295-BA9A-9CD383E69BC2}" dt="2021-12-29T16:44:36.199" v="484"/>
          <ac:spMkLst>
            <pc:docMk/>
            <pc:sldMk cId="21921067" sldId="263"/>
            <ac:spMk id="2" creationId="{3471AA5B-5017-46F1-86CC-B81F0BE38D7F}"/>
          </ac:spMkLst>
        </pc:spChg>
        <pc:spChg chg="mod">
          <ac:chgData name="Nono rara" userId="e9fb7294042be555" providerId="Windows Live" clId="Web-{5A60DBC2-8039-4295-BA9A-9CD383E69BC2}" dt="2021-12-29T16:44:36.199" v="484"/>
          <ac:spMkLst>
            <pc:docMk/>
            <pc:sldMk cId="21921067" sldId="263"/>
            <ac:spMk id="3" creationId="{2C7D52D2-4B91-44ED-B005-0B9F077FB97F}"/>
          </ac:spMkLst>
        </pc:spChg>
        <pc:spChg chg="add">
          <ac:chgData name="Nono rara" userId="e9fb7294042be555" providerId="Windows Live" clId="Web-{5A60DBC2-8039-4295-BA9A-9CD383E69BC2}" dt="2021-12-29T16:44:36.199" v="484"/>
          <ac:spMkLst>
            <pc:docMk/>
            <pc:sldMk cId="21921067" sldId="263"/>
            <ac:spMk id="8" creationId="{787F4F1C-8D3D-4EC1-B72D-A0470A5A08B8}"/>
          </ac:spMkLst>
        </pc:spChg>
        <pc:grpChg chg="add">
          <ac:chgData name="Nono rara" userId="e9fb7294042be555" providerId="Windows Live" clId="Web-{5A60DBC2-8039-4295-BA9A-9CD383E69BC2}" dt="2021-12-29T16:44:36.199" v="484"/>
          <ac:grpSpMkLst>
            <pc:docMk/>
            <pc:sldMk cId="21921067" sldId="263"/>
            <ac:grpSpMk id="10" creationId="{D1E3DD61-64DB-46AD-B249-E273CD86B051}"/>
          </ac:grpSpMkLst>
        </pc:grpChg>
      </pc:sldChg>
      <pc:sldChg chg="addSp modSp new mod setBg addAnim">
        <pc:chgData name="Nono rara" userId="e9fb7294042be555" providerId="Windows Live" clId="Web-{5A60DBC2-8039-4295-BA9A-9CD383E69BC2}" dt="2021-12-29T16:46:34.811" v="516"/>
        <pc:sldMkLst>
          <pc:docMk/>
          <pc:sldMk cId="349711363" sldId="263"/>
        </pc:sldMkLst>
        <pc:spChg chg="mod">
          <ac:chgData name="Nono rara" userId="e9fb7294042be555" providerId="Windows Live" clId="Web-{5A60DBC2-8039-4295-BA9A-9CD383E69BC2}" dt="2021-12-29T16:46:34.811" v="515"/>
          <ac:spMkLst>
            <pc:docMk/>
            <pc:sldMk cId="349711363" sldId="263"/>
            <ac:spMk id="2" creationId="{5BEB000B-3842-40F0-A883-D4DCBED880EF}"/>
          </ac:spMkLst>
        </pc:spChg>
        <pc:spChg chg="add">
          <ac:chgData name="Nono rara" userId="e9fb7294042be555" providerId="Windows Live" clId="Web-{5A60DBC2-8039-4295-BA9A-9CD383E69BC2}" dt="2021-12-29T16:46:34.811" v="515"/>
          <ac:spMkLst>
            <pc:docMk/>
            <pc:sldMk cId="349711363" sldId="263"/>
            <ac:spMk id="7" creationId="{787F4F1C-8D3D-4EC1-B72D-A0470A5A08B8}"/>
          </ac:spMkLst>
        </pc:spChg>
        <pc:grpChg chg="add">
          <ac:chgData name="Nono rara" userId="e9fb7294042be555" providerId="Windows Live" clId="Web-{5A60DBC2-8039-4295-BA9A-9CD383E69BC2}" dt="2021-12-29T16:46:34.811" v="515"/>
          <ac:grpSpMkLst>
            <pc:docMk/>
            <pc:sldMk cId="349711363" sldId="263"/>
            <ac:grpSpMk id="9" creationId="{D1E3DD61-64DB-46AD-B249-E273CD86B051}"/>
          </ac:grpSpMkLst>
        </pc:grpChg>
      </pc:sldChg>
      <pc:sldChg chg="addSp delSp modSp new mod setBg setClrOvrMap">
        <pc:chgData name="Nono rara" userId="e9fb7294042be555" providerId="Windows Live" clId="Web-{5A60DBC2-8039-4295-BA9A-9CD383E69BC2}" dt="2021-12-29T16:53:27.634" v="627" actId="20577"/>
        <pc:sldMkLst>
          <pc:docMk/>
          <pc:sldMk cId="2320513082" sldId="264"/>
        </pc:sldMkLst>
        <pc:spChg chg="add mod">
          <ac:chgData name="Nono rara" userId="e9fb7294042be555" providerId="Windows Live" clId="Web-{5A60DBC2-8039-4295-BA9A-9CD383E69BC2}" dt="2021-12-29T16:53:27.634" v="627" actId="20577"/>
          <ac:spMkLst>
            <pc:docMk/>
            <pc:sldMk cId="2320513082" sldId="264"/>
            <ac:spMk id="2" creationId="{11A4EF6A-0AFD-4FDC-9B63-C24A339D6D5E}"/>
          </ac:spMkLst>
        </pc:spChg>
        <pc:spChg chg="add mod">
          <ac:chgData name="Nono rara" userId="e9fb7294042be555" providerId="Windows Live" clId="Web-{5A60DBC2-8039-4295-BA9A-9CD383E69BC2}" dt="2021-12-29T16:52:27.320" v="621"/>
          <ac:spMkLst>
            <pc:docMk/>
            <pc:sldMk cId="2320513082" sldId="264"/>
            <ac:spMk id="3" creationId="{75A952A9-AD10-4259-8214-024408B298D4}"/>
          </ac:spMkLst>
        </pc:spChg>
        <pc:spChg chg="add mod">
          <ac:chgData name="Nono rara" userId="e9fb7294042be555" providerId="Windows Live" clId="Web-{5A60DBC2-8039-4295-BA9A-9CD383E69BC2}" dt="2021-12-29T16:52:40.367" v="622" actId="14100"/>
          <ac:spMkLst>
            <pc:docMk/>
            <pc:sldMk cId="2320513082" sldId="264"/>
            <ac:spMk id="4" creationId="{04DA78A4-B0D0-4F33-8547-40EC3D85D6E1}"/>
          </ac:spMkLst>
        </pc:spChg>
        <pc:spChg chg="add mod">
          <ac:chgData name="Nono rara" userId="e9fb7294042be555" providerId="Windows Live" clId="Web-{5A60DBC2-8039-4295-BA9A-9CD383E69BC2}" dt="2021-12-29T16:52:50.665" v="623" actId="14100"/>
          <ac:spMkLst>
            <pc:docMk/>
            <pc:sldMk cId="2320513082" sldId="264"/>
            <ac:spMk id="5" creationId="{82F584A2-5EE5-4CD6-8F63-A3597CA7C48B}"/>
          </ac:spMkLst>
        </pc:spChg>
        <pc:spChg chg="add mod">
          <ac:chgData name="Nono rara" userId="e9fb7294042be555" providerId="Windows Live" clId="Web-{5A60DBC2-8039-4295-BA9A-9CD383E69BC2}" dt="2021-12-29T16:52:27.320" v="621"/>
          <ac:spMkLst>
            <pc:docMk/>
            <pc:sldMk cId="2320513082" sldId="264"/>
            <ac:spMk id="6" creationId="{4073455F-E50C-408F-BF42-17E2FEB8DF79}"/>
          </ac:spMkLst>
        </pc:spChg>
        <pc:spChg chg="add del">
          <ac:chgData name="Nono rara" userId="e9fb7294042be555" providerId="Windows Live" clId="Web-{5A60DBC2-8039-4295-BA9A-9CD383E69BC2}" dt="2021-12-29T16:53:08.946" v="624"/>
          <ac:spMkLst>
            <pc:docMk/>
            <pc:sldMk cId="2320513082" sldId="264"/>
            <ac:spMk id="11" creationId="{3F24A09B-713F-43FC-AB6E-B88083968522}"/>
          </ac:spMkLst>
        </pc:spChg>
        <pc:spChg chg="add">
          <ac:chgData name="Nono rara" userId="e9fb7294042be555" providerId="Windows Live" clId="Web-{5A60DBC2-8039-4295-BA9A-9CD383E69BC2}" dt="2021-12-29T16:53:08.946" v="624"/>
          <ac:spMkLst>
            <pc:docMk/>
            <pc:sldMk cId="2320513082" sldId="264"/>
            <ac:spMk id="18" creationId="{C6D09588-9668-4D38-8AD4-C27CF2B2D41C}"/>
          </ac:spMkLst>
        </pc:spChg>
        <pc:grpChg chg="add">
          <ac:chgData name="Nono rara" userId="e9fb7294042be555" providerId="Windows Live" clId="Web-{5A60DBC2-8039-4295-BA9A-9CD383E69BC2}" dt="2021-12-29T16:53:08.946" v="624"/>
          <ac:grpSpMkLst>
            <pc:docMk/>
            <pc:sldMk cId="2320513082" sldId="264"/>
            <ac:grpSpMk id="20" creationId="{95A28492-272D-4814-AE2C-61575C989EA3}"/>
          </ac:grpSpMkLst>
        </pc:grpChg>
        <pc:cxnChg chg="add del">
          <ac:chgData name="Nono rara" userId="e9fb7294042be555" providerId="Windows Live" clId="Web-{5A60DBC2-8039-4295-BA9A-9CD383E69BC2}" dt="2021-12-29T16:53:08.946" v="624"/>
          <ac:cxnSpMkLst>
            <pc:docMk/>
            <pc:sldMk cId="2320513082" sldId="264"/>
            <ac:cxnSpMk id="13" creationId="{0B91AB35-C3B4-4B70-B3DD-13D63B7DA23D}"/>
          </ac:cxnSpMkLst>
        </pc:cxnChg>
      </pc:sldChg>
      <pc:sldChg chg="addSp modSp new mod setBg addAnim">
        <pc:chgData name="Nono rara" userId="e9fb7294042be555" providerId="Windows Live" clId="Web-{5A60DBC2-8039-4295-BA9A-9CD383E69BC2}" dt="2021-12-29T16:55:39.778" v="647"/>
        <pc:sldMkLst>
          <pc:docMk/>
          <pc:sldMk cId="1601218120" sldId="265"/>
        </pc:sldMkLst>
        <pc:spChg chg="mod">
          <ac:chgData name="Nono rara" userId="e9fb7294042be555" providerId="Windows Live" clId="Web-{5A60DBC2-8039-4295-BA9A-9CD383E69BC2}" dt="2021-12-29T16:55:39.778" v="646"/>
          <ac:spMkLst>
            <pc:docMk/>
            <pc:sldMk cId="1601218120" sldId="265"/>
            <ac:spMk id="2" creationId="{11E85655-B4F8-4423-94C4-FC66FDC4D333}"/>
          </ac:spMkLst>
        </pc:spChg>
        <pc:spChg chg="add">
          <ac:chgData name="Nono rara" userId="e9fb7294042be555" providerId="Windows Live" clId="Web-{5A60DBC2-8039-4295-BA9A-9CD383E69BC2}" dt="2021-12-29T16:55:39.778" v="646"/>
          <ac:spMkLst>
            <pc:docMk/>
            <pc:sldMk cId="1601218120" sldId="265"/>
            <ac:spMk id="7" creationId="{787F4F1C-8D3D-4EC1-B72D-A0470A5A08B8}"/>
          </ac:spMkLst>
        </pc:spChg>
        <pc:grpChg chg="add">
          <ac:chgData name="Nono rara" userId="e9fb7294042be555" providerId="Windows Live" clId="Web-{5A60DBC2-8039-4295-BA9A-9CD383E69BC2}" dt="2021-12-29T16:55:39.778" v="646"/>
          <ac:grpSpMkLst>
            <pc:docMk/>
            <pc:sldMk cId="1601218120" sldId="265"/>
            <ac:grpSpMk id="9" creationId="{D1E3DD61-64DB-46AD-B249-E273CD86B051}"/>
          </ac:grpSpMkLst>
        </pc:grpChg>
      </pc:sldChg>
    </pc:docChg>
  </pc:docChgLst>
  <pc:docChgLst>
    <pc:chgData name="Nono rara" userId="e9fb7294042be555" providerId="Windows Live" clId="Web-{3034B59E-8C8D-4ECD-B5A7-A2401FEC2E2D}"/>
    <pc:docChg chg="addSld delSld modSld">
      <pc:chgData name="Nono rara" userId="e9fb7294042be555" providerId="Windows Live" clId="Web-{3034B59E-8C8D-4ECD-B5A7-A2401FEC2E2D}" dt="2022-01-26T17:58:36.252" v="668" actId="20577"/>
      <pc:docMkLst>
        <pc:docMk/>
      </pc:docMkLst>
      <pc:sldChg chg="modSp">
        <pc:chgData name="Nono rara" userId="e9fb7294042be555" providerId="Windows Live" clId="Web-{3034B59E-8C8D-4ECD-B5A7-A2401FEC2E2D}" dt="2022-01-26T17:58:36.252" v="668" actId="20577"/>
        <pc:sldMkLst>
          <pc:docMk/>
          <pc:sldMk cId="2963339706" sldId="257"/>
        </pc:sldMkLst>
        <pc:spChg chg="mod">
          <ac:chgData name="Nono rara" userId="e9fb7294042be555" providerId="Windows Live" clId="Web-{3034B59E-8C8D-4ECD-B5A7-A2401FEC2E2D}" dt="2022-01-26T17:58:36.252" v="668" actId="20577"/>
          <ac:spMkLst>
            <pc:docMk/>
            <pc:sldMk cId="2963339706" sldId="257"/>
            <ac:spMk id="3" creationId="{068948BC-3619-4631-8BA0-D6418536B957}"/>
          </ac:spMkLst>
        </pc:spChg>
      </pc:sldChg>
      <pc:sldChg chg="addSp delSp modSp mod setBg">
        <pc:chgData name="Nono rara" userId="e9fb7294042be555" providerId="Windows Live" clId="Web-{3034B59E-8C8D-4ECD-B5A7-A2401FEC2E2D}" dt="2022-01-26T17:08:13.231" v="11" actId="14100"/>
        <pc:sldMkLst>
          <pc:docMk/>
          <pc:sldMk cId="143488797" sldId="306"/>
        </pc:sldMkLst>
        <pc:spChg chg="mod ord">
          <ac:chgData name="Nono rara" userId="e9fb7294042be555" providerId="Windows Live" clId="Web-{3034B59E-8C8D-4ECD-B5A7-A2401FEC2E2D}" dt="2022-01-26T17:06:22.275" v="2"/>
          <ac:spMkLst>
            <pc:docMk/>
            <pc:sldMk cId="143488797" sldId="306"/>
            <ac:spMk id="2" creationId="{6BBFE39B-F974-4CE6-A7C4-45CCBCADC59A}"/>
          </ac:spMkLst>
        </pc:spChg>
        <pc:spChg chg="add del">
          <ac:chgData name="Nono rara" userId="e9fb7294042be555" providerId="Windows Live" clId="Web-{3034B59E-8C8D-4ECD-B5A7-A2401FEC2E2D}" dt="2022-01-26T17:06:22.275" v="1"/>
          <ac:spMkLst>
            <pc:docMk/>
            <pc:sldMk cId="143488797" sldId="306"/>
            <ac:spMk id="16" creationId="{73DE2CFE-42F2-48F0-8706-5264E012B10C}"/>
          </ac:spMkLst>
        </pc:spChg>
        <pc:spChg chg="add">
          <ac:chgData name="Nono rara" userId="e9fb7294042be555" providerId="Windows Live" clId="Web-{3034B59E-8C8D-4ECD-B5A7-A2401FEC2E2D}" dt="2022-01-26T17:06:22.275" v="2"/>
          <ac:spMkLst>
            <pc:docMk/>
            <pc:sldMk cId="143488797" sldId="306"/>
            <ac:spMk id="25" creationId="{42285737-90EE-47DC-AC80-8AE156B11969}"/>
          </ac:spMkLst>
        </pc:spChg>
        <pc:grpChg chg="add">
          <ac:chgData name="Nono rara" userId="e9fb7294042be555" providerId="Windows Live" clId="Web-{3034B59E-8C8D-4ECD-B5A7-A2401FEC2E2D}" dt="2022-01-26T17:06:22.275" v="2"/>
          <ac:grpSpMkLst>
            <pc:docMk/>
            <pc:sldMk cId="143488797" sldId="306"/>
            <ac:grpSpMk id="18" creationId="{B57BDC17-F1B3-455F-BBF1-680AA1F25C06}"/>
          </ac:grpSpMkLst>
        </pc:grpChg>
        <pc:picChg chg="mod">
          <ac:chgData name="Nono rara" userId="e9fb7294042be555" providerId="Windows Live" clId="Web-{3034B59E-8C8D-4ECD-B5A7-A2401FEC2E2D}" dt="2022-01-26T17:06:22.275" v="2"/>
          <ac:picMkLst>
            <pc:docMk/>
            <pc:sldMk cId="143488797" sldId="306"/>
            <ac:picMk id="4" creationId="{56C1E62F-11D4-4788-B846-DD971BFB39AA}"/>
          </ac:picMkLst>
        </pc:picChg>
        <pc:picChg chg="mod ord">
          <ac:chgData name="Nono rara" userId="e9fb7294042be555" providerId="Windows Live" clId="Web-{3034B59E-8C8D-4ECD-B5A7-A2401FEC2E2D}" dt="2022-01-26T17:06:22.275" v="2"/>
          <ac:picMkLst>
            <pc:docMk/>
            <pc:sldMk cId="143488797" sldId="306"/>
            <ac:picMk id="6" creationId="{B9E85AC4-911F-4019-AE7A-572269FA4323}"/>
          </ac:picMkLst>
        </pc:picChg>
        <pc:picChg chg="mod ord">
          <ac:chgData name="Nono rara" userId="e9fb7294042be555" providerId="Windows Live" clId="Web-{3034B59E-8C8D-4ECD-B5A7-A2401FEC2E2D}" dt="2022-01-26T17:08:13.231" v="11" actId="14100"/>
          <ac:picMkLst>
            <pc:docMk/>
            <pc:sldMk cId="143488797" sldId="306"/>
            <ac:picMk id="7" creationId="{86AE2782-2791-49E2-AAF7-B045F00BA5E5}"/>
          </ac:picMkLst>
        </pc:picChg>
        <pc:picChg chg="mod">
          <ac:chgData name="Nono rara" userId="e9fb7294042be555" providerId="Windows Live" clId="Web-{3034B59E-8C8D-4ECD-B5A7-A2401FEC2E2D}" dt="2022-01-26T17:07:58.058" v="10" actId="1076"/>
          <ac:picMkLst>
            <pc:docMk/>
            <pc:sldMk cId="143488797" sldId="306"/>
            <ac:picMk id="8" creationId="{0ED68893-6E02-4BEC-9EDD-90A30C6473B5}"/>
          </ac:picMkLst>
        </pc:picChg>
        <pc:picChg chg="mod">
          <ac:chgData name="Nono rara" userId="e9fb7294042be555" providerId="Windows Live" clId="Web-{3034B59E-8C8D-4ECD-B5A7-A2401FEC2E2D}" dt="2022-01-26T17:06:22.275" v="2"/>
          <ac:picMkLst>
            <pc:docMk/>
            <pc:sldMk cId="143488797" sldId="306"/>
            <ac:picMk id="9" creationId="{582674EF-C385-4E99-AD75-26D027C83431}"/>
          </ac:picMkLst>
        </pc:picChg>
        <pc:picChg chg="mod">
          <ac:chgData name="Nono rara" userId="e9fb7294042be555" providerId="Windows Live" clId="Web-{3034B59E-8C8D-4ECD-B5A7-A2401FEC2E2D}" dt="2022-01-26T17:06:22.275" v="2"/>
          <ac:picMkLst>
            <pc:docMk/>
            <pc:sldMk cId="143488797" sldId="306"/>
            <ac:picMk id="10" creationId="{A45FF031-3ED1-448B-9A2E-0DAC7F8CC7A2}"/>
          </ac:picMkLst>
        </pc:picChg>
        <pc:picChg chg="mod ord">
          <ac:chgData name="Nono rara" userId="e9fb7294042be555" providerId="Windows Live" clId="Web-{3034B59E-8C8D-4ECD-B5A7-A2401FEC2E2D}" dt="2022-01-26T17:07:52.090" v="9" actId="14100"/>
          <ac:picMkLst>
            <pc:docMk/>
            <pc:sldMk cId="143488797" sldId="306"/>
            <ac:picMk id="11" creationId="{758363A2-52F2-4ECC-B43D-D6D804302319}"/>
          </ac:picMkLst>
        </pc:picChg>
      </pc:sldChg>
      <pc:sldChg chg="addSp delSp modSp add replId">
        <pc:chgData name="Nono rara" userId="e9fb7294042be555" providerId="Windows Live" clId="Web-{3034B59E-8C8D-4ECD-B5A7-A2401FEC2E2D}" dt="2022-01-26T17:13:04.987" v="42" actId="14100"/>
        <pc:sldMkLst>
          <pc:docMk/>
          <pc:sldMk cId="1590578223" sldId="307"/>
        </pc:sldMkLst>
        <pc:spChg chg="mod">
          <ac:chgData name="Nono rara" userId="e9fb7294042be555" providerId="Windows Live" clId="Web-{3034B59E-8C8D-4ECD-B5A7-A2401FEC2E2D}" dt="2022-01-26T17:11:19.641" v="34"/>
          <ac:spMkLst>
            <pc:docMk/>
            <pc:sldMk cId="1590578223" sldId="307"/>
            <ac:spMk id="2" creationId="{6BBFE39B-F974-4CE6-A7C4-45CCBCADC59A}"/>
          </ac:spMkLst>
        </pc:spChg>
        <pc:spChg chg="add del mod">
          <ac:chgData name="Nono rara" userId="e9fb7294042be555" providerId="Windows Live" clId="Web-{3034B59E-8C8D-4ECD-B5A7-A2401FEC2E2D}" dt="2022-01-26T17:10:25.499" v="25"/>
          <ac:spMkLst>
            <pc:docMk/>
            <pc:sldMk cId="1590578223" sldId="307"/>
            <ac:spMk id="5" creationId="{E61753B5-9A2A-416F-9480-50948AA73273}"/>
          </ac:spMkLst>
        </pc:spChg>
        <pc:spChg chg="add del">
          <ac:chgData name="Nono rara" userId="e9fb7294042be555" providerId="Windows Live" clId="Web-{3034B59E-8C8D-4ECD-B5A7-A2401FEC2E2D}" dt="2022-01-26T17:11:19.641" v="34"/>
          <ac:spMkLst>
            <pc:docMk/>
            <pc:sldMk cId="1590578223" sldId="307"/>
            <ac:spMk id="25" creationId="{42285737-90EE-47DC-AC80-8AE156B11969}"/>
          </ac:spMkLst>
        </pc:spChg>
        <pc:spChg chg="add del">
          <ac:chgData name="Nono rara" userId="e9fb7294042be555" providerId="Windows Live" clId="Web-{3034B59E-8C8D-4ECD-B5A7-A2401FEC2E2D}" dt="2022-01-26T17:11:19.641" v="34"/>
          <ac:spMkLst>
            <pc:docMk/>
            <pc:sldMk cId="1590578223" sldId="307"/>
            <ac:spMk id="30" creationId="{D4771268-CB57-404A-9271-370EB28F6090}"/>
          </ac:spMkLst>
        </pc:spChg>
        <pc:grpChg chg="add del">
          <ac:chgData name="Nono rara" userId="e9fb7294042be555" providerId="Windows Live" clId="Web-{3034B59E-8C8D-4ECD-B5A7-A2401FEC2E2D}" dt="2022-01-26T17:11:19.641" v="34"/>
          <ac:grpSpMkLst>
            <pc:docMk/>
            <pc:sldMk cId="1590578223" sldId="307"/>
            <ac:grpSpMk id="18" creationId="{B57BDC17-F1B3-455F-BBF1-680AA1F25C06}"/>
          </ac:grpSpMkLst>
        </pc:grpChg>
        <pc:picChg chg="del">
          <ac:chgData name="Nono rara" userId="e9fb7294042be555" providerId="Windows Live" clId="Web-{3034B59E-8C8D-4ECD-B5A7-A2401FEC2E2D}" dt="2022-01-26T17:10:10.983" v="23"/>
          <ac:picMkLst>
            <pc:docMk/>
            <pc:sldMk cId="1590578223" sldId="307"/>
            <ac:picMk id="4" creationId="{56C1E62F-11D4-4788-B846-DD971BFB39AA}"/>
          </ac:picMkLst>
        </pc:picChg>
        <pc:picChg chg="del">
          <ac:chgData name="Nono rara" userId="e9fb7294042be555" providerId="Windows Live" clId="Web-{3034B59E-8C8D-4ECD-B5A7-A2401FEC2E2D}" dt="2022-01-26T17:10:28.781" v="27"/>
          <ac:picMkLst>
            <pc:docMk/>
            <pc:sldMk cId="1590578223" sldId="307"/>
            <ac:picMk id="6" creationId="{B9E85AC4-911F-4019-AE7A-572269FA4323}"/>
          </ac:picMkLst>
        </pc:picChg>
        <pc:picChg chg="del">
          <ac:chgData name="Nono rara" userId="e9fb7294042be555" providerId="Windows Live" clId="Web-{3034B59E-8C8D-4ECD-B5A7-A2401FEC2E2D}" dt="2022-01-26T17:10:32.140" v="30"/>
          <ac:picMkLst>
            <pc:docMk/>
            <pc:sldMk cId="1590578223" sldId="307"/>
            <ac:picMk id="7" creationId="{86AE2782-2791-49E2-AAF7-B045F00BA5E5}"/>
          </ac:picMkLst>
        </pc:picChg>
        <pc:picChg chg="del">
          <ac:chgData name="Nono rara" userId="e9fb7294042be555" providerId="Windows Live" clId="Web-{3034B59E-8C8D-4ECD-B5A7-A2401FEC2E2D}" dt="2022-01-26T17:10:12.046" v="24"/>
          <ac:picMkLst>
            <pc:docMk/>
            <pc:sldMk cId="1590578223" sldId="307"/>
            <ac:picMk id="8" creationId="{0ED68893-6E02-4BEC-9EDD-90A30C6473B5}"/>
          </ac:picMkLst>
        </pc:picChg>
        <pc:picChg chg="del">
          <ac:chgData name="Nono rara" userId="e9fb7294042be555" providerId="Windows Live" clId="Web-{3034B59E-8C8D-4ECD-B5A7-A2401FEC2E2D}" dt="2022-01-26T17:10:29.921" v="28"/>
          <ac:picMkLst>
            <pc:docMk/>
            <pc:sldMk cId="1590578223" sldId="307"/>
            <ac:picMk id="9" creationId="{582674EF-C385-4E99-AD75-26D027C83431}"/>
          </ac:picMkLst>
        </pc:picChg>
        <pc:picChg chg="del">
          <ac:chgData name="Nono rara" userId="e9fb7294042be555" providerId="Windows Live" clId="Web-{3034B59E-8C8D-4ECD-B5A7-A2401FEC2E2D}" dt="2022-01-26T17:10:30.546" v="29"/>
          <ac:picMkLst>
            <pc:docMk/>
            <pc:sldMk cId="1590578223" sldId="307"/>
            <ac:picMk id="10" creationId="{A45FF031-3ED1-448B-9A2E-0DAC7F8CC7A2}"/>
          </ac:picMkLst>
        </pc:picChg>
        <pc:picChg chg="del">
          <ac:chgData name="Nono rara" userId="e9fb7294042be555" providerId="Windows Live" clId="Web-{3034B59E-8C8D-4ECD-B5A7-A2401FEC2E2D}" dt="2022-01-26T17:10:27.218" v="26"/>
          <ac:picMkLst>
            <pc:docMk/>
            <pc:sldMk cId="1590578223" sldId="307"/>
            <ac:picMk id="11" creationId="{758363A2-52F2-4ECC-B43D-D6D804302319}"/>
          </ac:picMkLst>
        </pc:picChg>
        <pc:picChg chg="add mod">
          <ac:chgData name="Nono rara" userId="e9fb7294042be555" providerId="Windows Live" clId="Web-{3034B59E-8C8D-4ECD-B5A7-A2401FEC2E2D}" dt="2022-01-26T17:13:04.987" v="42" actId="14100"/>
          <ac:picMkLst>
            <pc:docMk/>
            <pc:sldMk cId="1590578223" sldId="307"/>
            <ac:picMk id="12" creationId="{68ABA8F6-AB9E-4C29-9D5F-2F34730F49E2}"/>
          </ac:picMkLst>
        </pc:picChg>
      </pc:sldChg>
      <pc:sldChg chg="addSp delSp modSp add replId">
        <pc:chgData name="Nono rara" userId="e9fb7294042be555" providerId="Windows Live" clId="Web-{3034B59E-8C8D-4ECD-B5A7-A2401FEC2E2D}" dt="2022-01-26T17:14:09.426" v="58"/>
        <pc:sldMkLst>
          <pc:docMk/>
          <pc:sldMk cId="4032088835" sldId="308"/>
        </pc:sldMkLst>
        <pc:spChg chg="mod">
          <ac:chgData name="Nono rara" userId="e9fb7294042be555" providerId="Windows Live" clId="Web-{3034B59E-8C8D-4ECD-B5A7-A2401FEC2E2D}" dt="2022-01-26T17:14:09.426" v="58"/>
          <ac:spMkLst>
            <pc:docMk/>
            <pc:sldMk cId="4032088835" sldId="308"/>
            <ac:spMk id="2" creationId="{6BBFE39B-F974-4CE6-A7C4-45CCBCADC59A}"/>
          </ac:spMkLst>
        </pc:spChg>
        <pc:spChg chg="add del">
          <ac:chgData name="Nono rara" userId="e9fb7294042be555" providerId="Windows Live" clId="Web-{3034B59E-8C8D-4ECD-B5A7-A2401FEC2E2D}" dt="2022-01-26T17:14:09.426" v="58"/>
          <ac:spMkLst>
            <pc:docMk/>
            <pc:sldMk cId="4032088835" sldId="308"/>
            <ac:spMk id="25" creationId="{42285737-90EE-47DC-AC80-8AE156B11969}"/>
          </ac:spMkLst>
        </pc:spChg>
        <pc:spChg chg="add del">
          <ac:chgData name="Nono rara" userId="e9fb7294042be555" providerId="Windows Live" clId="Web-{3034B59E-8C8D-4ECD-B5A7-A2401FEC2E2D}" dt="2022-01-26T17:14:09.426" v="57"/>
          <ac:spMkLst>
            <pc:docMk/>
            <pc:sldMk cId="4032088835" sldId="308"/>
            <ac:spMk id="30" creationId="{D4771268-CB57-404A-9271-370EB28F6090}"/>
          </ac:spMkLst>
        </pc:spChg>
        <pc:grpChg chg="add del">
          <ac:chgData name="Nono rara" userId="e9fb7294042be555" providerId="Windows Live" clId="Web-{3034B59E-8C8D-4ECD-B5A7-A2401FEC2E2D}" dt="2022-01-26T17:14:09.426" v="58"/>
          <ac:grpSpMkLst>
            <pc:docMk/>
            <pc:sldMk cId="4032088835" sldId="308"/>
            <ac:grpSpMk id="18" creationId="{B57BDC17-F1B3-455F-BBF1-680AA1F25C06}"/>
          </ac:grpSpMkLst>
        </pc:grpChg>
        <pc:picChg chg="add mod">
          <ac:chgData name="Nono rara" userId="e9fb7294042be555" providerId="Windows Live" clId="Web-{3034B59E-8C8D-4ECD-B5A7-A2401FEC2E2D}" dt="2022-01-26T17:14:09.426" v="58"/>
          <ac:picMkLst>
            <pc:docMk/>
            <pc:sldMk cId="4032088835" sldId="308"/>
            <ac:picMk id="3" creationId="{E14DEED4-7848-49AF-BBB5-3E0D53628C44}"/>
          </ac:picMkLst>
        </pc:picChg>
        <pc:picChg chg="del">
          <ac:chgData name="Nono rara" userId="e9fb7294042be555" providerId="Windows Live" clId="Web-{3034B59E-8C8D-4ECD-B5A7-A2401FEC2E2D}" dt="2022-01-26T17:13:25.222" v="47"/>
          <ac:picMkLst>
            <pc:docMk/>
            <pc:sldMk cId="4032088835" sldId="308"/>
            <ac:picMk id="12" creationId="{68ABA8F6-AB9E-4C29-9D5F-2F34730F49E2}"/>
          </ac:picMkLst>
        </pc:picChg>
      </pc:sldChg>
      <pc:sldChg chg="addSp delSp modSp add replId">
        <pc:chgData name="Nono rara" userId="e9fb7294042be555" providerId="Windows Live" clId="Web-{3034B59E-8C8D-4ECD-B5A7-A2401FEC2E2D}" dt="2022-01-26T17:16:56.586" v="91" actId="14100"/>
        <pc:sldMkLst>
          <pc:docMk/>
          <pc:sldMk cId="1608761122" sldId="309"/>
        </pc:sldMkLst>
        <pc:spChg chg="mod">
          <ac:chgData name="Nono rara" userId="e9fb7294042be555" providerId="Windows Live" clId="Web-{3034B59E-8C8D-4ECD-B5A7-A2401FEC2E2D}" dt="2022-01-26T17:15:14.428" v="76" actId="20577"/>
          <ac:spMkLst>
            <pc:docMk/>
            <pc:sldMk cId="1608761122" sldId="309"/>
            <ac:spMk id="2" creationId="{6BBFE39B-F974-4CE6-A7C4-45CCBCADC59A}"/>
          </ac:spMkLst>
        </pc:spChg>
        <pc:spChg chg="add del mod">
          <ac:chgData name="Nono rara" userId="e9fb7294042be555" providerId="Windows Live" clId="Web-{3034B59E-8C8D-4ECD-B5A7-A2401FEC2E2D}" dt="2022-01-26T17:15:23.615" v="79"/>
          <ac:spMkLst>
            <pc:docMk/>
            <pc:sldMk cId="1608761122" sldId="309"/>
            <ac:spMk id="5" creationId="{82E0E073-FE91-4494-A0F5-F460D0EEBADA}"/>
          </ac:spMkLst>
        </pc:spChg>
        <pc:picChg chg="del">
          <ac:chgData name="Nono rara" userId="e9fb7294042be555" providerId="Windows Live" clId="Web-{3034B59E-8C8D-4ECD-B5A7-A2401FEC2E2D}" dt="2022-01-26T17:15:17.912" v="77"/>
          <ac:picMkLst>
            <pc:docMk/>
            <pc:sldMk cId="1608761122" sldId="309"/>
            <ac:picMk id="4" creationId="{56C1E62F-11D4-4788-B846-DD971BFB39AA}"/>
          </ac:picMkLst>
        </pc:picChg>
        <pc:picChg chg="del">
          <ac:chgData name="Nono rara" userId="e9fb7294042be555" providerId="Windows Live" clId="Web-{3034B59E-8C8D-4ECD-B5A7-A2401FEC2E2D}" dt="2022-01-26T17:15:27.115" v="81"/>
          <ac:picMkLst>
            <pc:docMk/>
            <pc:sldMk cId="1608761122" sldId="309"/>
            <ac:picMk id="6" creationId="{B9E85AC4-911F-4019-AE7A-572269FA4323}"/>
          </ac:picMkLst>
        </pc:picChg>
        <pc:picChg chg="del">
          <ac:chgData name="Nono rara" userId="e9fb7294042be555" providerId="Windows Live" clId="Web-{3034B59E-8C8D-4ECD-B5A7-A2401FEC2E2D}" dt="2022-01-26T17:15:30.584" v="83"/>
          <ac:picMkLst>
            <pc:docMk/>
            <pc:sldMk cId="1608761122" sldId="309"/>
            <ac:picMk id="7" creationId="{86AE2782-2791-49E2-AAF7-B045F00BA5E5}"/>
          </ac:picMkLst>
        </pc:picChg>
        <pc:picChg chg="del">
          <ac:chgData name="Nono rara" userId="e9fb7294042be555" providerId="Windows Live" clId="Web-{3034B59E-8C8D-4ECD-B5A7-A2401FEC2E2D}" dt="2022-01-26T17:15:19.693" v="78"/>
          <ac:picMkLst>
            <pc:docMk/>
            <pc:sldMk cId="1608761122" sldId="309"/>
            <ac:picMk id="8" creationId="{0ED68893-6E02-4BEC-9EDD-90A30C6473B5}"/>
          </ac:picMkLst>
        </pc:picChg>
        <pc:picChg chg="del">
          <ac:chgData name="Nono rara" userId="e9fb7294042be555" providerId="Windows Live" clId="Web-{3034B59E-8C8D-4ECD-B5A7-A2401FEC2E2D}" dt="2022-01-26T17:15:28.803" v="82"/>
          <ac:picMkLst>
            <pc:docMk/>
            <pc:sldMk cId="1608761122" sldId="309"/>
            <ac:picMk id="9" creationId="{582674EF-C385-4E99-AD75-26D027C83431}"/>
          </ac:picMkLst>
        </pc:picChg>
        <pc:picChg chg="del">
          <ac:chgData name="Nono rara" userId="e9fb7294042be555" providerId="Windows Live" clId="Web-{3034B59E-8C8D-4ECD-B5A7-A2401FEC2E2D}" dt="2022-01-26T17:15:32.584" v="84"/>
          <ac:picMkLst>
            <pc:docMk/>
            <pc:sldMk cId="1608761122" sldId="309"/>
            <ac:picMk id="10" creationId="{A45FF031-3ED1-448B-9A2E-0DAC7F8CC7A2}"/>
          </ac:picMkLst>
        </pc:picChg>
        <pc:picChg chg="del">
          <ac:chgData name="Nono rara" userId="e9fb7294042be555" providerId="Windows Live" clId="Web-{3034B59E-8C8D-4ECD-B5A7-A2401FEC2E2D}" dt="2022-01-26T17:15:25.600" v="80"/>
          <ac:picMkLst>
            <pc:docMk/>
            <pc:sldMk cId="1608761122" sldId="309"/>
            <ac:picMk id="11" creationId="{758363A2-52F2-4ECC-B43D-D6D804302319}"/>
          </ac:picMkLst>
        </pc:picChg>
        <pc:picChg chg="add mod">
          <ac:chgData name="Nono rara" userId="e9fb7294042be555" providerId="Windows Live" clId="Web-{3034B59E-8C8D-4ECD-B5A7-A2401FEC2E2D}" dt="2022-01-26T17:16:56.586" v="91" actId="14100"/>
          <ac:picMkLst>
            <pc:docMk/>
            <pc:sldMk cId="1608761122" sldId="309"/>
            <ac:picMk id="12" creationId="{B8C8C510-747F-43D5-83D4-7C4BD98FC213}"/>
          </ac:picMkLst>
        </pc:picChg>
      </pc:sldChg>
      <pc:sldChg chg="addSp delSp modSp add mod replId addAnim setClrOvrMap">
        <pc:chgData name="Nono rara" userId="e9fb7294042be555" providerId="Windows Live" clId="Web-{3034B59E-8C8D-4ECD-B5A7-A2401FEC2E2D}" dt="2022-01-26T17:20:48.966" v="156" actId="20577"/>
        <pc:sldMkLst>
          <pc:docMk/>
          <pc:sldMk cId="2545317972" sldId="310"/>
        </pc:sldMkLst>
        <pc:spChg chg="mod">
          <ac:chgData name="Nono rara" userId="e9fb7294042be555" providerId="Windows Live" clId="Web-{3034B59E-8C8D-4ECD-B5A7-A2401FEC2E2D}" dt="2022-01-26T17:19:21.355" v="129"/>
          <ac:spMkLst>
            <pc:docMk/>
            <pc:sldMk cId="2545317972" sldId="310"/>
            <ac:spMk id="2" creationId="{6BBFE39B-F974-4CE6-A7C4-45CCBCADC59A}"/>
          </ac:spMkLst>
        </pc:spChg>
        <pc:spChg chg="add mod">
          <ac:chgData name="Nono rara" userId="e9fb7294042be555" providerId="Windows Live" clId="Web-{3034B59E-8C8D-4ECD-B5A7-A2401FEC2E2D}" dt="2022-01-26T17:20:48.966" v="156" actId="20577"/>
          <ac:spMkLst>
            <pc:docMk/>
            <pc:sldMk cId="2545317972" sldId="310"/>
            <ac:spMk id="4" creationId="{7166A735-8978-43CA-84A5-42C3BFC245B3}"/>
          </ac:spMkLst>
        </pc:spChg>
        <pc:spChg chg="del">
          <ac:chgData name="Nono rara" userId="e9fb7294042be555" providerId="Windows Live" clId="Web-{3034B59E-8C8D-4ECD-B5A7-A2401FEC2E2D}" dt="2022-01-26T17:18:48.479" v="122"/>
          <ac:spMkLst>
            <pc:docMk/>
            <pc:sldMk cId="2545317972" sldId="310"/>
            <ac:spMk id="25" creationId="{42285737-90EE-47DC-AC80-8AE156B11969}"/>
          </ac:spMkLst>
        </pc:spChg>
        <pc:spChg chg="add del">
          <ac:chgData name="Nono rara" userId="e9fb7294042be555" providerId="Windows Live" clId="Web-{3034B59E-8C8D-4ECD-B5A7-A2401FEC2E2D}" dt="2022-01-26T17:19:21.355" v="129"/>
          <ac:spMkLst>
            <pc:docMk/>
            <pc:sldMk cId="2545317972" sldId="310"/>
            <ac:spMk id="30" creationId="{1707FC24-6981-43D9-B525-C7832BA22463}"/>
          </ac:spMkLst>
        </pc:spChg>
        <pc:spChg chg="add">
          <ac:chgData name="Nono rara" userId="e9fb7294042be555" providerId="Windows Live" clId="Web-{3034B59E-8C8D-4ECD-B5A7-A2401FEC2E2D}" dt="2022-01-26T17:19:21.355" v="129"/>
          <ac:spMkLst>
            <pc:docMk/>
            <pc:sldMk cId="2545317972" sldId="310"/>
            <ac:spMk id="35" creationId="{F2B38F72-8FC4-4001-8C67-FA6B86DEC767}"/>
          </ac:spMkLst>
        </pc:spChg>
        <pc:grpChg chg="del">
          <ac:chgData name="Nono rara" userId="e9fb7294042be555" providerId="Windows Live" clId="Web-{3034B59E-8C8D-4ECD-B5A7-A2401FEC2E2D}" dt="2022-01-26T17:18:48.479" v="122"/>
          <ac:grpSpMkLst>
            <pc:docMk/>
            <pc:sldMk cId="2545317972" sldId="310"/>
            <ac:grpSpMk id="18" creationId="{B57BDC17-F1B3-455F-BBF1-680AA1F25C06}"/>
          </ac:grpSpMkLst>
        </pc:grpChg>
        <pc:picChg chg="add mod ord">
          <ac:chgData name="Nono rara" userId="e9fb7294042be555" providerId="Windows Live" clId="Web-{3034B59E-8C8D-4ECD-B5A7-A2401FEC2E2D}" dt="2022-01-26T17:19:21.355" v="129"/>
          <ac:picMkLst>
            <pc:docMk/>
            <pc:sldMk cId="2545317972" sldId="310"/>
            <ac:picMk id="3" creationId="{8774097B-BC71-41AB-A2AE-BA971D0F4675}"/>
          </ac:picMkLst>
        </pc:picChg>
        <pc:picChg chg="del">
          <ac:chgData name="Nono rara" userId="e9fb7294042be555" providerId="Windows Live" clId="Web-{3034B59E-8C8D-4ECD-B5A7-A2401FEC2E2D}" dt="2022-01-26T17:18:31.541" v="116"/>
          <ac:picMkLst>
            <pc:docMk/>
            <pc:sldMk cId="2545317972" sldId="310"/>
            <ac:picMk id="12" creationId="{B8C8C510-747F-43D5-83D4-7C4BD98FC213}"/>
          </ac:picMkLst>
        </pc:picChg>
      </pc:sldChg>
      <pc:sldChg chg="addSp delSp modSp add mod replId setBg">
        <pc:chgData name="Nono rara" userId="e9fb7294042be555" providerId="Windows Live" clId="Web-{3034B59E-8C8D-4ECD-B5A7-A2401FEC2E2D}" dt="2022-01-26T17:26:16.411" v="235" actId="14100"/>
        <pc:sldMkLst>
          <pc:docMk/>
          <pc:sldMk cId="1889284303" sldId="311"/>
        </pc:sldMkLst>
        <pc:spChg chg="mod">
          <ac:chgData name="Nono rara" userId="e9fb7294042be555" providerId="Windows Live" clId="Web-{3034B59E-8C8D-4ECD-B5A7-A2401FEC2E2D}" dt="2022-01-26T17:26:07.802" v="234" actId="20577"/>
          <ac:spMkLst>
            <pc:docMk/>
            <pc:sldMk cId="1889284303" sldId="311"/>
            <ac:spMk id="2" creationId="{6BBFE39B-F974-4CE6-A7C4-45CCBCADC59A}"/>
          </ac:spMkLst>
        </pc:spChg>
        <pc:spChg chg="mod">
          <ac:chgData name="Nono rara" userId="e9fb7294042be555" providerId="Windows Live" clId="Web-{3034B59E-8C8D-4ECD-B5A7-A2401FEC2E2D}" dt="2022-01-26T17:26:16.411" v="235" actId="14100"/>
          <ac:spMkLst>
            <pc:docMk/>
            <pc:sldMk cId="1889284303" sldId="311"/>
            <ac:spMk id="4" creationId="{7166A735-8978-43CA-84A5-42C3BFC245B3}"/>
          </ac:spMkLst>
        </pc:spChg>
        <pc:spChg chg="add mod ord">
          <ac:chgData name="Nono rara" userId="e9fb7294042be555" providerId="Windows Live" clId="Web-{3034B59E-8C8D-4ECD-B5A7-A2401FEC2E2D}" dt="2022-01-26T17:24:25.971" v="224"/>
          <ac:spMkLst>
            <pc:docMk/>
            <pc:sldMk cId="1889284303" sldId="311"/>
            <ac:spMk id="8" creationId="{A07B2640-CC97-444F-A73C-AB9331F88A7E}"/>
          </ac:spMkLst>
        </pc:spChg>
        <pc:spChg chg="del">
          <ac:chgData name="Nono rara" userId="e9fb7294042be555" providerId="Windows Live" clId="Web-{3034B59E-8C8D-4ECD-B5A7-A2401FEC2E2D}" dt="2022-01-26T17:23:58.189" v="220"/>
          <ac:spMkLst>
            <pc:docMk/>
            <pc:sldMk cId="1889284303" sldId="311"/>
            <ac:spMk id="35" creationId="{F2B38F72-8FC4-4001-8C67-FA6B86DEC767}"/>
          </ac:spMkLst>
        </pc:spChg>
        <pc:spChg chg="add del">
          <ac:chgData name="Nono rara" userId="e9fb7294042be555" providerId="Windows Live" clId="Web-{3034B59E-8C8D-4ECD-B5A7-A2401FEC2E2D}" dt="2022-01-26T17:24:25.971" v="224"/>
          <ac:spMkLst>
            <pc:docMk/>
            <pc:sldMk cId="1889284303" sldId="311"/>
            <ac:spMk id="40" creationId="{003713C1-2FB2-413B-BF91-3AE41726FB7A}"/>
          </ac:spMkLst>
        </pc:spChg>
        <pc:spChg chg="add del">
          <ac:chgData name="Nono rara" userId="e9fb7294042be555" providerId="Windows Live" clId="Web-{3034B59E-8C8D-4ECD-B5A7-A2401FEC2E2D}" dt="2022-01-26T17:24:25.971" v="224"/>
          <ac:spMkLst>
            <pc:docMk/>
            <pc:sldMk cId="1889284303" sldId="311"/>
            <ac:spMk id="42" creationId="{90795B4D-5022-4A7F-A01D-8D880B7CDBE6}"/>
          </ac:spMkLst>
        </pc:spChg>
        <pc:spChg chg="add del">
          <ac:chgData name="Nono rara" userId="e9fb7294042be555" providerId="Windows Live" clId="Web-{3034B59E-8C8D-4ECD-B5A7-A2401FEC2E2D}" dt="2022-01-26T17:24:25.971" v="224"/>
          <ac:spMkLst>
            <pc:docMk/>
            <pc:sldMk cId="1889284303" sldId="311"/>
            <ac:spMk id="44" creationId="{AFD19018-DE7C-4796-ADF2-AD2EB0FC0D9C}"/>
          </ac:spMkLst>
        </pc:spChg>
        <pc:spChg chg="add del">
          <ac:chgData name="Nono rara" userId="e9fb7294042be555" providerId="Windows Live" clId="Web-{3034B59E-8C8D-4ECD-B5A7-A2401FEC2E2D}" dt="2022-01-26T17:24:25.971" v="224"/>
          <ac:spMkLst>
            <pc:docMk/>
            <pc:sldMk cId="1889284303" sldId="311"/>
            <ac:spMk id="46" creationId="{B1A0A2C2-4F85-44AF-8708-8DCA4B550CB8}"/>
          </ac:spMkLst>
        </pc:spChg>
        <pc:spChg chg="add">
          <ac:chgData name="Nono rara" userId="e9fb7294042be555" providerId="Windows Live" clId="Web-{3034B59E-8C8D-4ECD-B5A7-A2401FEC2E2D}" dt="2022-01-26T17:24:25.971" v="224"/>
          <ac:spMkLst>
            <pc:docMk/>
            <pc:sldMk cId="1889284303" sldId="311"/>
            <ac:spMk id="51" creationId="{003713C1-2FB2-413B-BF91-3AE41726FB7A}"/>
          </ac:spMkLst>
        </pc:spChg>
        <pc:spChg chg="add">
          <ac:chgData name="Nono rara" userId="e9fb7294042be555" providerId="Windows Live" clId="Web-{3034B59E-8C8D-4ECD-B5A7-A2401FEC2E2D}" dt="2022-01-26T17:24:25.971" v="224"/>
          <ac:spMkLst>
            <pc:docMk/>
            <pc:sldMk cId="1889284303" sldId="311"/>
            <ac:spMk id="53" creationId="{1CAB92A9-A23E-4C58-BF68-EDCB6F12A53E}"/>
          </ac:spMkLst>
        </pc:spChg>
        <pc:spChg chg="add">
          <ac:chgData name="Nono rara" userId="e9fb7294042be555" providerId="Windows Live" clId="Web-{3034B59E-8C8D-4ECD-B5A7-A2401FEC2E2D}" dt="2022-01-26T17:24:25.971" v="224"/>
          <ac:spMkLst>
            <pc:docMk/>
            <pc:sldMk cId="1889284303" sldId="311"/>
            <ac:spMk id="55" creationId="{90795B4D-5022-4A7F-A01D-8D880B7CDBE6}"/>
          </ac:spMkLst>
        </pc:spChg>
        <pc:spChg chg="add">
          <ac:chgData name="Nono rara" userId="e9fb7294042be555" providerId="Windows Live" clId="Web-{3034B59E-8C8D-4ECD-B5A7-A2401FEC2E2D}" dt="2022-01-26T17:24:25.971" v="224"/>
          <ac:spMkLst>
            <pc:docMk/>
            <pc:sldMk cId="1889284303" sldId="311"/>
            <ac:spMk id="57" creationId="{AFD19018-DE7C-4796-ADF2-AD2EB0FC0D9C}"/>
          </ac:spMkLst>
        </pc:spChg>
        <pc:spChg chg="add">
          <ac:chgData name="Nono rara" userId="e9fb7294042be555" providerId="Windows Live" clId="Web-{3034B59E-8C8D-4ECD-B5A7-A2401FEC2E2D}" dt="2022-01-26T17:24:25.971" v="224"/>
          <ac:spMkLst>
            <pc:docMk/>
            <pc:sldMk cId="1889284303" sldId="311"/>
            <ac:spMk id="59" creationId="{B1A0A2C2-4F85-44AF-8708-8DCA4B550CB8}"/>
          </ac:spMkLst>
        </pc:spChg>
        <pc:picChg chg="del">
          <ac:chgData name="Nono rara" userId="e9fb7294042be555" providerId="Windows Live" clId="Web-{3034B59E-8C8D-4ECD-B5A7-A2401FEC2E2D}" dt="2022-01-26T17:22:28.328" v="212"/>
          <ac:picMkLst>
            <pc:docMk/>
            <pc:sldMk cId="1889284303" sldId="311"/>
            <ac:picMk id="3" creationId="{8774097B-BC71-41AB-A2AE-BA971D0F4675}"/>
          </ac:picMkLst>
        </pc:picChg>
        <pc:picChg chg="add mod">
          <ac:chgData name="Nono rara" userId="e9fb7294042be555" providerId="Windows Live" clId="Web-{3034B59E-8C8D-4ECD-B5A7-A2401FEC2E2D}" dt="2022-01-26T17:23:58.189" v="220"/>
          <ac:picMkLst>
            <pc:docMk/>
            <pc:sldMk cId="1889284303" sldId="311"/>
            <ac:picMk id="5" creationId="{EA3EA85B-8499-4266-B245-527E7E5E1CE5}"/>
          </ac:picMkLst>
        </pc:picChg>
        <pc:picChg chg="add mod">
          <ac:chgData name="Nono rara" userId="e9fb7294042be555" providerId="Windows Live" clId="Web-{3034B59E-8C8D-4ECD-B5A7-A2401FEC2E2D}" dt="2022-01-26T17:24:25.971" v="224"/>
          <ac:picMkLst>
            <pc:docMk/>
            <pc:sldMk cId="1889284303" sldId="311"/>
            <ac:picMk id="6" creationId="{917BB2A7-0B5A-4B77-8AE7-16E2E152CCE8}"/>
          </ac:picMkLst>
        </pc:picChg>
        <pc:picChg chg="add mod ord">
          <ac:chgData name="Nono rara" userId="e9fb7294042be555" providerId="Windows Live" clId="Web-{3034B59E-8C8D-4ECD-B5A7-A2401FEC2E2D}" dt="2022-01-26T17:23:58.189" v="220"/>
          <ac:picMkLst>
            <pc:docMk/>
            <pc:sldMk cId="1889284303" sldId="311"/>
            <ac:picMk id="7" creationId="{30398449-1911-4595-A101-EBC24870DD46}"/>
          </ac:picMkLst>
        </pc:picChg>
        <pc:picChg chg="add mod">
          <ac:chgData name="Nono rara" userId="e9fb7294042be555" providerId="Windows Live" clId="Web-{3034B59E-8C8D-4ECD-B5A7-A2401FEC2E2D}" dt="2022-01-26T17:24:25.971" v="224"/>
          <ac:picMkLst>
            <pc:docMk/>
            <pc:sldMk cId="1889284303" sldId="311"/>
            <ac:picMk id="9" creationId="{2650BC59-1FC9-4B36-97A8-1D15846388F2}"/>
          </ac:picMkLst>
        </pc:picChg>
      </pc:sldChg>
      <pc:sldChg chg="addSp delSp modSp add replId">
        <pc:chgData name="Nono rara" userId="e9fb7294042be555" providerId="Windows Live" clId="Web-{3034B59E-8C8D-4ECD-B5A7-A2401FEC2E2D}" dt="2022-01-26T17:30:29.526" v="347" actId="20577"/>
        <pc:sldMkLst>
          <pc:docMk/>
          <pc:sldMk cId="572784268" sldId="312"/>
        </pc:sldMkLst>
        <pc:spChg chg="mod">
          <ac:chgData name="Nono rara" userId="e9fb7294042be555" providerId="Windows Live" clId="Web-{3034B59E-8C8D-4ECD-B5A7-A2401FEC2E2D}" dt="2022-01-26T17:27:54.601" v="258" actId="20577"/>
          <ac:spMkLst>
            <pc:docMk/>
            <pc:sldMk cId="572784268" sldId="312"/>
            <ac:spMk id="2" creationId="{6BBFE39B-F974-4CE6-A7C4-45CCBCADC59A}"/>
          </ac:spMkLst>
        </pc:spChg>
        <pc:spChg chg="mod">
          <ac:chgData name="Nono rara" userId="e9fb7294042be555" providerId="Windows Live" clId="Web-{3034B59E-8C8D-4ECD-B5A7-A2401FEC2E2D}" dt="2022-01-26T17:30:29.526" v="347" actId="20577"/>
          <ac:spMkLst>
            <pc:docMk/>
            <pc:sldMk cId="572784268" sldId="312"/>
            <ac:spMk id="4" creationId="{7166A735-8978-43CA-84A5-42C3BFC245B3}"/>
          </ac:spMkLst>
        </pc:spChg>
        <pc:picChg chg="add mod">
          <ac:chgData name="Nono rara" userId="e9fb7294042be555" providerId="Windows Live" clId="Web-{3034B59E-8C8D-4ECD-B5A7-A2401FEC2E2D}" dt="2022-01-26T17:28:23.352" v="264" actId="1076"/>
          <ac:picMkLst>
            <pc:docMk/>
            <pc:sldMk cId="572784268" sldId="312"/>
            <ac:picMk id="3" creationId="{413E8206-0AFE-4B45-80C8-66418004FDEA}"/>
          </ac:picMkLst>
        </pc:picChg>
        <pc:picChg chg="del">
          <ac:chgData name="Nono rara" userId="e9fb7294042be555" providerId="Windows Live" clId="Web-{3034B59E-8C8D-4ECD-B5A7-A2401FEC2E2D}" dt="2022-01-26T17:28:16.023" v="261"/>
          <ac:picMkLst>
            <pc:docMk/>
            <pc:sldMk cId="572784268" sldId="312"/>
            <ac:picMk id="5" creationId="{EA3EA85B-8499-4266-B245-527E7E5E1CE5}"/>
          </ac:picMkLst>
        </pc:picChg>
        <pc:picChg chg="del">
          <ac:chgData name="Nono rara" userId="e9fb7294042be555" providerId="Windows Live" clId="Web-{3034B59E-8C8D-4ECD-B5A7-A2401FEC2E2D}" dt="2022-01-26T17:28:18.008" v="262"/>
          <ac:picMkLst>
            <pc:docMk/>
            <pc:sldMk cId="572784268" sldId="312"/>
            <ac:picMk id="6" creationId="{917BB2A7-0B5A-4B77-8AE7-16E2E152CCE8}"/>
          </ac:picMkLst>
        </pc:picChg>
        <pc:picChg chg="del">
          <ac:chgData name="Nono rara" userId="e9fb7294042be555" providerId="Windows Live" clId="Web-{3034B59E-8C8D-4ECD-B5A7-A2401FEC2E2D}" dt="2022-01-26T17:28:13.883" v="260"/>
          <ac:picMkLst>
            <pc:docMk/>
            <pc:sldMk cId="572784268" sldId="312"/>
            <ac:picMk id="7" creationId="{30398449-1911-4595-A101-EBC24870DD46}"/>
          </ac:picMkLst>
        </pc:picChg>
        <pc:picChg chg="del">
          <ac:chgData name="Nono rara" userId="e9fb7294042be555" providerId="Windows Live" clId="Web-{3034B59E-8C8D-4ECD-B5A7-A2401FEC2E2D}" dt="2022-01-26T17:28:20.133" v="263"/>
          <ac:picMkLst>
            <pc:docMk/>
            <pc:sldMk cId="572784268" sldId="312"/>
            <ac:picMk id="9" creationId="{2650BC59-1FC9-4B36-97A8-1D15846388F2}"/>
          </ac:picMkLst>
        </pc:picChg>
        <pc:picChg chg="add mod">
          <ac:chgData name="Nono rara" userId="e9fb7294042be555" providerId="Windows Live" clId="Web-{3034B59E-8C8D-4ECD-B5A7-A2401FEC2E2D}" dt="2022-01-26T17:28:35.524" v="266" actId="1076"/>
          <ac:picMkLst>
            <pc:docMk/>
            <pc:sldMk cId="572784268" sldId="312"/>
            <ac:picMk id="10" creationId="{1268EF3F-357A-4BF8-9B30-8E73B7FAAF6D}"/>
          </ac:picMkLst>
        </pc:picChg>
        <pc:picChg chg="add mod">
          <ac:chgData name="Nono rara" userId="e9fb7294042be555" providerId="Windows Live" clId="Web-{3034B59E-8C8D-4ECD-B5A7-A2401FEC2E2D}" dt="2022-01-26T17:29:00.852" v="269" actId="1076"/>
          <ac:picMkLst>
            <pc:docMk/>
            <pc:sldMk cId="572784268" sldId="312"/>
            <ac:picMk id="11" creationId="{17F2EE0C-0261-45C4-8C2F-8277D0AB94E3}"/>
          </ac:picMkLst>
        </pc:picChg>
        <pc:picChg chg="add mod">
          <ac:chgData name="Nono rara" userId="e9fb7294042be555" providerId="Windows Live" clId="Web-{3034B59E-8C8D-4ECD-B5A7-A2401FEC2E2D}" dt="2022-01-26T17:29:12.103" v="271" actId="1076"/>
          <ac:picMkLst>
            <pc:docMk/>
            <pc:sldMk cId="572784268" sldId="312"/>
            <ac:picMk id="12" creationId="{74E68DC5-4CC8-4E66-8292-ECAB21974A48}"/>
          </ac:picMkLst>
        </pc:picChg>
      </pc:sldChg>
      <pc:sldChg chg="addSp delSp modSp add replId">
        <pc:chgData name="Nono rara" userId="e9fb7294042be555" providerId="Windows Live" clId="Web-{3034B59E-8C8D-4ECD-B5A7-A2401FEC2E2D}" dt="2022-01-26T17:35:11.173" v="400" actId="1076"/>
        <pc:sldMkLst>
          <pc:docMk/>
          <pc:sldMk cId="3313355442" sldId="313"/>
        </pc:sldMkLst>
        <pc:spChg chg="mod">
          <ac:chgData name="Nono rara" userId="e9fb7294042be555" providerId="Windows Live" clId="Web-{3034B59E-8C8D-4ECD-B5A7-A2401FEC2E2D}" dt="2022-01-26T17:34:42.751" v="395" actId="14100"/>
          <ac:spMkLst>
            <pc:docMk/>
            <pc:sldMk cId="3313355442" sldId="313"/>
            <ac:spMk id="2" creationId="{6BBFE39B-F974-4CE6-A7C4-45CCBCADC59A}"/>
          </ac:spMkLst>
        </pc:spChg>
        <pc:spChg chg="mod">
          <ac:chgData name="Nono rara" userId="e9fb7294042be555" providerId="Windows Live" clId="Web-{3034B59E-8C8D-4ECD-B5A7-A2401FEC2E2D}" dt="2022-01-26T17:32:01.794" v="365" actId="20577"/>
          <ac:spMkLst>
            <pc:docMk/>
            <pc:sldMk cId="3313355442" sldId="313"/>
            <ac:spMk id="4" creationId="{7166A735-8978-43CA-84A5-42C3BFC245B3}"/>
          </ac:spMkLst>
        </pc:spChg>
        <pc:spChg chg="add">
          <ac:chgData name="Nono rara" userId="e9fb7294042be555" providerId="Windows Live" clId="Web-{3034B59E-8C8D-4ECD-B5A7-A2401FEC2E2D}" dt="2022-01-26T17:33:34.390" v="380"/>
          <ac:spMkLst>
            <pc:docMk/>
            <pc:sldMk cId="3313355442" sldId="313"/>
            <ac:spMk id="6" creationId="{B1C18793-5311-4CF0-8725-517F131E803D}"/>
          </ac:spMkLst>
        </pc:spChg>
        <pc:spChg chg="add">
          <ac:chgData name="Nono rara" userId="e9fb7294042be555" providerId="Windows Live" clId="Web-{3034B59E-8C8D-4ECD-B5A7-A2401FEC2E2D}" dt="2022-01-26T17:33:37.187" v="381"/>
          <ac:spMkLst>
            <pc:docMk/>
            <pc:sldMk cId="3313355442" sldId="313"/>
            <ac:spMk id="7" creationId="{0DCB98DF-31BC-4D9F-866B-2D4253DFA9FB}"/>
          </ac:spMkLst>
        </pc:spChg>
        <pc:spChg chg="add mod">
          <ac:chgData name="Nono rara" userId="e9fb7294042be555" providerId="Windows Live" clId="Web-{3034B59E-8C8D-4ECD-B5A7-A2401FEC2E2D}" dt="2022-01-26T17:35:11.173" v="400" actId="1076"/>
          <ac:spMkLst>
            <pc:docMk/>
            <pc:sldMk cId="3313355442" sldId="313"/>
            <ac:spMk id="8" creationId="{899EC732-95E1-4CDF-AF70-FC74184F7384}"/>
          </ac:spMkLst>
        </pc:spChg>
        <pc:picChg chg="del">
          <ac:chgData name="Nono rara" userId="e9fb7294042be555" providerId="Windows Live" clId="Web-{3034B59E-8C8D-4ECD-B5A7-A2401FEC2E2D}" dt="2022-01-26T17:32:46.951" v="374"/>
          <ac:picMkLst>
            <pc:docMk/>
            <pc:sldMk cId="3313355442" sldId="313"/>
            <ac:picMk id="3" creationId="{8774097B-BC71-41AB-A2AE-BA971D0F4675}"/>
          </ac:picMkLst>
        </pc:picChg>
        <pc:picChg chg="add mod">
          <ac:chgData name="Nono rara" userId="e9fb7294042be555" providerId="Windows Live" clId="Web-{3034B59E-8C8D-4ECD-B5A7-A2401FEC2E2D}" dt="2022-01-26T17:33:18.452" v="379" actId="14100"/>
          <ac:picMkLst>
            <pc:docMk/>
            <pc:sldMk cId="3313355442" sldId="313"/>
            <ac:picMk id="5" creationId="{967FD415-0184-4F13-8A42-494522E65589}"/>
          </ac:picMkLst>
        </pc:picChg>
      </pc:sldChg>
      <pc:sldChg chg="addSp delSp modSp add replId">
        <pc:chgData name="Nono rara" userId="e9fb7294042be555" providerId="Windows Live" clId="Web-{3034B59E-8C8D-4ECD-B5A7-A2401FEC2E2D}" dt="2022-01-26T17:39:54.570" v="498" actId="20577"/>
        <pc:sldMkLst>
          <pc:docMk/>
          <pc:sldMk cId="2698110634" sldId="314"/>
        </pc:sldMkLst>
        <pc:spChg chg="mod">
          <ac:chgData name="Nono rara" userId="e9fb7294042be555" providerId="Windows Live" clId="Web-{3034B59E-8C8D-4ECD-B5A7-A2401FEC2E2D}" dt="2022-01-26T17:39:54.570" v="498" actId="20577"/>
          <ac:spMkLst>
            <pc:docMk/>
            <pc:sldMk cId="2698110634" sldId="314"/>
            <ac:spMk id="2" creationId="{6BBFE39B-F974-4CE6-A7C4-45CCBCADC59A}"/>
          </ac:spMkLst>
        </pc:spChg>
        <pc:spChg chg="mod">
          <ac:chgData name="Nono rara" userId="e9fb7294042be555" providerId="Windows Live" clId="Web-{3034B59E-8C8D-4ECD-B5A7-A2401FEC2E2D}" dt="2022-01-26T17:39:54.351" v="497" actId="20577"/>
          <ac:spMkLst>
            <pc:docMk/>
            <pc:sldMk cId="2698110634" sldId="314"/>
            <ac:spMk id="8" creationId="{899EC732-95E1-4CDF-AF70-FC74184F7384}"/>
          </ac:spMkLst>
        </pc:spChg>
        <pc:picChg chg="add mod">
          <ac:chgData name="Nono rara" userId="e9fb7294042be555" providerId="Windows Live" clId="Web-{3034B59E-8C8D-4ECD-B5A7-A2401FEC2E2D}" dt="2022-01-26T17:38:08.630" v="424" actId="14100"/>
          <ac:picMkLst>
            <pc:docMk/>
            <pc:sldMk cId="2698110634" sldId="314"/>
            <ac:picMk id="3" creationId="{BA6FFEE3-C972-40D7-A5F2-E1821141DD51}"/>
          </ac:picMkLst>
        </pc:picChg>
        <pc:picChg chg="del">
          <ac:chgData name="Nono rara" userId="e9fb7294042be555" providerId="Windows Live" clId="Web-{3034B59E-8C8D-4ECD-B5A7-A2401FEC2E2D}" dt="2022-01-26T17:37:57.239" v="421"/>
          <ac:picMkLst>
            <pc:docMk/>
            <pc:sldMk cId="2698110634" sldId="314"/>
            <ac:picMk id="5" creationId="{967FD415-0184-4F13-8A42-494522E65589}"/>
          </ac:picMkLst>
        </pc:picChg>
        <pc:picChg chg="add mod">
          <ac:chgData name="Nono rara" userId="e9fb7294042be555" providerId="Windows Live" clId="Web-{3034B59E-8C8D-4ECD-B5A7-A2401FEC2E2D}" dt="2022-01-26T17:38:47.678" v="428" actId="14100"/>
          <ac:picMkLst>
            <pc:docMk/>
            <pc:sldMk cId="2698110634" sldId="314"/>
            <ac:picMk id="9" creationId="{D8546AB8-57B5-45C7-8513-96327459A78E}"/>
          </ac:picMkLst>
        </pc:picChg>
      </pc:sldChg>
      <pc:sldChg chg="modSp add replId">
        <pc:chgData name="Nono rara" userId="e9fb7294042be555" providerId="Windows Live" clId="Web-{3034B59E-8C8D-4ECD-B5A7-A2401FEC2E2D}" dt="2022-01-26T17:58:10.095" v="657" actId="20577"/>
        <pc:sldMkLst>
          <pc:docMk/>
          <pc:sldMk cId="3140399672" sldId="315"/>
        </pc:sldMkLst>
        <pc:spChg chg="mod">
          <ac:chgData name="Nono rara" userId="e9fb7294042be555" providerId="Windows Live" clId="Web-{3034B59E-8C8D-4ECD-B5A7-A2401FEC2E2D}" dt="2022-01-26T17:58:10.095" v="657" actId="20577"/>
          <ac:spMkLst>
            <pc:docMk/>
            <pc:sldMk cId="3140399672" sldId="315"/>
            <ac:spMk id="2" creationId="{5BEB000B-3842-40F0-A883-D4DCBED880EF}"/>
          </ac:spMkLst>
        </pc:spChg>
      </pc:sldChg>
      <pc:sldChg chg="addSp delSp modSp new mod setBg">
        <pc:chgData name="Nono rara" userId="e9fb7294042be555" providerId="Windows Live" clId="Web-{3034B59E-8C8D-4ECD-B5A7-A2401FEC2E2D}" dt="2022-01-26T17:44:28.108" v="541"/>
        <pc:sldMkLst>
          <pc:docMk/>
          <pc:sldMk cId="700387787" sldId="316"/>
        </pc:sldMkLst>
        <pc:spChg chg="add mod">
          <ac:chgData name="Nono rara" userId="e9fb7294042be555" providerId="Windows Live" clId="Web-{3034B59E-8C8D-4ECD-B5A7-A2401FEC2E2D}" dt="2022-01-26T17:44:28.108" v="541"/>
          <ac:spMkLst>
            <pc:docMk/>
            <pc:sldMk cId="700387787" sldId="316"/>
            <ac:spMk id="2" creationId="{25139E61-49EA-4D5C-83AB-C43B75068BE8}"/>
          </ac:spMkLst>
        </pc:spChg>
        <pc:spChg chg="add del">
          <ac:chgData name="Nono rara" userId="e9fb7294042be555" providerId="Windows Live" clId="Web-{3034B59E-8C8D-4ECD-B5A7-A2401FEC2E2D}" dt="2022-01-26T17:44:28.108" v="541"/>
          <ac:spMkLst>
            <pc:docMk/>
            <pc:sldMk cId="700387787" sldId="316"/>
            <ac:spMk id="7" creationId="{907EF6B7-1338-4443-8C46-6A318D952DFD}"/>
          </ac:spMkLst>
        </pc:spChg>
        <pc:spChg chg="add del">
          <ac:chgData name="Nono rara" userId="e9fb7294042be555" providerId="Windows Live" clId="Web-{3034B59E-8C8D-4ECD-B5A7-A2401FEC2E2D}" dt="2022-01-26T17:44:28.108" v="541"/>
          <ac:spMkLst>
            <pc:docMk/>
            <pc:sldMk cId="700387787" sldId="316"/>
            <ac:spMk id="9" creationId="{DAAE4CDD-124C-4DCF-9584-B6033B545DD5}"/>
          </ac:spMkLst>
        </pc:spChg>
        <pc:spChg chg="add del">
          <ac:chgData name="Nono rara" userId="e9fb7294042be555" providerId="Windows Live" clId="Web-{3034B59E-8C8D-4ECD-B5A7-A2401FEC2E2D}" dt="2022-01-26T17:44:28.108" v="541"/>
          <ac:spMkLst>
            <pc:docMk/>
            <pc:sldMk cId="700387787" sldId="316"/>
            <ac:spMk id="11" creationId="{081E4A58-353D-44AE-B2FC-2A74E2E400F7}"/>
          </ac:spMkLst>
        </pc:spChg>
        <pc:spChg chg="add">
          <ac:chgData name="Nono rara" userId="e9fb7294042be555" providerId="Windows Live" clId="Web-{3034B59E-8C8D-4ECD-B5A7-A2401FEC2E2D}" dt="2022-01-26T17:44:28.108" v="541"/>
          <ac:spMkLst>
            <pc:docMk/>
            <pc:sldMk cId="700387787" sldId="316"/>
            <ac:spMk id="16" creationId="{C3896A03-3945-419A-B66B-4EE266EDD152}"/>
          </ac:spMkLst>
        </pc:spChg>
        <pc:spChg chg="add">
          <ac:chgData name="Nono rara" userId="e9fb7294042be555" providerId="Windows Live" clId="Web-{3034B59E-8C8D-4ECD-B5A7-A2401FEC2E2D}" dt="2022-01-26T17:44:28.108" v="541"/>
          <ac:spMkLst>
            <pc:docMk/>
            <pc:sldMk cId="700387787" sldId="316"/>
            <ac:spMk id="18" creationId="{B34F5AD2-EDBD-4BBD-A55C-EAFFD0C7097A}"/>
          </ac:spMkLst>
        </pc:spChg>
        <pc:spChg chg="add">
          <ac:chgData name="Nono rara" userId="e9fb7294042be555" providerId="Windows Live" clId="Web-{3034B59E-8C8D-4ECD-B5A7-A2401FEC2E2D}" dt="2022-01-26T17:44:28.108" v="541"/>
          <ac:spMkLst>
            <pc:docMk/>
            <pc:sldMk cId="700387787" sldId="316"/>
            <ac:spMk id="20" creationId="{B8EAE243-3A9F-4A46-B0D9-04C723A8A1BD}"/>
          </ac:spMkLst>
        </pc:spChg>
      </pc:sldChg>
      <pc:sldChg chg="addSp delSp modSp new mod setBg">
        <pc:chgData name="Nono rara" userId="e9fb7294042be555" providerId="Windows Live" clId="Web-{3034B59E-8C8D-4ECD-B5A7-A2401FEC2E2D}" dt="2022-01-26T17:47:35.752" v="579"/>
        <pc:sldMkLst>
          <pc:docMk/>
          <pc:sldMk cId="978301241" sldId="317"/>
        </pc:sldMkLst>
        <pc:spChg chg="mod">
          <ac:chgData name="Nono rara" userId="e9fb7294042be555" providerId="Windows Live" clId="Web-{3034B59E-8C8D-4ECD-B5A7-A2401FEC2E2D}" dt="2022-01-26T17:47:35.752" v="579"/>
          <ac:spMkLst>
            <pc:docMk/>
            <pc:sldMk cId="978301241" sldId="317"/>
            <ac:spMk id="2" creationId="{2F7B41A8-F2B4-4D2B-A707-AC3C6D375C90}"/>
          </ac:spMkLst>
        </pc:spChg>
        <pc:spChg chg="del">
          <ac:chgData name="Nono rara" userId="e9fb7294042be555" providerId="Windows Live" clId="Web-{3034B59E-8C8D-4ECD-B5A7-A2401FEC2E2D}" dt="2022-01-26T17:45:19.562" v="558"/>
          <ac:spMkLst>
            <pc:docMk/>
            <pc:sldMk cId="978301241" sldId="317"/>
            <ac:spMk id="3" creationId="{509D579B-9EE2-4BF2-9AEB-836A3CE83E54}"/>
          </ac:spMkLst>
        </pc:spChg>
        <pc:spChg chg="add mod ord">
          <ac:chgData name="Nono rara" userId="e9fb7294042be555" providerId="Windows Live" clId="Web-{3034B59E-8C8D-4ECD-B5A7-A2401FEC2E2D}" dt="2022-01-26T17:47:35.752" v="579"/>
          <ac:spMkLst>
            <pc:docMk/>
            <pc:sldMk cId="978301241" sldId="317"/>
            <ac:spMk id="5" creationId="{790C2358-DC3A-402F-806A-47D360A3023E}"/>
          </ac:spMkLst>
        </pc:spChg>
        <pc:spChg chg="add del">
          <ac:chgData name="Nono rara" userId="e9fb7294042be555" providerId="Windows Live" clId="Web-{3034B59E-8C8D-4ECD-B5A7-A2401FEC2E2D}" dt="2022-01-26T17:47:35.752" v="579"/>
          <ac:spMkLst>
            <pc:docMk/>
            <pc:sldMk cId="978301241" sldId="317"/>
            <ac:spMk id="10" creationId="{73DE2CFE-42F2-48F0-8706-5264E012B10C}"/>
          </ac:spMkLst>
        </pc:spChg>
        <pc:spChg chg="add">
          <ac:chgData name="Nono rara" userId="e9fb7294042be555" providerId="Windows Live" clId="Web-{3034B59E-8C8D-4ECD-B5A7-A2401FEC2E2D}" dt="2022-01-26T17:47:35.752" v="579"/>
          <ac:spMkLst>
            <pc:docMk/>
            <pc:sldMk cId="978301241" sldId="317"/>
            <ac:spMk id="15" creationId="{D7A453D2-15D8-4403-815F-291FA16340D9}"/>
          </ac:spMkLst>
        </pc:spChg>
        <pc:spChg chg="add">
          <ac:chgData name="Nono rara" userId="e9fb7294042be555" providerId="Windows Live" clId="Web-{3034B59E-8C8D-4ECD-B5A7-A2401FEC2E2D}" dt="2022-01-26T17:47:35.752" v="579"/>
          <ac:spMkLst>
            <pc:docMk/>
            <pc:sldMk cId="978301241" sldId="317"/>
            <ac:spMk id="17" creationId="{8161EA6B-09CA-445B-AB0D-8DF76FA92DEF}"/>
          </ac:spMkLst>
        </pc:spChg>
        <pc:spChg chg="add">
          <ac:chgData name="Nono rara" userId="e9fb7294042be555" providerId="Windows Live" clId="Web-{3034B59E-8C8D-4ECD-B5A7-A2401FEC2E2D}" dt="2022-01-26T17:47:35.752" v="579"/>
          <ac:spMkLst>
            <pc:docMk/>
            <pc:sldMk cId="978301241" sldId="317"/>
            <ac:spMk id="27" creationId="{B8114C98-A349-4111-A123-E8EAB86ABE30}"/>
          </ac:spMkLst>
        </pc:spChg>
        <pc:spChg chg="add">
          <ac:chgData name="Nono rara" userId="e9fb7294042be555" providerId="Windows Live" clId="Web-{3034B59E-8C8D-4ECD-B5A7-A2401FEC2E2D}" dt="2022-01-26T17:47:35.752" v="579"/>
          <ac:spMkLst>
            <pc:docMk/>
            <pc:sldMk cId="978301241" sldId="317"/>
            <ac:spMk id="35" creationId="{E2D3D3F2-ABBB-4453-B1C5-1BEBF7E4DD56}"/>
          </ac:spMkLst>
        </pc:spChg>
        <pc:spChg chg="add">
          <ac:chgData name="Nono rara" userId="e9fb7294042be555" providerId="Windows Live" clId="Web-{3034B59E-8C8D-4ECD-B5A7-A2401FEC2E2D}" dt="2022-01-26T17:47:35.752" v="579"/>
          <ac:spMkLst>
            <pc:docMk/>
            <pc:sldMk cId="978301241" sldId="317"/>
            <ac:spMk id="49" creationId="{773AEA78-C03B-40B7-9D11-DC022119D577}"/>
          </ac:spMkLst>
        </pc:spChg>
        <pc:grpChg chg="add">
          <ac:chgData name="Nono rara" userId="e9fb7294042be555" providerId="Windows Live" clId="Web-{3034B59E-8C8D-4ECD-B5A7-A2401FEC2E2D}" dt="2022-01-26T17:47:35.752" v="579"/>
          <ac:grpSpMkLst>
            <pc:docMk/>
            <pc:sldMk cId="978301241" sldId="317"/>
            <ac:grpSpMk id="19" creationId="{913B067F-3154-4968-A886-DF93A787EC44}"/>
          </ac:grpSpMkLst>
        </pc:grpChg>
        <pc:grpChg chg="add">
          <ac:chgData name="Nono rara" userId="e9fb7294042be555" providerId="Windows Live" clId="Web-{3034B59E-8C8D-4ECD-B5A7-A2401FEC2E2D}" dt="2022-01-26T17:47:35.752" v="579"/>
          <ac:grpSpMkLst>
            <pc:docMk/>
            <pc:sldMk cId="978301241" sldId="317"/>
            <ac:grpSpMk id="29" creationId="{670FB431-AE18-414D-92F4-1D12D1991152}"/>
          </ac:grpSpMkLst>
        </pc:grpChg>
        <pc:grpChg chg="add">
          <ac:chgData name="Nono rara" userId="e9fb7294042be555" providerId="Windows Live" clId="Web-{3034B59E-8C8D-4ECD-B5A7-A2401FEC2E2D}" dt="2022-01-26T17:47:35.752" v="579"/>
          <ac:grpSpMkLst>
            <pc:docMk/>
            <pc:sldMk cId="978301241" sldId="317"/>
            <ac:grpSpMk id="37" creationId="{8214E4A5-A0D2-42C4-8D14-D2A7E495F041}"/>
          </ac:grpSpMkLst>
        </pc:grpChg>
        <pc:grpChg chg="add">
          <ac:chgData name="Nono rara" userId="e9fb7294042be555" providerId="Windows Live" clId="Web-{3034B59E-8C8D-4ECD-B5A7-A2401FEC2E2D}" dt="2022-01-26T17:47:35.752" v="579"/>
          <ac:grpSpMkLst>
            <pc:docMk/>
            <pc:sldMk cId="978301241" sldId="317"/>
            <ac:grpSpMk id="43" creationId="{1F4E1649-4D1F-4A91-AF97-A254BFDD524D}"/>
          </ac:grpSpMkLst>
        </pc:grpChg>
        <pc:picChg chg="add mod ord">
          <ac:chgData name="Nono rara" userId="e9fb7294042be555" providerId="Windows Live" clId="Web-{3034B59E-8C8D-4ECD-B5A7-A2401FEC2E2D}" dt="2022-01-26T17:47:35.752" v="579"/>
          <ac:picMkLst>
            <pc:docMk/>
            <pc:sldMk cId="978301241" sldId="317"/>
            <ac:picMk id="4" creationId="{A9342691-5D63-4BF3-8A59-14F0EA25E282}"/>
          </ac:picMkLst>
        </pc:picChg>
      </pc:sldChg>
      <pc:sldChg chg="addSp delSp modSp add replId">
        <pc:chgData name="Nono rara" userId="e9fb7294042be555" providerId="Windows Live" clId="Web-{3034B59E-8C8D-4ECD-B5A7-A2401FEC2E2D}" dt="2022-01-26T17:50:03.318" v="612" actId="20577"/>
        <pc:sldMkLst>
          <pc:docMk/>
          <pc:sldMk cId="632542044" sldId="318"/>
        </pc:sldMkLst>
        <pc:spChg chg="mod">
          <ac:chgData name="Nono rara" userId="e9fb7294042be555" providerId="Windows Live" clId="Web-{3034B59E-8C8D-4ECD-B5A7-A2401FEC2E2D}" dt="2022-01-26T17:48:01.487" v="586" actId="20577"/>
          <ac:spMkLst>
            <pc:docMk/>
            <pc:sldMk cId="632542044" sldId="318"/>
            <ac:spMk id="2" creationId="{2F7B41A8-F2B4-4D2B-A707-AC3C6D375C90}"/>
          </ac:spMkLst>
        </pc:spChg>
        <pc:spChg chg="mod">
          <ac:chgData name="Nono rara" userId="e9fb7294042be555" providerId="Windows Live" clId="Web-{3034B59E-8C8D-4ECD-B5A7-A2401FEC2E2D}" dt="2022-01-26T17:50:03.318" v="612" actId="20577"/>
          <ac:spMkLst>
            <pc:docMk/>
            <pc:sldMk cId="632542044" sldId="318"/>
            <ac:spMk id="5" creationId="{790C2358-DC3A-402F-806A-47D360A3023E}"/>
          </ac:spMkLst>
        </pc:spChg>
        <pc:spChg chg="add del mod">
          <ac:chgData name="Nono rara" userId="e9fb7294042be555" providerId="Windows Live" clId="Web-{3034B59E-8C8D-4ECD-B5A7-A2401FEC2E2D}" dt="2022-01-26T17:48:11.050" v="588"/>
          <ac:spMkLst>
            <pc:docMk/>
            <pc:sldMk cId="632542044" sldId="318"/>
            <ac:spMk id="6" creationId="{9B00120C-5998-4819-BD42-D497F6392EA4}"/>
          </ac:spMkLst>
        </pc:spChg>
        <pc:spChg chg="add del mod">
          <ac:chgData name="Nono rara" userId="e9fb7294042be555" providerId="Windows Live" clId="Web-{3034B59E-8C8D-4ECD-B5A7-A2401FEC2E2D}" dt="2022-01-26T17:48:59.035" v="590"/>
          <ac:spMkLst>
            <pc:docMk/>
            <pc:sldMk cId="632542044" sldId="318"/>
            <ac:spMk id="8" creationId="{30A8B740-A7D8-41A6-9F32-D3C84307E4FE}"/>
          </ac:spMkLst>
        </pc:spChg>
        <pc:picChg chg="add del">
          <ac:chgData name="Nono rara" userId="e9fb7294042be555" providerId="Windows Live" clId="Web-{3034B59E-8C8D-4ECD-B5A7-A2401FEC2E2D}" dt="2022-01-26T17:48:56.739" v="589"/>
          <ac:picMkLst>
            <pc:docMk/>
            <pc:sldMk cId="632542044" sldId="318"/>
            <ac:picMk id="4" creationId="{A9342691-5D63-4BF3-8A59-14F0EA25E282}"/>
          </ac:picMkLst>
        </pc:picChg>
        <pc:picChg chg="add mod ord">
          <ac:chgData name="Nono rara" userId="e9fb7294042be555" providerId="Windows Live" clId="Web-{3034B59E-8C8D-4ECD-B5A7-A2401FEC2E2D}" dt="2022-01-26T17:49:02.239" v="591" actId="1076"/>
          <ac:picMkLst>
            <pc:docMk/>
            <pc:sldMk cId="632542044" sldId="318"/>
            <ac:picMk id="9" creationId="{0C1C249C-6CCD-460B-AF40-707D2642076C}"/>
          </ac:picMkLst>
        </pc:picChg>
      </pc:sldChg>
      <pc:sldChg chg="modSp add del replId">
        <pc:chgData name="Nono rara" userId="e9fb7294042be555" providerId="Windows Live" clId="Web-{3034B59E-8C8D-4ECD-B5A7-A2401FEC2E2D}" dt="2022-01-26T17:58:18.501" v="658"/>
        <pc:sldMkLst>
          <pc:docMk/>
          <pc:sldMk cId="229457608" sldId="319"/>
        </pc:sldMkLst>
        <pc:spChg chg="mod">
          <ac:chgData name="Nono rara" userId="e9fb7294042be555" providerId="Windows Live" clId="Web-{3034B59E-8C8D-4ECD-B5A7-A2401FEC2E2D}" dt="2022-01-26T17:50:32.647" v="618" actId="20577"/>
          <ac:spMkLst>
            <pc:docMk/>
            <pc:sldMk cId="229457608" sldId="319"/>
            <ac:spMk id="2" creationId="{5BEB000B-3842-40F0-A883-D4DCBED880EF}"/>
          </ac:spMkLst>
        </pc:spChg>
      </pc:sldChg>
      <pc:sldChg chg="new del">
        <pc:chgData name="Nono rara" userId="e9fb7294042be555" providerId="Windows Live" clId="Web-{3034B59E-8C8D-4ECD-B5A7-A2401FEC2E2D}" dt="2022-01-26T17:58:19.673" v="659"/>
        <pc:sldMkLst>
          <pc:docMk/>
          <pc:sldMk cId="598844506" sldId="320"/>
        </pc:sldMkLst>
      </pc:sldChg>
      <pc:sldChg chg="addSp modSp new mod setBg modClrScheme setClrOvrMap chgLayout">
        <pc:chgData name="Nono rara" userId="e9fb7294042be555" providerId="Windows Live" clId="Web-{3034B59E-8C8D-4ECD-B5A7-A2401FEC2E2D}" dt="2022-01-26T17:57:16.922" v="644"/>
        <pc:sldMkLst>
          <pc:docMk/>
          <pc:sldMk cId="3585262374" sldId="321"/>
        </pc:sldMkLst>
        <pc:spChg chg="add mod">
          <ac:chgData name="Nono rara" userId="e9fb7294042be555" providerId="Windows Live" clId="Web-{3034B59E-8C8D-4ECD-B5A7-A2401FEC2E2D}" dt="2022-01-26T17:57:16.922" v="644"/>
          <ac:spMkLst>
            <pc:docMk/>
            <pc:sldMk cId="3585262374" sldId="321"/>
            <ac:spMk id="2" creationId="{4D1031F8-86E9-43B0-87C8-79DE13E99EF5}"/>
          </ac:spMkLst>
        </pc:spChg>
        <pc:spChg chg="add mod">
          <ac:chgData name="Nono rara" userId="e9fb7294042be555" providerId="Windows Live" clId="Web-{3034B59E-8C8D-4ECD-B5A7-A2401FEC2E2D}" dt="2022-01-26T17:57:16.922" v="644"/>
          <ac:spMkLst>
            <pc:docMk/>
            <pc:sldMk cId="3585262374" sldId="321"/>
            <ac:spMk id="3" creationId="{16AF67DC-3B74-462D-9DA1-467B17888C28}"/>
          </ac:spMkLst>
        </pc:spChg>
        <pc:spChg chg="add">
          <ac:chgData name="Nono rara" userId="e9fb7294042be555" providerId="Windows Live" clId="Web-{3034B59E-8C8D-4ECD-B5A7-A2401FEC2E2D}" dt="2022-01-26T17:57:16.922" v="644"/>
          <ac:spMkLst>
            <pc:docMk/>
            <pc:sldMk cId="3585262374" sldId="321"/>
            <ac:spMk id="9" creationId="{4F74D28C-3268-4E35-8EE1-D92CB4A85A7D}"/>
          </ac:spMkLst>
        </pc:spChg>
        <pc:spChg chg="add">
          <ac:chgData name="Nono rara" userId="e9fb7294042be555" providerId="Windows Live" clId="Web-{3034B59E-8C8D-4ECD-B5A7-A2401FEC2E2D}" dt="2022-01-26T17:57:16.922" v="644"/>
          <ac:spMkLst>
            <pc:docMk/>
            <pc:sldMk cId="3585262374" sldId="321"/>
            <ac:spMk id="11" creationId="{58D44E42-C462-4105-BC86-FE75B4E3C4AF}"/>
          </ac:spMkLst>
        </pc:spChg>
        <pc:picChg chg="add mod">
          <ac:chgData name="Nono rara" userId="e9fb7294042be555" providerId="Windows Live" clId="Web-{3034B59E-8C8D-4ECD-B5A7-A2401FEC2E2D}" dt="2022-01-26T17:57:16.922" v="644"/>
          <ac:picMkLst>
            <pc:docMk/>
            <pc:sldMk cId="3585262374" sldId="321"/>
            <ac:picMk id="4" creationId="{18866FE0-2824-4925-8FE8-F6DBA6752AA9}"/>
          </ac:picMkLst>
        </pc:picChg>
      </pc:sldChg>
      <pc:sldChg chg="add del replId">
        <pc:chgData name="Nono rara" userId="e9fb7294042be555" providerId="Windows Live" clId="Web-{3034B59E-8C8D-4ECD-B5A7-A2401FEC2E2D}" dt="2022-01-26T17:55:44.935" v="637"/>
        <pc:sldMkLst>
          <pc:docMk/>
          <pc:sldMk cId="64943639" sldId="322"/>
        </pc:sldMkLst>
      </pc:sldChg>
      <pc:sldChg chg="add del replId">
        <pc:chgData name="Nono rara" userId="e9fb7294042be555" providerId="Windows Live" clId="Web-{3034B59E-8C8D-4ECD-B5A7-A2401FEC2E2D}" dt="2022-01-26T17:55:40.951" v="636"/>
        <pc:sldMkLst>
          <pc:docMk/>
          <pc:sldMk cId="429109943" sldId="323"/>
        </pc:sldMkLst>
      </pc:sldChg>
    </pc:docChg>
  </pc:docChgLst>
  <pc:docChgLst>
    <pc:chgData name="Nono rara" userId="e9fb7294042be555" providerId="Windows Live" clId="Web-{FF21FF0A-6F42-4291-9453-3C34D69E9F82}"/>
    <pc:docChg chg="addSld delSld modSld sldOrd">
      <pc:chgData name="Nono rara" userId="e9fb7294042be555" providerId="Windows Live" clId="Web-{FF21FF0A-6F42-4291-9453-3C34D69E9F82}" dt="2022-01-25T14:43:04.751" v="490" actId="14100"/>
      <pc:docMkLst>
        <pc:docMk/>
      </pc:docMkLst>
      <pc:sldChg chg="del">
        <pc:chgData name="Nono rara" userId="e9fb7294042be555" providerId="Windows Live" clId="Web-{FF21FF0A-6F42-4291-9453-3C34D69E9F82}" dt="2022-01-25T14:31:26.828" v="269"/>
        <pc:sldMkLst>
          <pc:docMk/>
          <pc:sldMk cId="2320513082" sldId="264"/>
        </pc:sldMkLst>
      </pc:sldChg>
      <pc:sldChg chg="del">
        <pc:chgData name="Nono rara" userId="e9fb7294042be555" providerId="Windows Live" clId="Web-{FF21FF0A-6F42-4291-9453-3C34D69E9F82}" dt="2022-01-25T14:31:31.313" v="270"/>
        <pc:sldMkLst>
          <pc:docMk/>
          <pc:sldMk cId="1601218120" sldId="265"/>
        </pc:sldMkLst>
      </pc:sldChg>
      <pc:sldChg chg="del">
        <pc:chgData name="Nono rara" userId="e9fb7294042be555" providerId="Windows Live" clId="Web-{FF21FF0A-6F42-4291-9453-3C34D69E9F82}" dt="2022-01-25T14:31:34.344" v="271"/>
        <pc:sldMkLst>
          <pc:docMk/>
          <pc:sldMk cId="1702611079" sldId="266"/>
        </pc:sldMkLst>
      </pc:sldChg>
      <pc:sldChg chg="del">
        <pc:chgData name="Nono rara" userId="e9fb7294042be555" providerId="Windows Live" clId="Web-{FF21FF0A-6F42-4291-9453-3C34D69E9F82}" dt="2022-01-25T14:31:36.938" v="272"/>
        <pc:sldMkLst>
          <pc:docMk/>
          <pc:sldMk cId="2951183477" sldId="267"/>
        </pc:sldMkLst>
      </pc:sldChg>
      <pc:sldChg chg="del">
        <pc:chgData name="Nono rara" userId="e9fb7294042be555" providerId="Windows Live" clId="Web-{FF21FF0A-6F42-4291-9453-3C34D69E9F82}" dt="2022-01-25T14:31:38.891" v="273"/>
        <pc:sldMkLst>
          <pc:docMk/>
          <pc:sldMk cId="2974229535" sldId="268"/>
        </pc:sldMkLst>
      </pc:sldChg>
      <pc:sldChg chg="del">
        <pc:chgData name="Nono rara" userId="e9fb7294042be555" providerId="Windows Live" clId="Web-{FF21FF0A-6F42-4291-9453-3C34D69E9F82}" dt="2022-01-25T14:31:41.860" v="274"/>
        <pc:sldMkLst>
          <pc:docMk/>
          <pc:sldMk cId="1468300123" sldId="269"/>
        </pc:sldMkLst>
      </pc:sldChg>
      <pc:sldChg chg="del">
        <pc:chgData name="Nono rara" userId="e9fb7294042be555" providerId="Windows Live" clId="Web-{FF21FF0A-6F42-4291-9453-3C34D69E9F82}" dt="2022-01-25T14:31:47.001" v="275"/>
        <pc:sldMkLst>
          <pc:docMk/>
          <pc:sldMk cId="705352028" sldId="271"/>
        </pc:sldMkLst>
      </pc:sldChg>
      <pc:sldChg chg="del">
        <pc:chgData name="Nono rara" userId="e9fb7294042be555" providerId="Windows Live" clId="Web-{FF21FF0A-6F42-4291-9453-3C34D69E9F82}" dt="2022-01-25T14:31:50.626" v="276"/>
        <pc:sldMkLst>
          <pc:docMk/>
          <pc:sldMk cId="3891626816" sldId="272"/>
        </pc:sldMkLst>
      </pc:sldChg>
      <pc:sldChg chg="del">
        <pc:chgData name="Nono rara" userId="e9fb7294042be555" providerId="Windows Live" clId="Web-{FF21FF0A-6F42-4291-9453-3C34D69E9F82}" dt="2022-01-25T14:31:56.845" v="277"/>
        <pc:sldMkLst>
          <pc:docMk/>
          <pc:sldMk cId="346316127" sldId="273"/>
        </pc:sldMkLst>
      </pc:sldChg>
      <pc:sldChg chg="del">
        <pc:chgData name="Nono rara" userId="e9fb7294042be555" providerId="Windows Live" clId="Web-{FF21FF0A-6F42-4291-9453-3C34D69E9F82}" dt="2022-01-25T14:31:59.860" v="278"/>
        <pc:sldMkLst>
          <pc:docMk/>
          <pc:sldMk cId="4046207845" sldId="274"/>
        </pc:sldMkLst>
      </pc:sldChg>
      <pc:sldChg chg="del">
        <pc:chgData name="Nono rara" userId="e9fb7294042be555" providerId="Windows Live" clId="Web-{FF21FF0A-6F42-4291-9453-3C34D69E9F82}" dt="2022-01-25T14:32:11.767" v="281"/>
        <pc:sldMkLst>
          <pc:docMk/>
          <pc:sldMk cId="3137382623" sldId="276"/>
        </pc:sldMkLst>
      </pc:sldChg>
      <pc:sldChg chg="del">
        <pc:chgData name="Nono rara" userId="e9fb7294042be555" providerId="Windows Live" clId="Web-{FF21FF0A-6F42-4291-9453-3C34D69E9F82}" dt="2022-01-25T14:32:02.486" v="279"/>
        <pc:sldMkLst>
          <pc:docMk/>
          <pc:sldMk cId="1770663094" sldId="277"/>
        </pc:sldMkLst>
      </pc:sldChg>
      <pc:sldChg chg="del">
        <pc:chgData name="Nono rara" userId="e9fb7294042be555" providerId="Windows Live" clId="Web-{FF21FF0A-6F42-4291-9453-3C34D69E9F82}" dt="2022-01-25T14:32:06.892" v="280"/>
        <pc:sldMkLst>
          <pc:docMk/>
          <pc:sldMk cId="2050171482" sldId="278"/>
        </pc:sldMkLst>
      </pc:sldChg>
      <pc:sldChg chg="del">
        <pc:chgData name="Nono rara" userId="e9fb7294042be555" providerId="Windows Live" clId="Web-{FF21FF0A-6F42-4291-9453-3C34D69E9F82}" dt="2022-01-25T14:32:12.251" v="282"/>
        <pc:sldMkLst>
          <pc:docMk/>
          <pc:sldMk cId="3426958533" sldId="279"/>
        </pc:sldMkLst>
      </pc:sldChg>
      <pc:sldChg chg="del">
        <pc:chgData name="Nono rara" userId="e9fb7294042be555" providerId="Windows Live" clId="Web-{FF21FF0A-6F42-4291-9453-3C34D69E9F82}" dt="2022-01-25T14:32:15.939" v="283"/>
        <pc:sldMkLst>
          <pc:docMk/>
          <pc:sldMk cId="705648202" sldId="280"/>
        </pc:sldMkLst>
      </pc:sldChg>
      <pc:sldChg chg="del">
        <pc:chgData name="Nono rara" userId="e9fb7294042be555" providerId="Windows Live" clId="Web-{FF21FF0A-6F42-4291-9453-3C34D69E9F82}" dt="2022-01-25T14:32:19.127" v="284"/>
        <pc:sldMkLst>
          <pc:docMk/>
          <pc:sldMk cId="382486130" sldId="281"/>
        </pc:sldMkLst>
      </pc:sldChg>
      <pc:sldChg chg="del">
        <pc:chgData name="Nono rara" userId="e9fb7294042be555" providerId="Windows Live" clId="Web-{FF21FF0A-6F42-4291-9453-3C34D69E9F82}" dt="2022-01-25T14:32:22.252" v="285"/>
        <pc:sldMkLst>
          <pc:docMk/>
          <pc:sldMk cId="1038588597" sldId="283"/>
        </pc:sldMkLst>
      </pc:sldChg>
      <pc:sldChg chg="del">
        <pc:chgData name="Nono rara" userId="e9fb7294042be555" providerId="Windows Live" clId="Web-{FF21FF0A-6F42-4291-9453-3C34D69E9F82}" dt="2022-01-25T14:32:25.580" v="286"/>
        <pc:sldMkLst>
          <pc:docMk/>
          <pc:sldMk cId="3085315943" sldId="284"/>
        </pc:sldMkLst>
      </pc:sldChg>
      <pc:sldChg chg="del">
        <pc:chgData name="Nono rara" userId="e9fb7294042be555" providerId="Windows Live" clId="Web-{FF21FF0A-6F42-4291-9453-3C34D69E9F82}" dt="2022-01-25T14:32:29.096" v="287"/>
        <pc:sldMkLst>
          <pc:docMk/>
          <pc:sldMk cId="3215249857" sldId="285"/>
        </pc:sldMkLst>
      </pc:sldChg>
      <pc:sldChg chg="del">
        <pc:chgData name="Nono rara" userId="e9fb7294042be555" providerId="Windows Live" clId="Web-{FF21FF0A-6F42-4291-9453-3C34D69E9F82}" dt="2022-01-25T14:32:31.674" v="288"/>
        <pc:sldMkLst>
          <pc:docMk/>
          <pc:sldMk cId="2597302248" sldId="286"/>
        </pc:sldMkLst>
      </pc:sldChg>
      <pc:sldChg chg="del">
        <pc:chgData name="Nono rara" userId="e9fb7294042be555" providerId="Windows Live" clId="Web-{FF21FF0A-6F42-4291-9453-3C34D69E9F82}" dt="2022-01-25T14:32:36.174" v="289"/>
        <pc:sldMkLst>
          <pc:docMk/>
          <pc:sldMk cId="334437246" sldId="287"/>
        </pc:sldMkLst>
      </pc:sldChg>
      <pc:sldChg chg="del">
        <pc:chgData name="Nono rara" userId="e9fb7294042be555" providerId="Windows Live" clId="Web-{FF21FF0A-6F42-4291-9453-3C34D69E9F82}" dt="2022-01-25T14:32:38.971" v="290"/>
        <pc:sldMkLst>
          <pc:docMk/>
          <pc:sldMk cId="2261770569" sldId="288"/>
        </pc:sldMkLst>
      </pc:sldChg>
      <pc:sldChg chg="del">
        <pc:chgData name="Nono rara" userId="e9fb7294042be555" providerId="Windows Live" clId="Web-{FF21FF0A-6F42-4291-9453-3C34D69E9F82}" dt="2022-01-25T14:32:41.346" v="291"/>
        <pc:sldMkLst>
          <pc:docMk/>
          <pc:sldMk cId="859649659" sldId="290"/>
        </pc:sldMkLst>
      </pc:sldChg>
      <pc:sldChg chg="del">
        <pc:chgData name="Nono rara" userId="e9fb7294042be555" providerId="Windows Live" clId="Web-{FF21FF0A-6F42-4291-9453-3C34D69E9F82}" dt="2022-01-25T14:32:44.033" v="292"/>
        <pc:sldMkLst>
          <pc:docMk/>
          <pc:sldMk cId="3079562774" sldId="292"/>
        </pc:sldMkLst>
      </pc:sldChg>
      <pc:sldChg chg="del">
        <pc:chgData name="Nono rara" userId="e9fb7294042be555" providerId="Windows Live" clId="Web-{FF21FF0A-6F42-4291-9453-3C34D69E9F82}" dt="2022-01-25T14:32:56.315" v="294"/>
        <pc:sldMkLst>
          <pc:docMk/>
          <pc:sldMk cId="2760755358" sldId="293"/>
        </pc:sldMkLst>
      </pc:sldChg>
      <pc:sldChg chg="modSp">
        <pc:chgData name="Nono rara" userId="e9fb7294042be555" providerId="Windows Live" clId="Web-{FF21FF0A-6F42-4291-9453-3C34D69E9F82}" dt="2022-01-25T14:25:37.882" v="247" actId="20577"/>
        <pc:sldMkLst>
          <pc:docMk/>
          <pc:sldMk cId="1479015541" sldId="294"/>
        </pc:sldMkLst>
        <pc:spChg chg="mod">
          <ac:chgData name="Nono rara" userId="e9fb7294042be555" providerId="Windows Live" clId="Web-{FF21FF0A-6F42-4291-9453-3C34D69E9F82}" dt="2022-01-25T14:25:37.882" v="247" actId="20577"/>
          <ac:spMkLst>
            <pc:docMk/>
            <pc:sldMk cId="1479015541" sldId="294"/>
            <ac:spMk id="3" creationId="{6E3FFD05-AC79-476E-A811-8258C0B7BD9B}"/>
          </ac:spMkLst>
        </pc:spChg>
      </pc:sldChg>
      <pc:sldChg chg="addSp delSp modSp ord">
        <pc:chgData name="Nono rara" userId="e9fb7294042be555" providerId="Windows Live" clId="Web-{FF21FF0A-6F42-4291-9453-3C34D69E9F82}" dt="2022-01-25T14:33:04.409" v="295"/>
        <pc:sldMkLst>
          <pc:docMk/>
          <pc:sldMk cId="880175265" sldId="295"/>
        </pc:sldMkLst>
        <pc:spChg chg="mod">
          <ac:chgData name="Nono rara" userId="e9fb7294042be555" providerId="Windows Live" clId="Web-{FF21FF0A-6F42-4291-9453-3C34D69E9F82}" dt="2022-01-25T14:31:07.562" v="268"/>
          <ac:spMkLst>
            <pc:docMk/>
            <pc:sldMk cId="880175265" sldId="295"/>
            <ac:spMk id="2" creationId="{57328ADF-9C54-44CE-8DA6-E8B08FC8C55A}"/>
          </ac:spMkLst>
        </pc:spChg>
        <pc:spChg chg="add del">
          <ac:chgData name="Nono rara" userId="e9fb7294042be555" providerId="Windows Live" clId="Web-{FF21FF0A-6F42-4291-9453-3C34D69E9F82}" dt="2022-01-25T14:31:07.562" v="268"/>
          <ac:spMkLst>
            <pc:docMk/>
            <pc:sldMk cId="880175265" sldId="295"/>
            <ac:spMk id="3" creationId="{C96F4E3F-DB0C-4E2F-9D96-9555057BF608}"/>
          </ac:spMkLst>
        </pc:spChg>
        <pc:spChg chg="add del">
          <ac:chgData name="Nono rara" userId="e9fb7294042be555" providerId="Windows Live" clId="Web-{FF21FF0A-6F42-4291-9453-3C34D69E9F82}" dt="2022-01-25T14:31:07.562" v="268"/>
          <ac:spMkLst>
            <pc:docMk/>
            <pc:sldMk cId="880175265" sldId="295"/>
            <ac:spMk id="8" creationId="{907EF6B7-1338-4443-8C46-6A318D952DFD}"/>
          </ac:spMkLst>
        </pc:spChg>
        <pc:spChg chg="add del">
          <ac:chgData name="Nono rara" userId="e9fb7294042be555" providerId="Windows Live" clId="Web-{FF21FF0A-6F42-4291-9453-3C34D69E9F82}" dt="2022-01-25T14:31:07.562" v="268"/>
          <ac:spMkLst>
            <pc:docMk/>
            <pc:sldMk cId="880175265" sldId="295"/>
            <ac:spMk id="10" creationId="{DAAE4CDD-124C-4DCF-9584-B6033B545DD5}"/>
          </ac:spMkLst>
        </pc:spChg>
        <pc:spChg chg="add del">
          <ac:chgData name="Nono rara" userId="e9fb7294042be555" providerId="Windows Live" clId="Web-{FF21FF0A-6F42-4291-9453-3C34D69E9F82}" dt="2022-01-25T14:31:07.562" v="268"/>
          <ac:spMkLst>
            <pc:docMk/>
            <pc:sldMk cId="880175265" sldId="295"/>
            <ac:spMk id="12" creationId="{081E4A58-353D-44AE-B2FC-2A74E2E400F7}"/>
          </ac:spMkLst>
        </pc:spChg>
        <pc:spChg chg="add">
          <ac:chgData name="Nono rara" userId="e9fb7294042be555" providerId="Windows Live" clId="Web-{FF21FF0A-6F42-4291-9453-3C34D69E9F82}" dt="2022-01-25T14:31:07.562" v="268"/>
          <ac:spMkLst>
            <pc:docMk/>
            <pc:sldMk cId="880175265" sldId="295"/>
            <ac:spMk id="15" creationId="{B819A166-7571-4003-A6B8-B62034C3ED30}"/>
          </ac:spMkLst>
        </pc:spChg>
        <pc:spChg chg="add del">
          <ac:chgData name="Nono rara" userId="e9fb7294042be555" providerId="Windows Live" clId="Web-{FF21FF0A-6F42-4291-9453-3C34D69E9F82}" dt="2022-01-25T14:22:16.612" v="176"/>
          <ac:spMkLst>
            <pc:docMk/>
            <pc:sldMk cId="880175265" sldId="295"/>
            <ac:spMk id="17" creationId="{907EF6B7-1338-4443-8C46-6A318D952DFD}"/>
          </ac:spMkLst>
        </pc:spChg>
        <pc:spChg chg="add del">
          <ac:chgData name="Nono rara" userId="e9fb7294042be555" providerId="Windows Live" clId="Web-{FF21FF0A-6F42-4291-9453-3C34D69E9F82}" dt="2022-01-25T14:20:19.609" v="166"/>
          <ac:spMkLst>
            <pc:docMk/>
            <pc:sldMk cId="880175265" sldId="295"/>
            <ac:spMk id="18" creationId="{B819A166-7571-4003-A6B8-B62034C3ED30}"/>
          </ac:spMkLst>
        </pc:spChg>
        <pc:spChg chg="add del">
          <ac:chgData name="Nono rara" userId="e9fb7294042be555" providerId="Windows Live" clId="Web-{FF21FF0A-6F42-4291-9453-3C34D69E9F82}" dt="2022-01-25T14:22:16.612" v="176"/>
          <ac:spMkLst>
            <pc:docMk/>
            <pc:sldMk cId="880175265" sldId="295"/>
            <ac:spMk id="19" creationId="{DAAE4CDD-124C-4DCF-9584-B6033B545DD5}"/>
          </ac:spMkLst>
        </pc:spChg>
        <pc:spChg chg="add del">
          <ac:chgData name="Nono rara" userId="e9fb7294042be555" providerId="Windows Live" clId="Web-{FF21FF0A-6F42-4291-9453-3C34D69E9F82}" dt="2022-01-25T14:22:16.612" v="176"/>
          <ac:spMkLst>
            <pc:docMk/>
            <pc:sldMk cId="880175265" sldId="295"/>
            <ac:spMk id="20" creationId="{C96F4E3F-DB0C-4E2F-9D96-9555057BF608}"/>
          </ac:spMkLst>
        </pc:spChg>
        <pc:spChg chg="add del">
          <ac:chgData name="Nono rara" userId="e9fb7294042be555" providerId="Windows Live" clId="Web-{FF21FF0A-6F42-4291-9453-3C34D69E9F82}" dt="2022-01-25T14:22:16.612" v="176"/>
          <ac:spMkLst>
            <pc:docMk/>
            <pc:sldMk cId="880175265" sldId="295"/>
            <ac:spMk id="21" creationId="{081E4A58-353D-44AE-B2FC-2A74E2E400F7}"/>
          </ac:spMkLst>
        </pc:spChg>
        <pc:graphicFrameChg chg="add del">
          <ac:chgData name="Nono rara" userId="e9fb7294042be555" providerId="Windows Live" clId="Web-{FF21FF0A-6F42-4291-9453-3C34D69E9F82}" dt="2022-01-25T14:20:19.609" v="166"/>
          <ac:graphicFrameMkLst>
            <pc:docMk/>
            <pc:sldMk cId="880175265" sldId="295"/>
            <ac:graphicFrameMk id="14" creationId="{766758AE-517B-4CF3-963E-C09A988BBD2F}"/>
          </ac:graphicFrameMkLst>
        </pc:graphicFrameChg>
        <pc:graphicFrameChg chg="add">
          <ac:chgData name="Nono rara" userId="e9fb7294042be555" providerId="Windows Live" clId="Web-{FF21FF0A-6F42-4291-9453-3C34D69E9F82}" dt="2022-01-25T14:31:07.562" v="268"/>
          <ac:graphicFrameMkLst>
            <pc:docMk/>
            <pc:sldMk cId="880175265" sldId="295"/>
            <ac:graphicFrameMk id="16" creationId="{9B76286D-5650-4E97-BD0E-4D4D96F8B958}"/>
          </ac:graphicFrameMkLst>
        </pc:graphicFrameChg>
      </pc:sldChg>
      <pc:sldChg chg="addSp modSp new ord">
        <pc:chgData name="Nono rara" userId="e9fb7294042be555" providerId="Windows Live" clId="Web-{FF21FF0A-6F42-4291-9453-3C34D69E9F82}" dt="2022-01-25T14:43:04.751" v="490" actId="14100"/>
        <pc:sldMkLst>
          <pc:docMk/>
          <pc:sldMk cId="1462030236" sldId="296"/>
        </pc:sldMkLst>
        <pc:spChg chg="mod">
          <ac:chgData name="Nono rara" userId="e9fb7294042be555" providerId="Windows Live" clId="Web-{FF21FF0A-6F42-4291-9453-3C34D69E9F82}" dt="2022-01-25T14:36:07.913" v="340" actId="20577"/>
          <ac:spMkLst>
            <pc:docMk/>
            <pc:sldMk cId="1462030236" sldId="296"/>
            <ac:spMk id="2" creationId="{9F333119-4FDA-402D-814B-B7F287DBD192}"/>
          </ac:spMkLst>
        </pc:spChg>
        <pc:spChg chg="add mod">
          <ac:chgData name="Nono rara" userId="e9fb7294042be555" providerId="Windows Live" clId="Web-{FF21FF0A-6F42-4291-9453-3C34D69E9F82}" dt="2022-01-25T14:40:07.029" v="463" actId="20577"/>
          <ac:spMkLst>
            <pc:docMk/>
            <pc:sldMk cId="1462030236" sldId="296"/>
            <ac:spMk id="4" creationId="{D6F06775-8662-480E-BAEA-629CE6B4B4AB}"/>
          </ac:spMkLst>
        </pc:spChg>
        <pc:spChg chg="add mod">
          <ac:chgData name="Nono rara" userId="e9fb7294042be555" providerId="Windows Live" clId="Web-{FF21FF0A-6F42-4291-9453-3C34D69E9F82}" dt="2022-01-25T14:39:03.589" v="441" actId="1076"/>
          <ac:spMkLst>
            <pc:docMk/>
            <pc:sldMk cId="1462030236" sldId="296"/>
            <ac:spMk id="5" creationId="{16EA8762-B7F2-4EBB-BB33-0EC09604760B}"/>
          </ac:spMkLst>
        </pc:spChg>
        <pc:spChg chg="add mod">
          <ac:chgData name="Nono rara" userId="e9fb7294042be555" providerId="Windows Live" clId="Web-{FF21FF0A-6F42-4291-9453-3C34D69E9F82}" dt="2022-01-25T14:43:04.751" v="490" actId="14100"/>
          <ac:spMkLst>
            <pc:docMk/>
            <pc:sldMk cId="1462030236" sldId="296"/>
            <ac:spMk id="6" creationId="{6237DC89-C026-427E-95F6-DFE92C33B9A5}"/>
          </ac:spMkLst>
        </pc:spChg>
      </pc:sldChg>
      <pc:sldChg chg="addSp delSp modSp del mod setBg">
        <pc:chgData name="Nono rara" userId="e9fb7294042be555" providerId="Windows Live" clId="Web-{FF21FF0A-6F42-4291-9453-3C34D69E9F82}" dt="2022-01-25T14:32:48.674" v="293"/>
        <pc:sldMkLst>
          <pc:docMk/>
          <pc:sldMk cId="3309154026" sldId="296"/>
        </pc:sldMkLst>
        <pc:spChg chg="mod ord">
          <ac:chgData name="Nono rara" userId="e9fb7294042be555" providerId="Windows Live" clId="Web-{FF21FF0A-6F42-4291-9453-3C34D69E9F82}" dt="2022-01-25T14:28:30.248" v="267"/>
          <ac:spMkLst>
            <pc:docMk/>
            <pc:sldMk cId="3309154026" sldId="296"/>
            <ac:spMk id="2" creationId="{C59BDF11-86F5-4DF1-B4AA-30083C7118F0}"/>
          </ac:spMkLst>
        </pc:spChg>
        <pc:spChg chg="del">
          <ac:chgData name="Nono rara" userId="e9fb7294042be555" providerId="Windows Live" clId="Web-{FF21FF0A-6F42-4291-9453-3C34D69E9F82}" dt="2022-01-25T14:09:56.438" v="0"/>
          <ac:spMkLst>
            <pc:docMk/>
            <pc:sldMk cId="3309154026" sldId="296"/>
            <ac:spMk id="3" creationId="{4CFAF61B-5AEB-4CBD-83A0-A90CA0711301}"/>
          </ac:spMkLst>
        </pc:spChg>
        <pc:spChg chg="add mod">
          <ac:chgData name="Nono rara" userId="e9fb7294042be555" providerId="Windows Live" clId="Web-{FF21FF0A-6F42-4291-9453-3C34D69E9F82}" dt="2022-01-25T14:28:30.248" v="267"/>
          <ac:spMkLst>
            <pc:docMk/>
            <pc:sldMk cId="3309154026" sldId="296"/>
            <ac:spMk id="5" creationId="{B8C822BC-557D-482A-BF77-35BD6690B45C}"/>
          </ac:spMkLst>
        </pc:spChg>
        <pc:spChg chg="add del mod">
          <ac:chgData name="Nono rara" userId="e9fb7294042be555" providerId="Windows Live" clId="Web-{FF21FF0A-6F42-4291-9453-3C34D69E9F82}" dt="2022-01-25T14:28:05.089" v="264"/>
          <ac:spMkLst>
            <pc:docMk/>
            <pc:sldMk cId="3309154026" sldId="296"/>
            <ac:spMk id="6" creationId="{D7321DBA-45F9-48C7-9AB7-B749373E8CD9}"/>
          </ac:spMkLst>
        </pc:spChg>
        <pc:spChg chg="add del">
          <ac:chgData name="Nono rara" userId="e9fb7294042be555" providerId="Windows Live" clId="Web-{FF21FF0A-6F42-4291-9453-3C34D69E9F82}" dt="2022-01-25T14:26:12.446" v="249"/>
          <ac:spMkLst>
            <pc:docMk/>
            <pc:sldMk cId="3309154026" sldId="296"/>
            <ac:spMk id="7" creationId="{FF9B822F-893E-44C8-963C-64F50ACECBB2}"/>
          </ac:spMkLst>
        </pc:spChg>
        <pc:spChg chg="add del">
          <ac:chgData name="Nono rara" userId="e9fb7294042be555" providerId="Windows Live" clId="Web-{FF21FF0A-6F42-4291-9453-3C34D69E9F82}" dt="2022-01-25T14:26:12.446" v="249"/>
          <ac:spMkLst>
            <pc:docMk/>
            <pc:sldMk cId="3309154026" sldId="296"/>
            <ac:spMk id="8" creationId="{EBF87945-A001-489F-9D9B-7D9435F0B9CA}"/>
          </ac:spMkLst>
        </pc:spChg>
        <pc:spChg chg="add del">
          <ac:chgData name="Nono rara" userId="e9fb7294042be555" providerId="Windows Live" clId="Web-{FF21FF0A-6F42-4291-9453-3C34D69E9F82}" dt="2022-01-25T14:22:18.003" v="177"/>
          <ac:spMkLst>
            <pc:docMk/>
            <pc:sldMk cId="3309154026" sldId="296"/>
            <ac:spMk id="10" creationId="{FF9B822F-893E-44C8-963C-64F50ACECBB2}"/>
          </ac:spMkLst>
        </pc:spChg>
        <pc:spChg chg="add del">
          <ac:chgData name="Nono rara" userId="e9fb7294042be555" providerId="Windows Live" clId="Web-{FF21FF0A-6F42-4291-9453-3C34D69E9F82}" dt="2022-01-25T14:28:30.248" v="267"/>
          <ac:spMkLst>
            <pc:docMk/>
            <pc:sldMk cId="3309154026" sldId="296"/>
            <ac:spMk id="11" creationId="{4038CB10-1F5C-4D54-9DF7-12586DE5B007}"/>
          </ac:spMkLst>
        </pc:spChg>
        <pc:spChg chg="add del">
          <ac:chgData name="Nono rara" userId="e9fb7294042be555" providerId="Windows Live" clId="Web-{FF21FF0A-6F42-4291-9453-3C34D69E9F82}" dt="2022-01-25T14:22:18.003" v="177"/>
          <ac:spMkLst>
            <pc:docMk/>
            <pc:sldMk cId="3309154026" sldId="296"/>
            <ac:spMk id="12" creationId="{EBF87945-A001-489F-9D9B-7D9435F0B9CA}"/>
          </ac:spMkLst>
        </pc:spChg>
        <pc:spChg chg="add del">
          <ac:chgData name="Nono rara" userId="e9fb7294042be555" providerId="Windows Live" clId="Web-{FF21FF0A-6F42-4291-9453-3C34D69E9F82}" dt="2022-01-25T14:28:30.248" v="267"/>
          <ac:spMkLst>
            <pc:docMk/>
            <pc:sldMk cId="3309154026" sldId="296"/>
            <ac:spMk id="13" creationId="{73ED6512-6858-4552-B699-9A97FE9A4EA2}"/>
          </ac:spMkLst>
        </pc:spChg>
        <pc:spChg chg="add del">
          <ac:chgData name="Nono rara" userId="e9fb7294042be555" providerId="Windows Live" clId="Web-{FF21FF0A-6F42-4291-9453-3C34D69E9F82}" dt="2022-01-25T14:28:30.230" v="266"/>
          <ac:spMkLst>
            <pc:docMk/>
            <pc:sldMk cId="3309154026" sldId="296"/>
            <ac:spMk id="18" creationId="{3CD9DF72-87A3-404E-A828-84CBF11A8303}"/>
          </ac:spMkLst>
        </pc:spChg>
        <pc:spChg chg="add">
          <ac:chgData name="Nono rara" userId="e9fb7294042be555" providerId="Windows Live" clId="Web-{FF21FF0A-6F42-4291-9453-3C34D69E9F82}" dt="2022-01-25T14:28:30.248" v="267"/>
          <ac:spMkLst>
            <pc:docMk/>
            <pc:sldMk cId="3309154026" sldId="296"/>
            <ac:spMk id="22" creationId="{73ED6512-6858-4552-B699-9A97FE9A4EA2}"/>
          </ac:spMkLst>
        </pc:spChg>
        <pc:spChg chg="add">
          <ac:chgData name="Nono rara" userId="e9fb7294042be555" providerId="Windows Live" clId="Web-{FF21FF0A-6F42-4291-9453-3C34D69E9F82}" dt="2022-01-25T14:28:30.248" v="267"/>
          <ac:spMkLst>
            <pc:docMk/>
            <pc:sldMk cId="3309154026" sldId="296"/>
            <ac:spMk id="23" creationId="{4038CB10-1F5C-4D54-9DF7-12586DE5B007}"/>
          </ac:spMkLst>
        </pc:spChg>
        <pc:spChg chg="add">
          <ac:chgData name="Nono rara" userId="e9fb7294042be555" providerId="Windows Live" clId="Web-{FF21FF0A-6F42-4291-9453-3C34D69E9F82}" dt="2022-01-25T14:28:30.248" v="267"/>
          <ac:spMkLst>
            <pc:docMk/>
            <pc:sldMk cId="3309154026" sldId="296"/>
            <ac:spMk id="24" creationId="{36D30126-6314-4A93-B27E-5C66CF781924}"/>
          </ac:spMkLst>
        </pc:spChg>
        <pc:picChg chg="add mod ord">
          <ac:chgData name="Nono rara" userId="e9fb7294042be555" providerId="Windows Live" clId="Web-{FF21FF0A-6F42-4291-9453-3C34D69E9F82}" dt="2022-01-25T14:28:30.248" v="267"/>
          <ac:picMkLst>
            <pc:docMk/>
            <pc:sldMk cId="3309154026" sldId="296"/>
            <ac:picMk id="4" creationId="{CDAA72FA-9996-4795-844F-03028D2F0DE2}"/>
          </ac:picMkLst>
        </pc:picChg>
        <pc:cxnChg chg="add del">
          <ac:chgData name="Nono rara" userId="e9fb7294042be555" providerId="Windows Live" clId="Web-{FF21FF0A-6F42-4291-9453-3C34D69E9F82}" dt="2022-01-25T14:28:30.230" v="266"/>
          <ac:cxnSpMkLst>
            <pc:docMk/>
            <pc:sldMk cId="3309154026" sldId="296"/>
            <ac:cxnSpMk id="20" creationId="{20E3A342-4D61-4E3F-AF90-1AB42AEB96CC}"/>
          </ac:cxnSpMkLst>
        </pc:cxnChg>
      </pc:sldChg>
    </pc:docChg>
  </pc:docChgLst>
  <pc:docChgLst>
    <pc:chgData clId="Web-{953C56F2-2802-4E35-BC24-A7098606A94F}"/>
    <pc:docChg chg="modSld">
      <pc:chgData name="" userId="" providerId="" clId="Web-{953C56F2-2802-4E35-BC24-A7098606A94F}" dt="2021-12-29T16:20:56.044" v="1" actId="20577"/>
      <pc:docMkLst>
        <pc:docMk/>
      </pc:docMkLst>
      <pc:sldChg chg="modSp">
        <pc:chgData name="" userId="" providerId="" clId="Web-{953C56F2-2802-4E35-BC24-A7098606A94F}" dt="2021-12-29T16:20:56.044" v="1" actId="20577"/>
        <pc:sldMkLst>
          <pc:docMk/>
          <pc:sldMk cId="3784089036" sldId="256"/>
        </pc:sldMkLst>
        <pc:spChg chg="mod">
          <ac:chgData name="" userId="" providerId="" clId="Web-{953C56F2-2802-4E35-BC24-A7098606A94F}" dt="2021-12-29T16:20:56.044" v="1" actId="20577"/>
          <ac:spMkLst>
            <pc:docMk/>
            <pc:sldMk cId="3784089036" sldId="256"/>
            <ac:spMk id="2" creationId="{00000000-0000-0000-0000-000000000000}"/>
          </ac:spMkLst>
        </pc:spChg>
      </pc:sldChg>
    </pc:docChg>
  </pc:docChgLst>
  <pc:docChgLst>
    <pc:chgData name="Nono rara" userId="e9fb7294042be555" providerId="Windows Live" clId="Web-{AC2FA598-C781-4E99-96F2-5586F52ED130}"/>
    <pc:docChg chg="addSld delSld modSld">
      <pc:chgData name="Nono rara" userId="e9fb7294042be555" providerId="Windows Live" clId="Web-{AC2FA598-C781-4E99-96F2-5586F52ED130}" dt="2022-01-06T15:24:53.348" v="769" actId="14100"/>
      <pc:docMkLst>
        <pc:docMk/>
      </pc:docMkLst>
      <pc:sldChg chg="modSp">
        <pc:chgData name="Nono rara" userId="e9fb7294042be555" providerId="Windows Live" clId="Web-{AC2FA598-C781-4E99-96F2-5586F52ED130}" dt="2022-01-06T15:07:36.982" v="742" actId="1076"/>
        <pc:sldMkLst>
          <pc:docMk/>
          <pc:sldMk cId="2320513082" sldId="264"/>
        </pc:sldMkLst>
        <pc:spChg chg="mod">
          <ac:chgData name="Nono rara" userId="e9fb7294042be555" providerId="Windows Live" clId="Web-{AC2FA598-C781-4E99-96F2-5586F52ED130}" dt="2022-01-06T15:07:36.982" v="742" actId="1076"/>
          <ac:spMkLst>
            <pc:docMk/>
            <pc:sldMk cId="2320513082" sldId="264"/>
            <ac:spMk id="5" creationId="{82F584A2-5EE5-4CD6-8F63-A3597CA7C48B}"/>
          </ac:spMkLst>
        </pc:spChg>
      </pc:sldChg>
      <pc:sldChg chg="addSp delSp modSp mod setBg setClrOvrMap">
        <pc:chgData name="Nono rara" userId="e9fb7294042be555" providerId="Windows Live" clId="Web-{AC2FA598-C781-4E99-96F2-5586F52ED130}" dt="2022-01-01T23:01:01.692" v="73"/>
        <pc:sldMkLst>
          <pc:docMk/>
          <pc:sldMk cId="1702611079" sldId="266"/>
        </pc:sldMkLst>
        <pc:spChg chg="mod">
          <ac:chgData name="Nono rara" userId="e9fb7294042be555" providerId="Windows Live" clId="Web-{AC2FA598-C781-4E99-96F2-5586F52ED130}" dt="2022-01-01T23:01:01.692" v="73"/>
          <ac:spMkLst>
            <pc:docMk/>
            <pc:sldMk cId="1702611079" sldId="266"/>
            <ac:spMk id="2" creationId="{F6FF6C9F-886F-489D-A3C5-A001D0485133}"/>
          </ac:spMkLst>
        </pc:spChg>
        <pc:spChg chg="add mod">
          <ac:chgData name="Nono rara" userId="e9fb7294042be555" providerId="Windows Live" clId="Web-{AC2FA598-C781-4E99-96F2-5586F52ED130}" dt="2022-01-01T22:38:21.959" v="38" actId="20577"/>
          <ac:spMkLst>
            <pc:docMk/>
            <pc:sldMk cId="1702611079" sldId="266"/>
            <ac:spMk id="3" creationId="{2DACFA34-077B-4540-8444-CFE7CE434781}"/>
          </ac:spMkLst>
        </pc:spChg>
        <pc:spChg chg="add del">
          <ac:chgData name="Nono rara" userId="e9fb7294042be555" providerId="Windows Live" clId="Web-{AC2FA598-C781-4E99-96F2-5586F52ED130}" dt="2022-01-01T23:01:01.692" v="73"/>
          <ac:spMkLst>
            <pc:docMk/>
            <pc:sldMk cId="1702611079" sldId="266"/>
            <ac:spMk id="8" creationId="{B34F5AD2-EDBD-4BBD-A55C-EAFFD0C7097A}"/>
          </ac:spMkLst>
        </pc:spChg>
        <pc:spChg chg="add del">
          <ac:chgData name="Nono rara" userId="e9fb7294042be555" providerId="Windows Live" clId="Web-{AC2FA598-C781-4E99-96F2-5586F52ED130}" dt="2022-01-01T23:01:01.692" v="73"/>
          <ac:spMkLst>
            <pc:docMk/>
            <pc:sldMk cId="1702611079" sldId="266"/>
            <ac:spMk id="10" creationId="{C3896A03-3945-419A-B66B-4EE266EDD152}"/>
          </ac:spMkLst>
        </pc:spChg>
        <pc:spChg chg="add del">
          <ac:chgData name="Nono rara" userId="e9fb7294042be555" providerId="Windows Live" clId="Web-{AC2FA598-C781-4E99-96F2-5586F52ED130}" dt="2022-01-01T23:01:01.692" v="73"/>
          <ac:spMkLst>
            <pc:docMk/>
            <pc:sldMk cId="1702611079" sldId="266"/>
            <ac:spMk id="12" creationId="{B8EAE243-3A9F-4A46-B0D9-04C723A8A1BD}"/>
          </ac:spMkLst>
        </pc:spChg>
        <pc:spChg chg="add">
          <ac:chgData name="Nono rara" userId="e9fb7294042be555" providerId="Windows Live" clId="Web-{AC2FA598-C781-4E99-96F2-5586F52ED130}" dt="2022-01-01T23:01:01.692" v="73"/>
          <ac:spMkLst>
            <pc:docMk/>
            <pc:sldMk cId="1702611079" sldId="266"/>
            <ac:spMk id="17" creationId="{AD21898E-86C0-4C8A-A76C-DF33E844C87A}"/>
          </ac:spMkLst>
        </pc:spChg>
        <pc:spChg chg="add">
          <ac:chgData name="Nono rara" userId="e9fb7294042be555" providerId="Windows Live" clId="Web-{AC2FA598-C781-4E99-96F2-5586F52ED130}" dt="2022-01-01T23:01:01.692" v="73"/>
          <ac:spMkLst>
            <pc:docMk/>
            <pc:sldMk cId="1702611079" sldId="266"/>
            <ac:spMk id="19" creationId="{5C8F04BD-D093-45D0-B54C-50FDB308B4EE}"/>
          </ac:spMkLst>
        </pc:spChg>
      </pc:sldChg>
      <pc:sldChg chg="addSp delSp modSp new mod setBg setClrOvrMap">
        <pc:chgData name="Nono rara" userId="e9fb7294042be555" providerId="Windows Live" clId="Web-{AC2FA598-C781-4E99-96F2-5586F52ED130}" dt="2022-01-01T23:11:22.505" v="157" actId="14100"/>
        <pc:sldMkLst>
          <pc:docMk/>
          <pc:sldMk cId="2951183477" sldId="267"/>
        </pc:sldMkLst>
        <pc:spChg chg="add mod ord">
          <ac:chgData name="Nono rara" userId="e9fb7294042be555" providerId="Windows Live" clId="Web-{AC2FA598-C781-4E99-96F2-5586F52ED130}" dt="2022-01-01T23:10:11.598" v="153"/>
          <ac:spMkLst>
            <pc:docMk/>
            <pc:sldMk cId="2951183477" sldId="267"/>
            <ac:spMk id="2" creationId="{CC7934B7-7EAD-4416-9FC5-F28609F4E7FA}"/>
          </ac:spMkLst>
        </pc:spChg>
        <pc:spChg chg="add del">
          <ac:chgData name="Nono rara" userId="e9fb7294042be555" providerId="Windows Live" clId="Web-{AC2FA598-C781-4E99-96F2-5586F52ED130}" dt="2022-01-01T23:06:22.749" v="92"/>
          <ac:spMkLst>
            <pc:docMk/>
            <pc:sldMk cId="2951183477" sldId="267"/>
            <ac:spMk id="4" creationId="{553A254F-989C-41B7-835F-4EE9657F0E7D}"/>
          </ac:spMkLst>
        </pc:spChg>
        <pc:spChg chg="add del">
          <ac:chgData name="Nono rara" userId="e9fb7294042be555" providerId="Windows Live" clId="Web-{AC2FA598-C781-4E99-96F2-5586F52ED130}" dt="2022-01-01T23:06:32.609" v="95"/>
          <ac:spMkLst>
            <pc:docMk/>
            <pc:sldMk cId="2951183477" sldId="267"/>
            <ac:spMk id="5" creationId="{FB011DD5-34E9-4383-8A01-EB28F0FE85A0}"/>
          </ac:spMkLst>
        </pc:spChg>
        <pc:spChg chg="add del">
          <ac:chgData name="Nono rara" userId="e9fb7294042be555" providerId="Windows Live" clId="Web-{AC2FA598-C781-4E99-96F2-5586F52ED130}" dt="2022-01-01T23:07:35.610" v="110"/>
          <ac:spMkLst>
            <pc:docMk/>
            <pc:sldMk cId="2951183477" sldId="267"/>
            <ac:spMk id="6" creationId="{83CAEE96-F8FC-45CA-B884-EED2A4C54B56}"/>
          </ac:spMkLst>
        </pc:spChg>
        <pc:spChg chg="add del">
          <ac:chgData name="Nono rara" userId="e9fb7294042be555" providerId="Windows Live" clId="Web-{AC2FA598-C781-4E99-96F2-5586F52ED130}" dt="2022-01-01T23:08:26.439" v="121"/>
          <ac:spMkLst>
            <pc:docMk/>
            <pc:sldMk cId="2951183477" sldId="267"/>
            <ac:spMk id="7" creationId="{DFE7804A-A3F0-4064-A1C1-17EF638183A8}"/>
          </ac:spMkLst>
        </pc:spChg>
        <pc:spChg chg="add del">
          <ac:chgData name="Nono rara" userId="e9fb7294042be555" providerId="Windows Live" clId="Web-{AC2FA598-C781-4E99-96F2-5586F52ED130}" dt="2022-01-01T23:06:48.422" v="98"/>
          <ac:spMkLst>
            <pc:docMk/>
            <pc:sldMk cId="2951183477" sldId="267"/>
            <ac:spMk id="8" creationId="{B649E800-A5C8-49A0-A453-ED537DA3156A}"/>
          </ac:spMkLst>
        </pc:spChg>
        <pc:spChg chg="add del">
          <ac:chgData name="Nono rara" userId="e9fb7294042be555" providerId="Windows Live" clId="Web-{AC2FA598-C781-4E99-96F2-5586F52ED130}" dt="2022-01-01T23:06:48.422" v="98"/>
          <ac:spMkLst>
            <pc:docMk/>
            <pc:sldMk cId="2951183477" sldId="267"/>
            <ac:spMk id="10" creationId="{8BA67DD7-B75D-4A30-90A4-EEA9F64AF11B}"/>
          </ac:spMkLst>
        </pc:spChg>
        <pc:spChg chg="add del">
          <ac:chgData name="Nono rara" userId="e9fb7294042be555" providerId="Windows Live" clId="Web-{AC2FA598-C781-4E99-96F2-5586F52ED130}" dt="2022-01-01T23:07:07.938" v="102"/>
          <ac:spMkLst>
            <pc:docMk/>
            <pc:sldMk cId="2951183477" sldId="267"/>
            <ac:spMk id="16" creationId="{4F74D28C-3268-4E35-8EE1-D92CB4A85A7D}"/>
          </ac:spMkLst>
        </pc:spChg>
        <pc:spChg chg="add del">
          <ac:chgData name="Nono rara" userId="e9fb7294042be555" providerId="Windows Live" clId="Web-{AC2FA598-C781-4E99-96F2-5586F52ED130}" dt="2022-01-01T23:06:48.422" v="97"/>
          <ac:spMkLst>
            <pc:docMk/>
            <pc:sldMk cId="2951183477" sldId="267"/>
            <ac:spMk id="19" creationId="{CF62D2A7-8207-488C-9F46-316BA81A16C8}"/>
          </ac:spMkLst>
        </pc:spChg>
        <pc:spChg chg="add del">
          <ac:chgData name="Nono rara" userId="e9fb7294042be555" providerId="Windows Live" clId="Web-{AC2FA598-C781-4E99-96F2-5586F52ED130}" dt="2022-01-01T23:07:07.938" v="102"/>
          <ac:spMkLst>
            <pc:docMk/>
            <pc:sldMk cId="2951183477" sldId="267"/>
            <ac:spMk id="21" creationId="{58D44E42-C462-4105-BC86-FE75B4E3C4AF}"/>
          </ac:spMkLst>
        </pc:spChg>
        <pc:spChg chg="add del">
          <ac:chgData name="Nono rara" userId="e9fb7294042be555" providerId="Windows Live" clId="Web-{AC2FA598-C781-4E99-96F2-5586F52ED130}" dt="2022-01-01T23:10:11.598" v="153"/>
          <ac:spMkLst>
            <pc:docMk/>
            <pc:sldMk cId="2951183477" sldId="267"/>
            <ac:spMk id="26" creationId="{2B566528-1B12-4246-9431-5C2D7D081168}"/>
          </ac:spMkLst>
        </pc:spChg>
        <pc:spChg chg="add">
          <ac:chgData name="Nono rara" userId="e9fb7294042be555" providerId="Windows Live" clId="Web-{AC2FA598-C781-4E99-96F2-5586F52ED130}" dt="2022-01-01T23:10:11.598" v="153"/>
          <ac:spMkLst>
            <pc:docMk/>
            <pc:sldMk cId="2951183477" sldId="267"/>
            <ac:spMk id="36" creationId="{E0D60ECE-8986-45DC-B7FE-EC7699B466B8}"/>
          </ac:spMkLst>
        </pc:spChg>
        <pc:spChg chg="add">
          <ac:chgData name="Nono rara" userId="e9fb7294042be555" providerId="Windows Live" clId="Web-{AC2FA598-C781-4E99-96F2-5586F52ED130}" dt="2022-01-01T23:10:11.598" v="153"/>
          <ac:spMkLst>
            <pc:docMk/>
            <pc:sldMk cId="2951183477" sldId="267"/>
            <ac:spMk id="37" creationId="{96964194-5878-40D2-8EC0-DDC58387FA56}"/>
          </ac:spMkLst>
        </pc:spChg>
        <pc:spChg chg="add del">
          <ac:chgData name="Nono rara" userId="e9fb7294042be555" providerId="Windows Live" clId="Web-{AC2FA598-C781-4E99-96F2-5586F52ED130}" dt="2022-01-01T23:10:11.598" v="152"/>
          <ac:spMkLst>
            <pc:docMk/>
            <pc:sldMk cId="2951183477" sldId="267"/>
            <ac:spMk id="39" creationId="{4F74D28C-3268-4E35-8EE1-D92CB4A85A7D}"/>
          </ac:spMkLst>
        </pc:spChg>
        <pc:spChg chg="add del">
          <ac:chgData name="Nono rara" userId="e9fb7294042be555" providerId="Windows Live" clId="Web-{AC2FA598-C781-4E99-96F2-5586F52ED130}" dt="2022-01-01T23:10:11.598" v="152"/>
          <ac:spMkLst>
            <pc:docMk/>
            <pc:sldMk cId="2951183477" sldId="267"/>
            <ac:spMk id="41" creationId="{58D44E42-C462-4105-BC86-FE75B4E3C4AF}"/>
          </ac:spMkLst>
        </pc:spChg>
        <pc:grpChg chg="add del">
          <ac:chgData name="Nono rara" userId="e9fb7294042be555" providerId="Windows Live" clId="Web-{AC2FA598-C781-4E99-96F2-5586F52ED130}" dt="2022-01-01T23:06:48.422" v="98"/>
          <ac:grpSpMkLst>
            <pc:docMk/>
            <pc:sldMk cId="2951183477" sldId="267"/>
            <ac:grpSpMk id="12" creationId="{E8C5FC48-0A3C-4D6D-A0D5-EEE93213DBBE}"/>
          </ac:grpSpMkLst>
        </pc:grpChg>
        <pc:grpChg chg="add del">
          <ac:chgData name="Nono rara" userId="e9fb7294042be555" providerId="Windows Live" clId="Web-{AC2FA598-C781-4E99-96F2-5586F52ED130}" dt="2022-01-01T23:10:11.598" v="153"/>
          <ac:grpSpMkLst>
            <pc:docMk/>
            <pc:sldMk cId="2951183477" sldId="267"/>
            <ac:grpSpMk id="28" creationId="{C34A4475-365F-4381-A542-4698D63774B8}"/>
          </ac:grpSpMkLst>
        </pc:grpChg>
        <pc:grpChg chg="add del">
          <ac:chgData name="Nono rara" userId="e9fb7294042be555" providerId="Windows Live" clId="Web-{AC2FA598-C781-4E99-96F2-5586F52ED130}" dt="2022-01-01T23:10:11.598" v="153"/>
          <ac:grpSpMkLst>
            <pc:docMk/>
            <pc:sldMk cId="2951183477" sldId="267"/>
            <ac:grpSpMk id="32" creationId="{DC8D6E3B-FFED-480F-941D-FE376375B8B7}"/>
          </ac:grpSpMkLst>
        </pc:grpChg>
        <pc:picChg chg="add mod ord">
          <ac:chgData name="Nono rara" userId="e9fb7294042be555" providerId="Windows Live" clId="Web-{AC2FA598-C781-4E99-96F2-5586F52ED130}" dt="2022-01-01T23:11:22.505" v="157" actId="14100"/>
          <ac:picMkLst>
            <pc:docMk/>
            <pc:sldMk cId="2951183477" sldId="267"/>
            <ac:picMk id="3" creationId="{E9E77D79-CBFB-40BA-A3A8-6A29D2049551}"/>
          </ac:picMkLst>
        </pc:picChg>
      </pc:sldChg>
      <pc:sldChg chg="addSp delSp modSp new mod setBg">
        <pc:chgData name="Nono rara" userId="e9fb7294042be555" providerId="Windows Live" clId="Web-{AC2FA598-C781-4E99-96F2-5586F52ED130}" dt="2022-01-01T23:22:23.069" v="178"/>
        <pc:sldMkLst>
          <pc:docMk/>
          <pc:sldMk cId="2974229535" sldId="268"/>
        </pc:sldMkLst>
        <pc:spChg chg="add del">
          <ac:chgData name="Nono rara" userId="e9fb7294042be555" providerId="Windows Live" clId="Web-{AC2FA598-C781-4E99-96F2-5586F52ED130}" dt="2022-01-01T23:16:53.215" v="164"/>
          <ac:spMkLst>
            <pc:docMk/>
            <pc:sldMk cId="2974229535" sldId="268"/>
            <ac:spMk id="7" creationId="{42A4FC2C-047E-45A5-965D-8E1E3BF09BC6}"/>
          </ac:spMkLst>
        </pc:spChg>
        <pc:spChg chg="add del">
          <ac:chgData name="Nono rara" userId="e9fb7294042be555" providerId="Windows Live" clId="Web-{AC2FA598-C781-4E99-96F2-5586F52ED130}" dt="2022-01-01T23:20:10.129" v="168"/>
          <ac:spMkLst>
            <pc:docMk/>
            <pc:sldMk cId="2974229535" sldId="268"/>
            <ac:spMk id="12" creationId="{F3060C83-F051-4F0E-ABAD-AA0DFC48B218}"/>
          </ac:spMkLst>
        </pc:spChg>
        <pc:spChg chg="add del">
          <ac:chgData name="Nono rara" userId="e9fb7294042be555" providerId="Windows Live" clId="Web-{AC2FA598-C781-4E99-96F2-5586F52ED130}" dt="2022-01-01T23:20:10.129" v="168"/>
          <ac:spMkLst>
            <pc:docMk/>
            <pc:sldMk cId="2974229535" sldId="268"/>
            <ac:spMk id="14" creationId="{83C98ABE-055B-441F-B07E-44F97F083C39}"/>
          </ac:spMkLst>
        </pc:spChg>
        <pc:spChg chg="add del">
          <ac:chgData name="Nono rara" userId="e9fb7294042be555" providerId="Windows Live" clId="Web-{AC2FA598-C781-4E99-96F2-5586F52ED130}" dt="2022-01-01T23:20:10.129" v="168"/>
          <ac:spMkLst>
            <pc:docMk/>
            <pc:sldMk cId="2974229535" sldId="268"/>
            <ac:spMk id="16" creationId="{29FDB030-9B49-4CED-8CCD-4D99382388AC}"/>
          </ac:spMkLst>
        </pc:spChg>
        <pc:spChg chg="add del">
          <ac:chgData name="Nono rara" userId="e9fb7294042be555" providerId="Windows Live" clId="Web-{AC2FA598-C781-4E99-96F2-5586F52ED130}" dt="2022-01-01T23:20:10.129" v="168"/>
          <ac:spMkLst>
            <pc:docMk/>
            <pc:sldMk cId="2974229535" sldId="268"/>
            <ac:spMk id="18" creationId="{3783CA14-24A1-485C-8B30-D6A5D87987AD}"/>
          </ac:spMkLst>
        </pc:spChg>
        <pc:spChg chg="add del">
          <ac:chgData name="Nono rara" userId="e9fb7294042be555" providerId="Windows Live" clId="Web-{AC2FA598-C781-4E99-96F2-5586F52ED130}" dt="2022-01-01T23:20:10.129" v="168"/>
          <ac:spMkLst>
            <pc:docMk/>
            <pc:sldMk cId="2974229535" sldId="268"/>
            <ac:spMk id="20" creationId="{9A97C86A-04D6-40F7-AE84-31AB43E6A846}"/>
          </ac:spMkLst>
        </pc:spChg>
        <pc:spChg chg="add del">
          <ac:chgData name="Nono rara" userId="e9fb7294042be555" providerId="Windows Live" clId="Web-{AC2FA598-C781-4E99-96F2-5586F52ED130}" dt="2022-01-01T23:20:10.129" v="168"/>
          <ac:spMkLst>
            <pc:docMk/>
            <pc:sldMk cId="2974229535" sldId="268"/>
            <ac:spMk id="22" creationId="{FF9F2414-84E8-453E-B1F3-389FDE8192D9}"/>
          </ac:spMkLst>
        </pc:spChg>
        <pc:spChg chg="add del">
          <ac:chgData name="Nono rara" userId="e9fb7294042be555" providerId="Windows Live" clId="Web-{AC2FA598-C781-4E99-96F2-5586F52ED130}" dt="2022-01-01T23:20:10.129" v="168"/>
          <ac:spMkLst>
            <pc:docMk/>
            <pc:sldMk cId="2974229535" sldId="268"/>
            <ac:spMk id="24" creationId="{3ECA69A1-7536-43AC-85EF-C7106179F5ED}"/>
          </ac:spMkLst>
        </pc:spChg>
        <pc:spChg chg="add del">
          <ac:chgData name="Nono rara" userId="e9fb7294042be555" providerId="Windows Live" clId="Web-{AC2FA598-C781-4E99-96F2-5586F52ED130}" dt="2022-01-01T23:21:44.006" v="175"/>
          <ac:spMkLst>
            <pc:docMk/>
            <pc:sldMk cId="2974229535" sldId="268"/>
            <ac:spMk id="26" creationId="{F3060C83-F051-4F0E-ABAD-AA0DFC48B218}"/>
          </ac:spMkLst>
        </pc:spChg>
        <pc:spChg chg="add del">
          <ac:chgData name="Nono rara" userId="e9fb7294042be555" providerId="Windows Live" clId="Web-{AC2FA598-C781-4E99-96F2-5586F52ED130}" dt="2022-01-01T23:20:10.129" v="167"/>
          <ac:spMkLst>
            <pc:docMk/>
            <pc:sldMk cId="2974229535" sldId="268"/>
            <ac:spMk id="29" creationId="{42A4FC2C-047E-45A5-965D-8E1E3BF09BC6}"/>
          </ac:spMkLst>
        </pc:spChg>
        <pc:spChg chg="add del">
          <ac:chgData name="Nono rara" userId="e9fb7294042be555" providerId="Windows Live" clId="Web-{AC2FA598-C781-4E99-96F2-5586F52ED130}" dt="2022-01-01T23:21:44.006" v="175"/>
          <ac:spMkLst>
            <pc:docMk/>
            <pc:sldMk cId="2974229535" sldId="268"/>
            <ac:spMk id="31" creationId="{83C98ABE-055B-441F-B07E-44F97F083C39}"/>
          </ac:spMkLst>
        </pc:spChg>
        <pc:spChg chg="add del">
          <ac:chgData name="Nono rara" userId="e9fb7294042be555" providerId="Windows Live" clId="Web-{AC2FA598-C781-4E99-96F2-5586F52ED130}" dt="2022-01-01T23:21:44.006" v="175"/>
          <ac:spMkLst>
            <pc:docMk/>
            <pc:sldMk cId="2974229535" sldId="268"/>
            <ac:spMk id="33" creationId="{29FDB030-9B49-4CED-8CCD-4D99382388AC}"/>
          </ac:spMkLst>
        </pc:spChg>
        <pc:spChg chg="add del">
          <ac:chgData name="Nono rara" userId="e9fb7294042be555" providerId="Windows Live" clId="Web-{AC2FA598-C781-4E99-96F2-5586F52ED130}" dt="2022-01-01T23:21:44.006" v="175"/>
          <ac:spMkLst>
            <pc:docMk/>
            <pc:sldMk cId="2974229535" sldId="268"/>
            <ac:spMk id="35" creationId="{3783CA14-24A1-485C-8B30-D6A5D87987AD}"/>
          </ac:spMkLst>
        </pc:spChg>
        <pc:spChg chg="add del">
          <ac:chgData name="Nono rara" userId="e9fb7294042be555" providerId="Windows Live" clId="Web-{AC2FA598-C781-4E99-96F2-5586F52ED130}" dt="2022-01-01T23:21:44.006" v="175"/>
          <ac:spMkLst>
            <pc:docMk/>
            <pc:sldMk cId="2974229535" sldId="268"/>
            <ac:spMk id="37" creationId="{9A97C86A-04D6-40F7-AE84-31AB43E6A846}"/>
          </ac:spMkLst>
        </pc:spChg>
        <pc:spChg chg="add del">
          <ac:chgData name="Nono rara" userId="e9fb7294042be555" providerId="Windows Live" clId="Web-{AC2FA598-C781-4E99-96F2-5586F52ED130}" dt="2022-01-01T23:21:44.006" v="175"/>
          <ac:spMkLst>
            <pc:docMk/>
            <pc:sldMk cId="2974229535" sldId="268"/>
            <ac:spMk id="39" creationId="{FF9F2414-84E8-453E-B1F3-389FDE8192D9}"/>
          </ac:spMkLst>
        </pc:spChg>
        <pc:spChg chg="add del">
          <ac:chgData name="Nono rara" userId="e9fb7294042be555" providerId="Windows Live" clId="Web-{AC2FA598-C781-4E99-96F2-5586F52ED130}" dt="2022-01-01T23:21:44.006" v="175"/>
          <ac:spMkLst>
            <pc:docMk/>
            <pc:sldMk cId="2974229535" sldId="268"/>
            <ac:spMk id="41" creationId="{3ECA69A1-7536-43AC-85EF-C7106179F5ED}"/>
          </ac:spMkLst>
        </pc:spChg>
        <pc:spChg chg="add del">
          <ac:chgData name="Nono rara" userId="e9fb7294042be555" providerId="Windows Live" clId="Web-{AC2FA598-C781-4E99-96F2-5586F52ED130}" dt="2022-01-01T23:22:23.069" v="178"/>
          <ac:spMkLst>
            <pc:docMk/>
            <pc:sldMk cId="2974229535" sldId="268"/>
            <ac:spMk id="43" creationId="{86FF76B9-219D-4469-AF87-0236D29032F1}"/>
          </ac:spMkLst>
        </pc:spChg>
        <pc:spChg chg="add del">
          <ac:chgData name="Nono rara" userId="e9fb7294042be555" providerId="Windows Live" clId="Web-{AC2FA598-C781-4E99-96F2-5586F52ED130}" dt="2022-01-01T23:21:41.600" v="172"/>
          <ac:spMkLst>
            <pc:docMk/>
            <pc:sldMk cId="2974229535" sldId="268"/>
            <ac:spMk id="46" creationId="{F3060C83-F051-4F0E-ABAD-AA0DFC48B218}"/>
          </ac:spMkLst>
        </pc:spChg>
        <pc:spChg chg="add del">
          <ac:chgData name="Nono rara" userId="e9fb7294042be555" providerId="Windows Live" clId="Web-{AC2FA598-C781-4E99-96F2-5586F52ED130}" dt="2022-01-01T23:22:23.069" v="178"/>
          <ac:spMkLst>
            <pc:docMk/>
            <pc:sldMk cId="2974229535" sldId="268"/>
            <ac:spMk id="47" creationId="{2E80C965-DB6D-4F81-9E9E-B027384D0BD6}"/>
          </ac:spMkLst>
        </pc:spChg>
        <pc:spChg chg="add del">
          <ac:chgData name="Nono rara" userId="e9fb7294042be555" providerId="Windows Live" clId="Web-{AC2FA598-C781-4E99-96F2-5586F52ED130}" dt="2022-01-01T23:21:41.600" v="172"/>
          <ac:spMkLst>
            <pc:docMk/>
            <pc:sldMk cId="2974229535" sldId="268"/>
            <ac:spMk id="48" creationId="{83C98ABE-055B-441F-B07E-44F97F083C39}"/>
          </ac:spMkLst>
        </pc:spChg>
        <pc:spChg chg="add del">
          <ac:chgData name="Nono rara" userId="e9fb7294042be555" providerId="Windows Live" clId="Web-{AC2FA598-C781-4E99-96F2-5586F52ED130}" dt="2022-01-01T23:21:41.600" v="172"/>
          <ac:spMkLst>
            <pc:docMk/>
            <pc:sldMk cId="2974229535" sldId="268"/>
            <ac:spMk id="50" creationId="{29FDB030-9B49-4CED-8CCD-4D99382388AC}"/>
          </ac:spMkLst>
        </pc:spChg>
        <pc:spChg chg="add del">
          <ac:chgData name="Nono rara" userId="e9fb7294042be555" providerId="Windows Live" clId="Web-{AC2FA598-C781-4E99-96F2-5586F52ED130}" dt="2022-01-01T23:22:23.069" v="178"/>
          <ac:spMkLst>
            <pc:docMk/>
            <pc:sldMk cId="2974229535" sldId="268"/>
            <ac:spMk id="51" creationId="{633C5E46-DAC5-4661-9C87-22B08E2A512F}"/>
          </ac:spMkLst>
        </pc:spChg>
        <pc:spChg chg="add del">
          <ac:chgData name="Nono rara" userId="e9fb7294042be555" providerId="Windows Live" clId="Web-{AC2FA598-C781-4E99-96F2-5586F52ED130}" dt="2022-01-01T23:21:41.600" v="172"/>
          <ac:spMkLst>
            <pc:docMk/>
            <pc:sldMk cId="2974229535" sldId="268"/>
            <ac:spMk id="52" creationId="{3783CA14-24A1-485C-8B30-D6A5D87987AD}"/>
          </ac:spMkLst>
        </pc:spChg>
        <pc:spChg chg="add">
          <ac:chgData name="Nono rara" userId="e9fb7294042be555" providerId="Windows Live" clId="Web-{AC2FA598-C781-4E99-96F2-5586F52ED130}" dt="2022-01-01T23:22:23.069" v="178"/>
          <ac:spMkLst>
            <pc:docMk/>
            <pc:sldMk cId="2974229535" sldId="268"/>
            <ac:spMk id="53" creationId="{46D6306C-ED4F-4AAE-B4A5-EEA6AFAD726E}"/>
          </ac:spMkLst>
        </pc:spChg>
        <pc:spChg chg="add del">
          <ac:chgData name="Nono rara" userId="e9fb7294042be555" providerId="Windows Live" clId="Web-{AC2FA598-C781-4E99-96F2-5586F52ED130}" dt="2022-01-01T23:21:41.600" v="172"/>
          <ac:spMkLst>
            <pc:docMk/>
            <pc:sldMk cId="2974229535" sldId="268"/>
            <ac:spMk id="54" creationId="{9A97C86A-04D6-40F7-AE84-31AB43E6A846}"/>
          </ac:spMkLst>
        </pc:spChg>
        <pc:spChg chg="add">
          <ac:chgData name="Nono rara" userId="e9fb7294042be555" providerId="Windows Live" clId="Web-{AC2FA598-C781-4E99-96F2-5586F52ED130}" dt="2022-01-01T23:22:23.069" v="178"/>
          <ac:spMkLst>
            <pc:docMk/>
            <pc:sldMk cId="2974229535" sldId="268"/>
            <ac:spMk id="55" creationId="{0EC5361D-F897-4856-B945-0455A365EB24}"/>
          </ac:spMkLst>
        </pc:spChg>
        <pc:spChg chg="add del">
          <ac:chgData name="Nono rara" userId="e9fb7294042be555" providerId="Windows Live" clId="Web-{AC2FA598-C781-4E99-96F2-5586F52ED130}" dt="2022-01-01T23:21:41.600" v="172"/>
          <ac:spMkLst>
            <pc:docMk/>
            <pc:sldMk cId="2974229535" sldId="268"/>
            <ac:spMk id="56" creationId="{FF9F2414-84E8-453E-B1F3-389FDE8192D9}"/>
          </ac:spMkLst>
        </pc:spChg>
        <pc:spChg chg="add del">
          <ac:chgData name="Nono rara" userId="e9fb7294042be555" providerId="Windows Live" clId="Web-{AC2FA598-C781-4E99-96F2-5586F52ED130}" dt="2022-01-01T23:21:41.600" v="172"/>
          <ac:spMkLst>
            <pc:docMk/>
            <pc:sldMk cId="2974229535" sldId="268"/>
            <ac:spMk id="58" creationId="{3ECA69A1-7536-43AC-85EF-C7106179F5ED}"/>
          </ac:spMkLst>
        </pc:spChg>
        <pc:spChg chg="add">
          <ac:chgData name="Nono rara" userId="e9fb7294042be555" providerId="Windows Live" clId="Web-{AC2FA598-C781-4E99-96F2-5586F52ED130}" dt="2022-01-01T23:22:23.069" v="178"/>
          <ac:spMkLst>
            <pc:docMk/>
            <pc:sldMk cId="2974229535" sldId="268"/>
            <ac:spMk id="60" creationId="{4508C0C5-2268-42B5-B3C8-4D0899E05F8C}"/>
          </ac:spMkLst>
        </pc:spChg>
        <pc:spChg chg="add">
          <ac:chgData name="Nono rara" userId="e9fb7294042be555" providerId="Windows Live" clId="Web-{AC2FA598-C781-4E99-96F2-5586F52ED130}" dt="2022-01-01T23:22:23.069" v="178"/>
          <ac:spMkLst>
            <pc:docMk/>
            <pc:sldMk cId="2974229535" sldId="268"/>
            <ac:spMk id="62" creationId="{141ACBDB-38F8-4B34-8183-BD95B4E55A62}"/>
          </ac:spMkLst>
        </pc:spChg>
        <pc:spChg chg="add">
          <ac:chgData name="Nono rara" userId="e9fb7294042be555" providerId="Windows Live" clId="Web-{AC2FA598-C781-4E99-96F2-5586F52ED130}" dt="2022-01-01T23:22:23.069" v="178"/>
          <ac:spMkLst>
            <pc:docMk/>
            <pc:sldMk cId="2974229535" sldId="268"/>
            <ac:spMk id="64" creationId="{DE00DB52-3455-4E2F-867B-A6D0516E175B}"/>
          </ac:spMkLst>
        </pc:spChg>
        <pc:spChg chg="add">
          <ac:chgData name="Nono rara" userId="e9fb7294042be555" providerId="Windows Live" clId="Web-{AC2FA598-C781-4E99-96F2-5586F52ED130}" dt="2022-01-01T23:22:23.069" v="178"/>
          <ac:spMkLst>
            <pc:docMk/>
            <pc:sldMk cId="2974229535" sldId="268"/>
            <ac:spMk id="66" creationId="{9E914C83-E0D8-4953-92D5-169D28CB43AE}"/>
          </ac:spMkLst>
        </pc:spChg>
        <pc:spChg chg="add">
          <ac:chgData name="Nono rara" userId="e9fb7294042be555" providerId="Windows Live" clId="Web-{AC2FA598-C781-4E99-96F2-5586F52ED130}" dt="2022-01-01T23:22:23.069" v="178"/>
          <ac:spMkLst>
            <pc:docMk/>
            <pc:sldMk cId="2974229535" sldId="268"/>
            <ac:spMk id="68" creationId="{3512E083-F550-46AF-8490-767ECFD00CB7}"/>
          </ac:spMkLst>
        </pc:spChg>
        <pc:grpChg chg="add del">
          <ac:chgData name="Nono rara" userId="e9fb7294042be555" providerId="Windows Live" clId="Web-{AC2FA598-C781-4E99-96F2-5586F52ED130}" dt="2022-01-01T23:22:23.069" v="178"/>
          <ac:grpSpMkLst>
            <pc:docMk/>
            <pc:sldMk cId="2974229535" sldId="268"/>
            <ac:grpSpMk id="44" creationId="{DB88BD78-87E1-424D-B479-C37D8E41B12E}"/>
          </ac:grpSpMkLst>
        </pc:grpChg>
        <pc:picChg chg="add del mod">
          <ac:chgData name="Nono rara" userId="e9fb7294042be555" providerId="Windows Live" clId="Web-{AC2FA598-C781-4E99-96F2-5586F52ED130}" dt="2022-01-01T23:21:04.052" v="169"/>
          <ac:picMkLst>
            <pc:docMk/>
            <pc:sldMk cId="2974229535" sldId="268"/>
            <ac:picMk id="2" creationId="{08B6873D-54E8-4336-81A4-473A3FE10B26}"/>
          </ac:picMkLst>
        </pc:picChg>
        <pc:picChg chg="add del mod">
          <ac:chgData name="Nono rara" userId="e9fb7294042be555" providerId="Windows Live" clId="Web-{AC2FA598-C781-4E99-96F2-5586F52ED130}" dt="2022-01-01T23:22:17.835" v="176"/>
          <ac:picMkLst>
            <pc:docMk/>
            <pc:sldMk cId="2974229535" sldId="268"/>
            <ac:picMk id="3" creationId="{4384325E-D1EF-4790-9EDF-CB8607BB0932}"/>
          </ac:picMkLst>
        </pc:picChg>
        <pc:picChg chg="add mod">
          <ac:chgData name="Nono rara" userId="e9fb7294042be555" providerId="Windows Live" clId="Web-{AC2FA598-C781-4E99-96F2-5586F52ED130}" dt="2022-01-01T23:22:23.069" v="178"/>
          <ac:picMkLst>
            <pc:docMk/>
            <pc:sldMk cId="2974229535" sldId="268"/>
            <ac:picMk id="4" creationId="{1F2A7F0B-D226-474F-8ABC-EB98F0C23549}"/>
          </ac:picMkLst>
        </pc:picChg>
      </pc:sldChg>
      <pc:sldChg chg="addSp modSp new mod setBg">
        <pc:chgData name="Nono rara" userId="e9fb7294042be555" providerId="Windows Live" clId="Web-{AC2FA598-C781-4E99-96F2-5586F52ED130}" dt="2022-01-06T12:46:16.249" v="478" actId="20577"/>
        <pc:sldMkLst>
          <pc:docMk/>
          <pc:sldMk cId="1468300123" sldId="269"/>
        </pc:sldMkLst>
        <pc:spChg chg="add mod">
          <ac:chgData name="Nono rara" userId="e9fb7294042be555" providerId="Windows Live" clId="Web-{AC2FA598-C781-4E99-96F2-5586F52ED130}" dt="2022-01-06T12:08:11.869" v="244"/>
          <ac:spMkLst>
            <pc:docMk/>
            <pc:sldMk cId="1468300123" sldId="269"/>
            <ac:spMk id="2" creationId="{4768CDAA-4D68-4D44-9073-7C484907C8B7}"/>
          </ac:spMkLst>
        </pc:spChg>
        <pc:spChg chg="add mod">
          <ac:chgData name="Nono rara" userId="e9fb7294042be555" providerId="Windows Live" clId="Web-{AC2FA598-C781-4E99-96F2-5586F52ED130}" dt="2022-01-06T12:41:51.875" v="440" actId="14100"/>
          <ac:spMkLst>
            <pc:docMk/>
            <pc:sldMk cId="1468300123" sldId="269"/>
            <ac:spMk id="3" creationId="{6B3E9CEC-5A4A-4266-B3A4-1059D542F30C}"/>
          </ac:spMkLst>
        </pc:spChg>
        <pc:spChg chg="add mod">
          <ac:chgData name="Nono rara" userId="e9fb7294042be555" providerId="Windows Live" clId="Web-{AC2FA598-C781-4E99-96F2-5586F52ED130}" dt="2022-01-06T12:42:56.942" v="474" actId="14100"/>
          <ac:spMkLst>
            <pc:docMk/>
            <pc:sldMk cId="1468300123" sldId="269"/>
            <ac:spMk id="4" creationId="{BF642BF8-9D8A-4BF8-BFBF-79F52A64CBA4}"/>
          </ac:spMkLst>
        </pc:spChg>
        <pc:spChg chg="add mod">
          <ac:chgData name="Nono rara" userId="e9fb7294042be555" providerId="Windows Live" clId="Web-{AC2FA598-C781-4E99-96F2-5586F52ED130}" dt="2022-01-06T12:46:12.139" v="476" actId="20577"/>
          <ac:spMkLst>
            <pc:docMk/>
            <pc:sldMk cId="1468300123" sldId="269"/>
            <ac:spMk id="5" creationId="{1213C359-A1B3-46EF-9EBE-FEE485E91D30}"/>
          </ac:spMkLst>
        </pc:spChg>
        <pc:spChg chg="add mod">
          <ac:chgData name="Nono rara" userId="e9fb7294042be555" providerId="Windows Live" clId="Web-{AC2FA598-C781-4E99-96F2-5586F52ED130}" dt="2022-01-06T12:46:16.249" v="478" actId="20577"/>
          <ac:spMkLst>
            <pc:docMk/>
            <pc:sldMk cId="1468300123" sldId="269"/>
            <ac:spMk id="6" creationId="{6CCACF90-97FA-4770-AF5F-5DDC6FA8DF73}"/>
          </ac:spMkLst>
        </pc:spChg>
        <pc:spChg chg="add">
          <ac:chgData name="Nono rara" userId="e9fb7294042be555" providerId="Windows Live" clId="Web-{AC2FA598-C781-4E99-96F2-5586F52ED130}" dt="2022-01-06T12:08:11.869" v="244"/>
          <ac:spMkLst>
            <pc:docMk/>
            <pc:sldMk cId="1468300123" sldId="269"/>
            <ac:spMk id="8" creationId="{09588DA8-065E-4F6F-8EFD-43104AB2E0CF}"/>
          </ac:spMkLst>
        </pc:spChg>
        <pc:spChg chg="add">
          <ac:chgData name="Nono rara" userId="e9fb7294042be555" providerId="Windows Live" clId="Web-{AC2FA598-C781-4E99-96F2-5586F52ED130}" dt="2022-01-06T12:08:11.869" v="244"/>
          <ac:spMkLst>
            <pc:docMk/>
            <pc:sldMk cId="1468300123" sldId="269"/>
            <ac:spMk id="10" creationId="{C4285719-470E-454C-AF62-8323075F1F5B}"/>
          </ac:spMkLst>
        </pc:spChg>
        <pc:spChg chg="add">
          <ac:chgData name="Nono rara" userId="e9fb7294042be555" providerId="Windows Live" clId="Web-{AC2FA598-C781-4E99-96F2-5586F52ED130}" dt="2022-01-06T12:08:11.869" v="244"/>
          <ac:spMkLst>
            <pc:docMk/>
            <pc:sldMk cId="1468300123" sldId="269"/>
            <ac:spMk id="12" creationId="{CD9FE4EF-C4D8-49A0-B2FF-81D8DB7D8A24}"/>
          </ac:spMkLst>
        </pc:spChg>
        <pc:spChg chg="add">
          <ac:chgData name="Nono rara" userId="e9fb7294042be555" providerId="Windows Live" clId="Web-{AC2FA598-C781-4E99-96F2-5586F52ED130}" dt="2022-01-06T12:08:11.869" v="244"/>
          <ac:spMkLst>
            <pc:docMk/>
            <pc:sldMk cId="1468300123" sldId="269"/>
            <ac:spMk id="14" creationId="{4300840D-0A0B-4512-BACA-B439D5B9C57C}"/>
          </ac:spMkLst>
        </pc:spChg>
        <pc:spChg chg="add">
          <ac:chgData name="Nono rara" userId="e9fb7294042be555" providerId="Windows Live" clId="Web-{AC2FA598-C781-4E99-96F2-5586F52ED130}" dt="2022-01-06T12:08:11.869" v="244"/>
          <ac:spMkLst>
            <pc:docMk/>
            <pc:sldMk cId="1468300123" sldId="269"/>
            <ac:spMk id="16" creationId="{D2B78728-A580-49A7-84F9-6EF6F583ADE0}"/>
          </ac:spMkLst>
        </pc:spChg>
        <pc:spChg chg="add">
          <ac:chgData name="Nono rara" userId="e9fb7294042be555" providerId="Windows Live" clId="Web-{AC2FA598-C781-4E99-96F2-5586F52ED130}" dt="2022-01-06T12:08:11.869" v="244"/>
          <ac:spMkLst>
            <pc:docMk/>
            <pc:sldMk cId="1468300123" sldId="269"/>
            <ac:spMk id="18" creationId="{38FAA1A1-D861-433F-88FA-1E9D6FD31D11}"/>
          </ac:spMkLst>
        </pc:spChg>
        <pc:spChg chg="add">
          <ac:chgData name="Nono rara" userId="e9fb7294042be555" providerId="Windows Live" clId="Web-{AC2FA598-C781-4E99-96F2-5586F52ED130}" dt="2022-01-06T12:08:11.869" v="244"/>
          <ac:spMkLst>
            <pc:docMk/>
            <pc:sldMk cId="1468300123" sldId="269"/>
            <ac:spMk id="20" creationId="{8D71EDA1-87BF-4D5D-AB79-F346FD19278A}"/>
          </ac:spMkLst>
        </pc:spChg>
      </pc:sldChg>
      <pc:sldChg chg="new del">
        <pc:chgData name="Nono rara" userId="e9fb7294042be555" providerId="Windows Live" clId="Web-{AC2FA598-C781-4E99-96F2-5586F52ED130}" dt="2022-01-06T12:48:30.146" v="509"/>
        <pc:sldMkLst>
          <pc:docMk/>
          <pc:sldMk cId="3973711878" sldId="270"/>
        </pc:sldMkLst>
      </pc:sldChg>
      <pc:sldChg chg="modSp add replId">
        <pc:chgData name="Nono rara" userId="e9fb7294042be555" providerId="Windows Live" clId="Web-{AC2FA598-C781-4E99-96F2-5586F52ED130}" dt="2022-01-06T12:48:23.662" v="508" actId="20577"/>
        <pc:sldMkLst>
          <pc:docMk/>
          <pc:sldMk cId="705352028" sldId="271"/>
        </pc:sldMkLst>
        <pc:spChg chg="mod">
          <ac:chgData name="Nono rara" userId="e9fb7294042be555" providerId="Windows Live" clId="Web-{AC2FA598-C781-4E99-96F2-5586F52ED130}" dt="2022-01-06T12:48:23.662" v="508" actId="20577"/>
          <ac:spMkLst>
            <pc:docMk/>
            <pc:sldMk cId="705352028" sldId="271"/>
            <ac:spMk id="2" creationId="{11E85655-B4F8-4423-94C4-FC66FDC4D333}"/>
          </ac:spMkLst>
        </pc:spChg>
      </pc:sldChg>
      <pc:sldChg chg="addSp modSp new mod setBg">
        <pc:chgData name="Nono rara" userId="e9fb7294042be555" providerId="Windows Live" clId="Web-{AC2FA598-C781-4E99-96F2-5586F52ED130}" dt="2022-01-06T12:55:18.605" v="621"/>
        <pc:sldMkLst>
          <pc:docMk/>
          <pc:sldMk cId="3891626816" sldId="272"/>
        </pc:sldMkLst>
        <pc:spChg chg="add mod">
          <ac:chgData name="Nono rara" userId="e9fb7294042be555" providerId="Windows Live" clId="Web-{AC2FA598-C781-4E99-96F2-5586F52ED130}" dt="2022-01-06T12:55:18.605" v="621"/>
          <ac:spMkLst>
            <pc:docMk/>
            <pc:sldMk cId="3891626816" sldId="272"/>
            <ac:spMk id="2" creationId="{748AB92D-2308-4CB6-B148-6FC075613044}"/>
          </ac:spMkLst>
        </pc:spChg>
        <pc:spChg chg="add">
          <ac:chgData name="Nono rara" userId="e9fb7294042be555" providerId="Windows Live" clId="Web-{AC2FA598-C781-4E99-96F2-5586F52ED130}" dt="2022-01-06T12:55:18.605" v="621"/>
          <ac:spMkLst>
            <pc:docMk/>
            <pc:sldMk cId="3891626816" sldId="272"/>
            <ac:spMk id="8" creationId="{D4771268-CB57-404A-9271-370EB28F6090}"/>
          </ac:spMkLst>
        </pc:spChg>
        <pc:picChg chg="add mod">
          <ac:chgData name="Nono rara" userId="e9fb7294042be555" providerId="Windows Live" clId="Web-{AC2FA598-C781-4E99-96F2-5586F52ED130}" dt="2022-01-06T12:55:18.605" v="621"/>
          <ac:picMkLst>
            <pc:docMk/>
            <pc:sldMk cId="3891626816" sldId="272"/>
            <ac:picMk id="3" creationId="{E8A43C24-E4C5-4719-8770-B5FBD5417EF0}"/>
          </ac:picMkLst>
        </pc:picChg>
      </pc:sldChg>
      <pc:sldChg chg="addSp modSp new mod setBg">
        <pc:chgData name="Nono rara" userId="e9fb7294042be555" providerId="Windows Live" clId="Web-{AC2FA598-C781-4E99-96F2-5586F52ED130}" dt="2022-01-06T12:57:38.894" v="636" actId="20577"/>
        <pc:sldMkLst>
          <pc:docMk/>
          <pc:sldMk cId="346316127" sldId="273"/>
        </pc:sldMkLst>
        <pc:spChg chg="add mod">
          <ac:chgData name="Nono rara" userId="e9fb7294042be555" providerId="Windows Live" clId="Web-{AC2FA598-C781-4E99-96F2-5586F52ED130}" dt="2022-01-06T12:57:38.894" v="636" actId="20577"/>
          <ac:spMkLst>
            <pc:docMk/>
            <pc:sldMk cId="346316127" sldId="273"/>
            <ac:spMk id="2" creationId="{F1556937-C28F-4BEF-8D33-9E84150A0F52}"/>
          </ac:spMkLst>
        </pc:spChg>
        <pc:spChg chg="add">
          <ac:chgData name="Nono rara" userId="e9fb7294042be555" providerId="Windows Live" clId="Web-{AC2FA598-C781-4E99-96F2-5586F52ED130}" dt="2022-01-06T12:56:36.109" v="626"/>
          <ac:spMkLst>
            <pc:docMk/>
            <pc:sldMk cId="346316127" sldId="273"/>
            <ac:spMk id="7" creationId="{09588DA8-065E-4F6F-8EFD-43104AB2E0CF}"/>
          </ac:spMkLst>
        </pc:spChg>
        <pc:spChg chg="add">
          <ac:chgData name="Nono rara" userId="e9fb7294042be555" providerId="Windows Live" clId="Web-{AC2FA598-C781-4E99-96F2-5586F52ED130}" dt="2022-01-06T12:56:36.109" v="626"/>
          <ac:spMkLst>
            <pc:docMk/>
            <pc:sldMk cId="346316127" sldId="273"/>
            <ac:spMk id="9" creationId="{C4285719-470E-454C-AF62-8323075F1F5B}"/>
          </ac:spMkLst>
        </pc:spChg>
        <pc:spChg chg="add">
          <ac:chgData name="Nono rara" userId="e9fb7294042be555" providerId="Windows Live" clId="Web-{AC2FA598-C781-4E99-96F2-5586F52ED130}" dt="2022-01-06T12:56:36.109" v="626"/>
          <ac:spMkLst>
            <pc:docMk/>
            <pc:sldMk cId="346316127" sldId="273"/>
            <ac:spMk id="11" creationId="{CD9FE4EF-C4D8-49A0-B2FF-81D8DB7D8A24}"/>
          </ac:spMkLst>
        </pc:spChg>
        <pc:spChg chg="add">
          <ac:chgData name="Nono rara" userId="e9fb7294042be555" providerId="Windows Live" clId="Web-{AC2FA598-C781-4E99-96F2-5586F52ED130}" dt="2022-01-06T12:56:36.109" v="626"/>
          <ac:spMkLst>
            <pc:docMk/>
            <pc:sldMk cId="346316127" sldId="273"/>
            <ac:spMk id="13" creationId="{4300840D-0A0B-4512-BACA-B439D5B9C57C}"/>
          </ac:spMkLst>
        </pc:spChg>
        <pc:spChg chg="add">
          <ac:chgData name="Nono rara" userId="e9fb7294042be555" providerId="Windows Live" clId="Web-{AC2FA598-C781-4E99-96F2-5586F52ED130}" dt="2022-01-06T12:56:36.109" v="626"/>
          <ac:spMkLst>
            <pc:docMk/>
            <pc:sldMk cId="346316127" sldId="273"/>
            <ac:spMk id="15" creationId="{D2B78728-A580-49A7-84F9-6EF6F583ADE0}"/>
          </ac:spMkLst>
        </pc:spChg>
        <pc:spChg chg="add">
          <ac:chgData name="Nono rara" userId="e9fb7294042be555" providerId="Windows Live" clId="Web-{AC2FA598-C781-4E99-96F2-5586F52ED130}" dt="2022-01-06T12:56:36.109" v="626"/>
          <ac:spMkLst>
            <pc:docMk/>
            <pc:sldMk cId="346316127" sldId="273"/>
            <ac:spMk id="17" creationId="{38FAA1A1-D861-433F-88FA-1E9D6FD31D11}"/>
          </ac:spMkLst>
        </pc:spChg>
        <pc:spChg chg="add">
          <ac:chgData name="Nono rara" userId="e9fb7294042be555" providerId="Windows Live" clId="Web-{AC2FA598-C781-4E99-96F2-5586F52ED130}" dt="2022-01-06T12:56:36.109" v="626"/>
          <ac:spMkLst>
            <pc:docMk/>
            <pc:sldMk cId="346316127" sldId="273"/>
            <ac:spMk id="19" creationId="{8D71EDA1-87BF-4D5D-AB79-F346FD19278A}"/>
          </ac:spMkLst>
        </pc:spChg>
      </pc:sldChg>
      <pc:sldChg chg="addSp delSp modSp new mod setBg">
        <pc:chgData name="Nono rara" userId="e9fb7294042be555" providerId="Windows Live" clId="Web-{AC2FA598-C781-4E99-96F2-5586F52ED130}" dt="2022-01-06T14:46:06.822" v="727" actId="20577"/>
        <pc:sldMkLst>
          <pc:docMk/>
          <pc:sldMk cId="4046207845" sldId="274"/>
        </pc:sldMkLst>
        <pc:spChg chg="add mod">
          <ac:chgData name="Nono rara" userId="e9fb7294042be555" providerId="Windows Live" clId="Web-{AC2FA598-C781-4E99-96F2-5586F52ED130}" dt="2022-01-06T14:45:14.790" v="712"/>
          <ac:spMkLst>
            <pc:docMk/>
            <pc:sldMk cId="4046207845" sldId="274"/>
            <ac:spMk id="2" creationId="{E845B373-4CD3-4AED-9050-EC77F250B5A0}"/>
          </ac:spMkLst>
        </pc:spChg>
        <pc:spChg chg="add mod">
          <ac:chgData name="Nono rara" userId="e9fb7294042be555" providerId="Windows Live" clId="Web-{AC2FA598-C781-4E99-96F2-5586F52ED130}" dt="2022-01-06T14:46:06.822" v="727" actId="20577"/>
          <ac:spMkLst>
            <pc:docMk/>
            <pc:sldMk cId="4046207845" sldId="274"/>
            <ac:spMk id="4" creationId="{026D0D70-B27F-400A-ABB2-460F99D2B27E}"/>
          </ac:spMkLst>
        </pc:spChg>
        <pc:spChg chg="add del">
          <ac:chgData name="Nono rara" userId="e9fb7294042be555" providerId="Windows Live" clId="Web-{AC2FA598-C781-4E99-96F2-5586F52ED130}" dt="2022-01-06T14:35:32.856" v="661"/>
          <ac:spMkLst>
            <pc:docMk/>
            <pc:sldMk cId="4046207845" sldId="274"/>
            <ac:spMk id="5" creationId="{6753252F-4873-4F63-801D-CC719279A7D5}"/>
          </ac:spMkLst>
        </pc:spChg>
        <pc:spChg chg="add del">
          <ac:chgData name="Nono rara" userId="e9fb7294042be555" providerId="Windows Live" clId="Web-{AC2FA598-C781-4E99-96F2-5586F52ED130}" dt="2022-01-06T14:35:38.325" v="663"/>
          <ac:spMkLst>
            <pc:docMk/>
            <pc:sldMk cId="4046207845" sldId="274"/>
            <ac:spMk id="6" creationId="{A3BAF07C-C39E-42EB-BB22-8D46691D9735}"/>
          </ac:spMkLst>
        </pc:spChg>
        <pc:spChg chg="add del">
          <ac:chgData name="Nono rara" userId="e9fb7294042be555" providerId="Windows Live" clId="Web-{AC2FA598-C781-4E99-96F2-5586F52ED130}" dt="2022-01-06T14:35:26.887" v="659"/>
          <ac:spMkLst>
            <pc:docMk/>
            <pc:sldMk cId="4046207845" sldId="274"/>
            <ac:spMk id="8" creationId="{53F29798-D584-4792-9B62-3F5F5C36D619}"/>
          </ac:spMkLst>
        </pc:spChg>
        <pc:spChg chg="add del">
          <ac:chgData name="Nono rara" userId="e9fb7294042be555" providerId="Windows Live" clId="Web-{AC2FA598-C781-4E99-96F2-5586F52ED130}" dt="2022-01-06T14:45:14.790" v="712"/>
          <ac:spMkLst>
            <pc:docMk/>
            <pc:sldMk cId="4046207845" sldId="274"/>
            <ac:spMk id="9" creationId="{53F29798-D584-4792-9B62-3F5F5C36D619}"/>
          </ac:spMkLst>
        </pc:spChg>
        <pc:spChg chg="add del">
          <ac:chgData name="Nono rara" userId="e9fb7294042be555" providerId="Windows Live" clId="Web-{AC2FA598-C781-4E99-96F2-5586F52ED130}" dt="2022-01-06T14:35:32.856" v="661"/>
          <ac:spMkLst>
            <pc:docMk/>
            <pc:sldMk cId="4046207845" sldId="274"/>
            <ac:spMk id="10" creationId="{047C8CCB-F95D-4249-92DD-651249D3535A}"/>
          </ac:spMkLst>
        </pc:spChg>
        <pc:spChg chg="add del">
          <ac:chgData name="Nono rara" userId="e9fb7294042be555" providerId="Windows Live" clId="Web-{AC2FA598-C781-4E99-96F2-5586F52ED130}" dt="2022-01-06T14:45:14.774" v="711"/>
          <ac:spMkLst>
            <pc:docMk/>
            <pc:sldMk cId="4046207845" sldId="274"/>
            <ac:spMk id="11" creationId="{131BAD53-4E89-4F62-BBB7-26359763ED39}"/>
          </ac:spMkLst>
        </pc:spChg>
        <pc:spChg chg="add del">
          <ac:chgData name="Nono rara" userId="e9fb7294042be555" providerId="Windows Live" clId="Web-{AC2FA598-C781-4E99-96F2-5586F52ED130}" dt="2022-01-06T14:45:14.774" v="711"/>
          <ac:spMkLst>
            <pc:docMk/>
            <pc:sldMk cId="4046207845" sldId="274"/>
            <ac:spMk id="12" creationId="{62756DA2-40EB-4C6F-B962-5822FFB54FB6}"/>
          </ac:spMkLst>
        </pc:spChg>
        <pc:spChg chg="add">
          <ac:chgData name="Nono rara" userId="e9fb7294042be555" providerId="Windows Live" clId="Web-{AC2FA598-C781-4E99-96F2-5586F52ED130}" dt="2022-01-06T14:45:14.790" v="712"/>
          <ac:spMkLst>
            <pc:docMk/>
            <pc:sldMk cId="4046207845" sldId="274"/>
            <ac:spMk id="13" creationId="{CEB41C5C-0F34-4DDA-9D7C-5E717F35F60C}"/>
          </ac:spMkLst>
        </pc:spChg>
        <pc:spChg chg="add del">
          <ac:chgData name="Nono rara" userId="e9fb7294042be555" providerId="Windows Live" clId="Web-{AC2FA598-C781-4E99-96F2-5586F52ED130}" dt="2022-01-06T14:45:11.071" v="709"/>
          <ac:spMkLst>
            <pc:docMk/>
            <pc:sldMk cId="4046207845" sldId="274"/>
            <ac:spMk id="14" creationId="{C232B152-3720-4D3B-97ED-45CE5483F16F}"/>
          </ac:spMkLst>
        </pc:spChg>
        <pc:spChg chg="add del">
          <ac:chgData name="Nono rara" userId="e9fb7294042be555" providerId="Windows Live" clId="Web-{AC2FA598-C781-4E99-96F2-5586F52ED130}" dt="2022-01-06T14:45:11.071" v="709"/>
          <ac:spMkLst>
            <pc:docMk/>
            <pc:sldMk cId="4046207845" sldId="274"/>
            <ac:spMk id="16" creationId="{11BAB570-FF10-4E96-8A3F-FA9804702B89}"/>
          </ac:spMkLst>
        </pc:spChg>
        <pc:spChg chg="add del">
          <ac:chgData name="Nono rara" userId="e9fb7294042be555" providerId="Windows Live" clId="Web-{AC2FA598-C781-4E99-96F2-5586F52ED130}" dt="2022-01-06T14:45:11.071" v="709"/>
          <ac:spMkLst>
            <pc:docMk/>
            <pc:sldMk cId="4046207845" sldId="274"/>
            <ac:spMk id="18" creationId="{4B9FAFB2-BEB5-4848-8018-BCAD99E2E1AA}"/>
          </ac:spMkLst>
        </pc:spChg>
        <pc:spChg chg="add del">
          <ac:chgData name="Nono rara" userId="e9fb7294042be555" providerId="Windows Live" clId="Web-{AC2FA598-C781-4E99-96F2-5586F52ED130}" dt="2022-01-06T14:35:38.325" v="663"/>
          <ac:spMkLst>
            <pc:docMk/>
            <pc:sldMk cId="4046207845" sldId="274"/>
            <ac:spMk id="31" creationId="{A7795DFA-888F-47E2-B44E-DE1D3B3E46A4}"/>
          </ac:spMkLst>
        </pc:spChg>
        <pc:grpChg chg="add del">
          <ac:chgData name="Nono rara" userId="e9fb7294042be555" providerId="Windows Live" clId="Web-{AC2FA598-C781-4E99-96F2-5586F52ED130}" dt="2022-01-06T14:35:38.325" v="663"/>
          <ac:grpSpMkLst>
            <pc:docMk/>
            <pc:sldMk cId="4046207845" sldId="274"/>
            <ac:grpSpMk id="7" creationId="{D8E9CF54-0466-4261-9E62-0249E60E1886}"/>
          </ac:grpSpMkLst>
        </pc:grpChg>
        <pc:picChg chg="add mod ord">
          <ac:chgData name="Nono rara" userId="e9fb7294042be555" providerId="Windows Live" clId="Web-{AC2FA598-C781-4E99-96F2-5586F52ED130}" dt="2022-01-06T14:45:43.993" v="716" actId="14100"/>
          <ac:picMkLst>
            <pc:docMk/>
            <pc:sldMk cId="4046207845" sldId="274"/>
            <ac:picMk id="3" creationId="{18B5160D-1FCB-4357-9CE3-ADB61C6E2177}"/>
          </ac:picMkLst>
        </pc:picChg>
        <pc:cxnChg chg="add">
          <ac:chgData name="Nono rara" userId="e9fb7294042be555" providerId="Windows Live" clId="Web-{AC2FA598-C781-4E99-96F2-5586F52ED130}" dt="2022-01-06T14:45:14.790" v="712"/>
          <ac:cxnSpMkLst>
            <pc:docMk/>
            <pc:sldMk cId="4046207845" sldId="274"/>
            <ac:cxnSpMk id="15" creationId="{57E1E5E6-F385-4E9C-B201-BA5BDE5CAD52}"/>
          </ac:cxnSpMkLst>
        </pc:cxnChg>
      </pc:sldChg>
      <pc:sldChg chg="new del">
        <pc:chgData name="Nono rara" userId="e9fb7294042be555" providerId="Windows Live" clId="Web-{AC2FA598-C781-4E99-96F2-5586F52ED130}" dt="2022-01-06T15:06:11.308" v="730"/>
        <pc:sldMkLst>
          <pc:docMk/>
          <pc:sldMk cId="266734254" sldId="275"/>
        </pc:sldMkLst>
      </pc:sldChg>
      <pc:sldChg chg="modSp add replId">
        <pc:chgData name="Nono rara" userId="e9fb7294042be555" providerId="Windows Live" clId="Web-{AC2FA598-C781-4E99-96F2-5586F52ED130}" dt="2022-01-06T15:06:30.543" v="740" actId="20577"/>
        <pc:sldMkLst>
          <pc:docMk/>
          <pc:sldMk cId="3137382623" sldId="276"/>
        </pc:sldMkLst>
        <pc:spChg chg="mod">
          <ac:chgData name="Nono rara" userId="e9fb7294042be555" providerId="Windows Live" clId="Web-{AC2FA598-C781-4E99-96F2-5586F52ED130}" dt="2022-01-06T15:06:30.543" v="740" actId="20577"/>
          <ac:spMkLst>
            <pc:docMk/>
            <pc:sldMk cId="3137382623" sldId="276"/>
            <ac:spMk id="2" creationId="{11E85655-B4F8-4423-94C4-FC66FDC4D333}"/>
          </ac:spMkLst>
        </pc:spChg>
      </pc:sldChg>
      <pc:sldChg chg="addSp modSp new">
        <pc:chgData name="Nono rara" userId="e9fb7294042be555" providerId="Windows Live" clId="Web-{AC2FA598-C781-4E99-96F2-5586F52ED130}" dt="2022-01-06T15:24:53.348" v="769" actId="14100"/>
        <pc:sldMkLst>
          <pc:docMk/>
          <pc:sldMk cId="1770663094" sldId="277"/>
        </pc:sldMkLst>
        <pc:spChg chg="add mod">
          <ac:chgData name="Nono rara" userId="e9fb7294042be555" providerId="Windows Live" clId="Web-{AC2FA598-C781-4E99-96F2-5586F52ED130}" dt="2022-01-06T15:24:53.348" v="769" actId="14100"/>
          <ac:spMkLst>
            <pc:docMk/>
            <pc:sldMk cId="1770663094" sldId="277"/>
            <ac:spMk id="2" creationId="{B8530026-15BD-4382-BBB0-549E75D4E5AF}"/>
          </ac:spMkLst>
        </pc:spChg>
      </pc:sldChg>
    </pc:docChg>
  </pc:docChgLst>
  <pc:docChgLst>
    <pc:chgData name="Nono rara" userId="e9fb7294042be555" providerId="Windows Live" clId="Web-{953C56F2-2802-4E35-BC24-A7098606A94F}"/>
    <pc:docChg chg="addSld modSld">
      <pc:chgData name="Nono rara" userId="e9fb7294042be555" providerId="Windows Live" clId="Web-{953C56F2-2802-4E35-BC24-A7098606A94F}" dt="2021-12-29T17:00:40.200" v="2"/>
      <pc:docMkLst>
        <pc:docMk/>
      </pc:docMkLst>
      <pc:sldChg chg="modSp">
        <pc:chgData name="Nono rara" userId="e9fb7294042be555" providerId="Windows Live" clId="Web-{953C56F2-2802-4E35-BC24-A7098606A94F}" dt="2021-12-29T16:21:03.700" v="1" actId="20577"/>
        <pc:sldMkLst>
          <pc:docMk/>
          <pc:sldMk cId="3784089036" sldId="256"/>
        </pc:sldMkLst>
        <pc:spChg chg="mod">
          <ac:chgData name="Nono rara" userId="e9fb7294042be555" providerId="Windows Live" clId="Web-{953C56F2-2802-4E35-BC24-A7098606A94F}" dt="2021-12-29T16:21:03.700" v="1" actId="20577"/>
          <ac:spMkLst>
            <pc:docMk/>
            <pc:sldMk cId="3784089036" sldId="256"/>
            <ac:spMk id="2" creationId="{00000000-0000-0000-0000-000000000000}"/>
          </ac:spMkLst>
        </pc:spChg>
      </pc:sldChg>
      <pc:sldChg chg="new">
        <pc:chgData name="Nono rara" userId="e9fb7294042be555" providerId="Windows Live" clId="Web-{953C56F2-2802-4E35-BC24-A7098606A94F}" dt="2021-12-29T17:00:40.200" v="2"/>
        <pc:sldMkLst>
          <pc:docMk/>
          <pc:sldMk cId="2440923350" sldId="266"/>
        </pc:sldMkLst>
      </pc:sldChg>
    </pc:docChg>
  </pc:docChgLst>
  <pc:docChgLst>
    <pc:chgData name="Nono rara" userId="e9fb7294042be555" providerId="Windows Live" clId="Web-{D7C2A6EE-B982-438B-838E-A06250B14565}"/>
    <pc:docChg chg="addSld delSld modSld sldOrd">
      <pc:chgData name="Nono rara" userId="e9fb7294042be555" providerId="Windows Live" clId="Web-{D7C2A6EE-B982-438B-838E-A06250B14565}" dt="2022-01-24T19:40:36.072" v="468" actId="20577"/>
      <pc:docMkLst>
        <pc:docMk/>
      </pc:docMkLst>
      <pc:sldChg chg="modSp">
        <pc:chgData name="Nono rara" userId="e9fb7294042be555" providerId="Windows Live" clId="Web-{D7C2A6EE-B982-438B-838E-A06250B14565}" dt="2022-01-24T18:35:19.921" v="7" actId="20577"/>
        <pc:sldMkLst>
          <pc:docMk/>
          <pc:sldMk cId="2963339706" sldId="257"/>
        </pc:sldMkLst>
        <pc:spChg chg="mod">
          <ac:chgData name="Nono rara" userId="e9fb7294042be555" providerId="Windows Live" clId="Web-{D7C2A6EE-B982-438B-838E-A06250B14565}" dt="2022-01-24T18:35:19.921" v="7" actId="20577"/>
          <ac:spMkLst>
            <pc:docMk/>
            <pc:sldMk cId="2963339706" sldId="257"/>
            <ac:spMk id="3" creationId="{068948BC-3619-4631-8BA0-D6418536B957}"/>
          </ac:spMkLst>
        </pc:spChg>
      </pc:sldChg>
      <pc:sldChg chg="addSp delSp modSp">
        <pc:chgData name="Nono rara" userId="e9fb7294042be555" providerId="Windows Live" clId="Web-{D7C2A6EE-B982-438B-838E-A06250B14565}" dt="2022-01-24T18:56:29.270" v="188"/>
        <pc:sldMkLst>
          <pc:docMk/>
          <pc:sldMk cId="2320874147" sldId="259"/>
        </pc:sldMkLst>
        <pc:spChg chg="del mod">
          <ac:chgData name="Nono rara" userId="e9fb7294042be555" providerId="Windows Live" clId="Web-{D7C2A6EE-B982-438B-838E-A06250B14565}" dt="2022-01-24T18:56:13.145" v="187"/>
          <ac:spMkLst>
            <pc:docMk/>
            <pc:sldMk cId="2320874147" sldId="259"/>
            <ac:spMk id="2" creationId="{62F1DB59-447C-493B-90C4-ACBDD351BC73}"/>
          </ac:spMkLst>
        </pc:spChg>
        <pc:spChg chg="add del mod">
          <ac:chgData name="Nono rara" userId="e9fb7294042be555" providerId="Windows Live" clId="Web-{D7C2A6EE-B982-438B-838E-A06250B14565}" dt="2022-01-24T18:56:29.270" v="188"/>
          <ac:spMkLst>
            <pc:docMk/>
            <pc:sldMk cId="2320874147" sldId="259"/>
            <ac:spMk id="17" creationId="{170FDE7A-F0BC-42AA-ACC3-6711399BDA33}"/>
          </ac:spMkLst>
        </pc:spChg>
        <pc:spChg chg="add del">
          <ac:chgData name="Nono rara" userId="e9fb7294042be555" providerId="Windows Live" clId="Web-{D7C2A6EE-B982-438B-838E-A06250B14565}" dt="2022-01-24T18:48:34.600" v="55"/>
          <ac:spMkLst>
            <pc:docMk/>
            <pc:sldMk cId="2320874147" sldId="259"/>
            <ac:spMk id="18" creationId="{4A918FCF-EAF8-479E-AEE9-9C54C35CF3F5}"/>
          </ac:spMkLst>
        </pc:spChg>
        <pc:graphicFrameChg chg="del">
          <ac:chgData name="Nono rara" userId="e9fb7294042be555" providerId="Windows Live" clId="Web-{D7C2A6EE-B982-438B-838E-A06250B14565}" dt="2022-01-24T18:47:38.489" v="26"/>
          <ac:graphicFrameMkLst>
            <pc:docMk/>
            <pc:sldMk cId="2320874147" sldId="259"/>
            <ac:graphicFrameMk id="14" creationId="{09F794FB-8CBD-423D-AC95-88C141C1EE15}"/>
          </ac:graphicFrameMkLst>
        </pc:graphicFrameChg>
        <pc:graphicFrameChg chg="add">
          <ac:chgData name="Nono rara" userId="e9fb7294042be555" providerId="Windows Live" clId="Web-{D7C2A6EE-B982-438B-838E-A06250B14565}" dt="2022-01-24T18:56:29.270" v="188"/>
          <ac:graphicFrameMkLst>
            <pc:docMk/>
            <pc:sldMk cId="2320874147" sldId="259"/>
            <ac:graphicFrameMk id="19" creationId="{C2F0A0C7-CAA3-4E7F-BE7A-3C1452F9B619}"/>
          </ac:graphicFrameMkLst>
        </pc:graphicFrameChg>
        <pc:picChg chg="del">
          <ac:chgData name="Nono rara" userId="e9fb7294042be555" providerId="Windows Live" clId="Web-{D7C2A6EE-B982-438B-838E-A06250B14565}" dt="2022-01-24T18:46:20.862" v="22"/>
          <ac:picMkLst>
            <pc:docMk/>
            <pc:sldMk cId="2320874147" sldId="259"/>
            <ac:picMk id="5" creationId="{63E05B7C-7941-4FC0-8FCF-9E9D86B8B390}"/>
          </ac:picMkLst>
        </pc:picChg>
        <pc:picChg chg="del">
          <ac:chgData name="Nono rara" userId="e9fb7294042be555" providerId="Windows Live" clId="Web-{D7C2A6EE-B982-438B-838E-A06250B14565}" dt="2022-01-24T18:46:07.330" v="19"/>
          <ac:picMkLst>
            <pc:docMk/>
            <pc:sldMk cId="2320874147" sldId="259"/>
            <ac:picMk id="8" creationId="{4422E179-0554-4DDD-B483-4D44F079C389}"/>
          </ac:picMkLst>
        </pc:picChg>
        <pc:picChg chg="add mod">
          <ac:chgData name="Nono rara" userId="e9fb7294042be555" providerId="Windows Live" clId="Web-{D7C2A6EE-B982-438B-838E-A06250B14565}" dt="2022-01-24T18:48:24.694" v="52" actId="1076"/>
          <ac:picMkLst>
            <pc:docMk/>
            <pc:sldMk cId="2320874147" sldId="259"/>
            <ac:picMk id="15" creationId="{DD0A4E19-AC58-4E95-A62F-8387AB4E7084}"/>
          </ac:picMkLst>
        </pc:picChg>
      </pc:sldChg>
      <pc:sldChg chg="modSp">
        <pc:chgData name="Nono rara" userId="e9fb7294042be555" providerId="Windows Live" clId="Web-{D7C2A6EE-B982-438B-838E-A06250B14565}" dt="2022-01-24T18:35:52.328" v="18" actId="20577"/>
        <pc:sldMkLst>
          <pc:docMk/>
          <pc:sldMk cId="3227402114" sldId="261"/>
        </pc:sldMkLst>
        <pc:spChg chg="mod">
          <ac:chgData name="Nono rara" userId="e9fb7294042be555" providerId="Windows Live" clId="Web-{D7C2A6EE-B982-438B-838E-A06250B14565}" dt="2022-01-24T18:35:52.328" v="18" actId="20577"/>
          <ac:spMkLst>
            <pc:docMk/>
            <pc:sldMk cId="3227402114" sldId="261"/>
            <ac:spMk id="2" creationId="{1E7404B3-742E-44A9-9DC8-FA53D67F4A17}"/>
          </ac:spMkLst>
        </pc:spChg>
      </pc:sldChg>
      <pc:sldChg chg="addSp delSp modSp ord">
        <pc:chgData name="Nono rara" userId="e9fb7294042be555" providerId="Windows Live" clId="Web-{D7C2A6EE-B982-438B-838E-A06250B14565}" dt="2022-01-24T19:40:36.072" v="468" actId="20577"/>
        <pc:sldMkLst>
          <pc:docMk/>
          <pc:sldMk cId="4174292271" sldId="262"/>
        </pc:sldMkLst>
        <pc:spChg chg="add del mod">
          <ac:chgData name="Nono rara" userId="e9fb7294042be555" providerId="Windows Live" clId="Web-{D7C2A6EE-B982-438B-838E-A06250B14565}" dt="2022-01-24T19:33:50.443" v="233"/>
          <ac:spMkLst>
            <pc:docMk/>
            <pc:sldMk cId="4174292271" sldId="262"/>
            <ac:spMk id="2" creationId="{0406F502-5378-43ED-8F95-8EF7148EC25E}"/>
          </ac:spMkLst>
        </pc:spChg>
        <pc:spChg chg="add del mod">
          <ac:chgData name="Nono rara" userId="e9fb7294042be555" providerId="Windows Live" clId="Web-{D7C2A6EE-B982-438B-838E-A06250B14565}" dt="2022-01-24T19:40:36.072" v="468" actId="20577"/>
          <ac:spMkLst>
            <pc:docMk/>
            <pc:sldMk cId="4174292271" sldId="262"/>
            <ac:spMk id="3" creationId="{ECE78B56-A1C4-418D-860D-FB8F6A798103}"/>
          </ac:spMkLst>
        </pc:spChg>
        <pc:spChg chg="add del">
          <ac:chgData name="Nono rara" userId="e9fb7294042be555" providerId="Windows Live" clId="Web-{D7C2A6EE-B982-438B-838E-A06250B14565}" dt="2022-01-24T19:38:48.223" v="419"/>
          <ac:spMkLst>
            <pc:docMk/>
            <pc:sldMk cId="4174292271" sldId="262"/>
            <ac:spMk id="4" creationId="{4314EDA5-7C7C-46CF-B8A2-159D4F69A388}"/>
          </ac:spMkLst>
        </pc:spChg>
        <pc:spChg chg="del">
          <ac:chgData name="Nono rara" userId="e9fb7294042be555" providerId="Windows Live" clId="Web-{D7C2A6EE-B982-438B-838E-A06250B14565}" dt="2022-01-24T18:57:28.834" v="192"/>
          <ac:spMkLst>
            <pc:docMk/>
            <pc:sldMk cId="4174292271" sldId="262"/>
            <ac:spMk id="12" creationId="{ED55A19D-297C-4231-AD1F-08EF9B4AA8F4}"/>
          </ac:spMkLst>
        </pc:spChg>
        <pc:spChg chg="del">
          <ac:chgData name="Nono rara" userId="e9fb7294042be555" providerId="Windows Live" clId="Web-{D7C2A6EE-B982-438B-838E-A06250B14565}" dt="2022-01-24T18:57:28.834" v="192"/>
          <ac:spMkLst>
            <pc:docMk/>
            <pc:sldMk cId="4174292271" sldId="262"/>
            <ac:spMk id="14" creationId="{EBAB6C56-3D38-4923-996E-BD474BBB91E9}"/>
          </ac:spMkLst>
        </pc:spChg>
        <pc:spChg chg="del">
          <ac:chgData name="Nono rara" userId="e9fb7294042be555" providerId="Windows Live" clId="Web-{D7C2A6EE-B982-438B-838E-A06250B14565}" dt="2022-01-24T18:57:28.834" v="192"/>
          <ac:spMkLst>
            <pc:docMk/>
            <pc:sldMk cId="4174292271" sldId="262"/>
            <ac:spMk id="16" creationId="{20CD21DB-082D-417D-A5AB-FC838AF9D944}"/>
          </ac:spMkLst>
        </pc:spChg>
        <pc:spChg chg="del">
          <ac:chgData name="Nono rara" userId="e9fb7294042be555" providerId="Windows Live" clId="Web-{D7C2A6EE-B982-438B-838E-A06250B14565}" dt="2022-01-24T18:57:28.834" v="192"/>
          <ac:spMkLst>
            <pc:docMk/>
            <pc:sldMk cId="4174292271" sldId="262"/>
            <ac:spMk id="18" creationId="{7BD8AB83-2763-4392-B4B9-049CDF1F6EA4}"/>
          </ac:spMkLst>
        </pc:spChg>
        <pc:spChg chg="del">
          <ac:chgData name="Nono rara" userId="e9fb7294042be555" providerId="Windows Live" clId="Web-{D7C2A6EE-B982-438B-838E-A06250B14565}" dt="2022-01-24T18:57:28.834" v="192"/>
          <ac:spMkLst>
            <pc:docMk/>
            <pc:sldMk cId="4174292271" sldId="262"/>
            <ac:spMk id="20" creationId="{480F071C-C35C-4CE1-8EE5-8ED96E2F4E25}"/>
          </ac:spMkLst>
        </pc:spChg>
        <pc:spChg chg="del">
          <ac:chgData name="Nono rara" userId="e9fb7294042be555" providerId="Windows Live" clId="Web-{D7C2A6EE-B982-438B-838E-A06250B14565}" dt="2022-01-24T18:57:28.834" v="192"/>
          <ac:spMkLst>
            <pc:docMk/>
            <pc:sldMk cId="4174292271" sldId="262"/>
            <ac:spMk id="22" creationId="{CD97FAB4-59E0-4E65-B50B-867B14D2A067}"/>
          </ac:spMkLst>
        </pc:spChg>
        <pc:spChg chg="del">
          <ac:chgData name="Nono rara" userId="e9fb7294042be555" providerId="Windows Live" clId="Web-{D7C2A6EE-B982-438B-838E-A06250B14565}" dt="2022-01-24T18:57:28.834" v="192"/>
          <ac:spMkLst>
            <pc:docMk/>
            <pc:sldMk cId="4174292271" sldId="262"/>
            <ac:spMk id="24" creationId="{0D578F4B-2751-4FC2-8853-FAC5C59139C1}"/>
          </ac:spMkLst>
        </pc:spChg>
        <pc:spChg chg="add del">
          <ac:chgData name="Nono rara" userId="e9fb7294042be555" providerId="Windows Live" clId="Web-{D7C2A6EE-B982-438B-838E-A06250B14565}" dt="2022-01-24T19:39:58.258" v="426"/>
          <ac:spMkLst>
            <pc:docMk/>
            <pc:sldMk cId="4174292271" sldId="262"/>
            <ac:spMk id="29" creationId="{09588DA8-065E-4F6F-8EFD-43104AB2E0CF}"/>
          </ac:spMkLst>
        </pc:spChg>
        <pc:spChg chg="add del">
          <ac:chgData name="Nono rara" userId="e9fb7294042be555" providerId="Windows Live" clId="Web-{D7C2A6EE-B982-438B-838E-A06250B14565}" dt="2022-01-24T19:39:58.258" v="426"/>
          <ac:spMkLst>
            <pc:docMk/>
            <pc:sldMk cId="4174292271" sldId="262"/>
            <ac:spMk id="31" creationId="{C4285719-470E-454C-AF62-8323075F1F5B}"/>
          </ac:spMkLst>
        </pc:spChg>
        <pc:spChg chg="add del">
          <ac:chgData name="Nono rara" userId="e9fb7294042be555" providerId="Windows Live" clId="Web-{D7C2A6EE-B982-438B-838E-A06250B14565}" dt="2022-01-24T19:39:58.258" v="426"/>
          <ac:spMkLst>
            <pc:docMk/>
            <pc:sldMk cId="4174292271" sldId="262"/>
            <ac:spMk id="33" creationId="{CD9FE4EF-C4D8-49A0-B2FF-81D8DB7D8A24}"/>
          </ac:spMkLst>
        </pc:spChg>
        <pc:spChg chg="add del">
          <ac:chgData name="Nono rara" userId="e9fb7294042be555" providerId="Windows Live" clId="Web-{D7C2A6EE-B982-438B-838E-A06250B14565}" dt="2022-01-24T19:39:58.258" v="426"/>
          <ac:spMkLst>
            <pc:docMk/>
            <pc:sldMk cId="4174292271" sldId="262"/>
            <ac:spMk id="35" creationId="{4300840D-0A0B-4512-BACA-B439D5B9C57C}"/>
          </ac:spMkLst>
        </pc:spChg>
        <pc:spChg chg="add del">
          <ac:chgData name="Nono rara" userId="e9fb7294042be555" providerId="Windows Live" clId="Web-{D7C2A6EE-B982-438B-838E-A06250B14565}" dt="2022-01-24T19:39:58.258" v="426"/>
          <ac:spMkLst>
            <pc:docMk/>
            <pc:sldMk cId="4174292271" sldId="262"/>
            <ac:spMk id="37" creationId="{D2B78728-A580-49A7-84F9-6EF6F583ADE0}"/>
          </ac:spMkLst>
        </pc:spChg>
        <pc:spChg chg="add del">
          <ac:chgData name="Nono rara" userId="e9fb7294042be555" providerId="Windows Live" clId="Web-{D7C2A6EE-B982-438B-838E-A06250B14565}" dt="2022-01-24T19:39:58.258" v="426"/>
          <ac:spMkLst>
            <pc:docMk/>
            <pc:sldMk cId="4174292271" sldId="262"/>
            <ac:spMk id="39" creationId="{38FAA1A1-D861-433F-88FA-1E9D6FD31D11}"/>
          </ac:spMkLst>
        </pc:spChg>
        <pc:spChg chg="add del">
          <ac:chgData name="Nono rara" userId="e9fb7294042be555" providerId="Windows Live" clId="Web-{D7C2A6EE-B982-438B-838E-A06250B14565}" dt="2022-01-24T19:39:58.258" v="426"/>
          <ac:spMkLst>
            <pc:docMk/>
            <pc:sldMk cId="4174292271" sldId="262"/>
            <ac:spMk id="41" creationId="{8D71EDA1-87BF-4D5D-AB79-F346FD19278A}"/>
          </ac:spMkLst>
        </pc:spChg>
        <pc:spChg chg="add">
          <ac:chgData name="Nono rara" userId="e9fb7294042be555" providerId="Windows Live" clId="Web-{D7C2A6EE-B982-438B-838E-A06250B14565}" dt="2022-01-24T19:39:58.258" v="426"/>
          <ac:spMkLst>
            <pc:docMk/>
            <pc:sldMk cId="4174292271" sldId="262"/>
            <ac:spMk id="46" creationId="{C9A36457-A5F4-4103-A443-02581C09185B}"/>
          </ac:spMkLst>
        </pc:spChg>
        <pc:spChg chg="add del">
          <ac:chgData name="Nono rara" userId="e9fb7294042be555" providerId="Windows Live" clId="Web-{D7C2A6EE-B982-438B-838E-A06250B14565}" dt="2022-01-24T19:39:58.242" v="425"/>
          <ac:spMkLst>
            <pc:docMk/>
            <pc:sldMk cId="4174292271" sldId="262"/>
            <ac:spMk id="47" creationId="{46D6306C-ED4F-4AAE-B4A5-EEA6AFAD726E}"/>
          </ac:spMkLst>
        </pc:spChg>
        <pc:spChg chg="add">
          <ac:chgData name="Nono rara" userId="e9fb7294042be555" providerId="Windows Live" clId="Web-{D7C2A6EE-B982-438B-838E-A06250B14565}" dt="2022-01-24T19:39:58.258" v="426"/>
          <ac:spMkLst>
            <pc:docMk/>
            <pc:sldMk cId="4174292271" sldId="262"/>
            <ac:spMk id="48" creationId="{DC5FB7E8-B636-40FA-BE8D-48145C0F5C57}"/>
          </ac:spMkLst>
        </pc:spChg>
        <pc:spChg chg="add del">
          <ac:chgData name="Nono rara" userId="e9fb7294042be555" providerId="Windows Live" clId="Web-{D7C2A6EE-B982-438B-838E-A06250B14565}" dt="2022-01-24T19:39:58.242" v="425"/>
          <ac:spMkLst>
            <pc:docMk/>
            <pc:sldMk cId="4174292271" sldId="262"/>
            <ac:spMk id="49" creationId="{0EC5361D-F897-4856-B945-0455A365EB24}"/>
          </ac:spMkLst>
        </pc:spChg>
        <pc:spChg chg="add">
          <ac:chgData name="Nono rara" userId="e9fb7294042be555" providerId="Windows Live" clId="Web-{D7C2A6EE-B982-438B-838E-A06250B14565}" dt="2022-01-24T19:39:58.258" v="426"/>
          <ac:spMkLst>
            <pc:docMk/>
            <pc:sldMk cId="4174292271" sldId="262"/>
            <ac:spMk id="50" creationId="{142DCE2C-2863-46FA-9BE7-24365A24D9BA}"/>
          </ac:spMkLst>
        </pc:spChg>
        <pc:spChg chg="add del">
          <ac:chgData name="Nono rara" userId="e9fb7294042be555" providerId="Windows Live" clId="Web-{D7C2A6EE-B982-438B-838E-A06250B14565}" dt="2022-01-24T19:39:58.242" v="425"/>
          <ac:spMkLst>
            <pc:docMk/>
            <pc:sldMk cId="4174292271" sldId="262"/>
            <ac:spMk id="51" creationId="{4508C0C5-2268-42B5-B3C8-4D0899E05F8C}"/>
          </ac:spMkLst>
        </pc:spChg>
        <pc:spChg chg="add del">
          <ac:chgData name="Nono rara" userId="e9fb7294042be555" providerId="Windows Live" clId="Web-{D7C2A6EE-B982-438B-838E-A06250B14565}" dt="2022-01-24T19:39:58.242" v="425"/>
          <ac:spMkLst>
            <pc:docMk/>
            <pc:sldMk cId="4174292271" sldId="262"/>
            <ac:spMk id="53" creationId="{141ACBDB-38F8-4B34-8183-BD95B4E55A62}"/>
          </ac:spMkLst>
        </pc:spChg>
        <pc:spChg chg="add del">
          <ac:chgData name="Nono rara" userId="e9fb7294042be555" providerId="Windows Live" clId="Web-{D7C2A6EE-B982-438B-838E-A06250B14565}" dt="2022-01-24T19:39:58.242" v="425"/>
          <ac:spMkLst>
            <pc:docMk/>
            <pc:sldMk cId="4174292271" sldId="262"/>
            <ac:spMk id="55" creationId="{DE00DB52-3455-4E2F-867B-A6D0516E175B}"/>
          </ac:spMkLst>
        </pc:spChg>
        <pc:spChg chg="add del">
          <ac:chgData name="Nono rara" userId="e9fb7294042be555" providerId="Windows Live" clId="Web-{D7C2A6EE-B982-438B-838E-A06250B14565}" dt="2022-01-24T19:39:58.242" v="425"/>
          <ac:spMkLst>
            <pc:docMk/>
            <pc:sldMk cId="4174292271" sldId="262"/>
            <ac:spMk id="57" creationId="{9E914C83-E0D8-4953-92D5-169D28CB43AE}"/>
          </ac:spMkLst>
        </pc:spChg>
        <pc:spChg chg="add del">
          <ac:chgData name="Nono rara" userId="e9fb7294042be555" providerId="Windows Live" clId="Web-{D7C2A6EE-B982-438B-838E-A06250B14565}" dt="2022-01-24T19:39:58.242" v="425"/>
          <ac:spMkLst>
            <pc:docMk/>
            <pc:sldMk cId="4174292271" sldId="262"/>
            <ac:spMk id="59" creationId="{3512E083-F550-46AF-8490-767ECFD00CB7}"/>
          </ac:spMkLst>
        </pc:spChg>
        <pc:graphicFrameChg chg="add del">
          <ac:chgData name="Nono rara" userId="e9fb7294042be555" providerId="Windows Live" clId="Web-{D7C2A6EE-B982-438B-838E-A06250B14565}" dt="2022-01-24T19:39:58.242" v="425"/>
          <ac:graphicFrameMkLst>
            <pc:docMk/>
            <pc:sldMk cId="4174292271" sldId="262"/>
            <ac:graphicFrameMk id="43" creationId="{7B9941DF-9BD8-41BC-B285-8592D9383E1F}"/>
          </ac:graphicFrameMkLst>
        </pc:graphicFrameChg>
        <pc:picChg chg="del">
          <ac:chgData name="Nono rara" userId="e9fb7294042be555" providerId="Windows Live" clId="Web-{D7C2A6EE-B982-438B-838E-A06250B14565}" dt="2022-01-24T18:57:20.053" v="191"/>
          <ac:picMkLst>
            <pc:docMk/>
            <pc:sldMk cId="4174292271" sldId="262"/>
            <ac:picMk id="2" creationId="{F4500E9F-E166-47F6-B3AF-C99F8016BA7D}"/>
          </ac:picMkLst>
        </pc:picChg>
      </pc:sldChg>
      <pc:sldChg chg="modSp ord">
        <pc:chgData name="Nono rara" userId="e9fb7294042be555" providerId="Windows Live" clId="Web-{D7C2A6EE-B982-438B-838E-A06250B14565}" dt="2022-01-24T18:58:49.790" v="215" actId="20577"/>
        <pc:sldMkLst>
          <pc:docMk/>
          <pc:sldMk cId="349711363" sldId="263"/>
        </pc:sldMkLst>
        <pc:spChg chg="mod">
          <ac:chgData name="Nono rara" userId="e9fb7294042be555" providerId="Windows Live" clId="Web-{D7C2A6EE-B982-438B-838E-A06250B14565}" dt="2022-01-24T18:58:49.790" v="215" actId="20577"/>
          <ac:spMkLst>
            <pc:docMk/>
            <pc:sldMk cId="349711363" sldId="263"/>
            <ac:spMk id="2" creationId="{5BEB000B-3842-40F0-A883-D4DCBED880EF}"/>
          </ac:spMkLst>
        </pc:spChg>
      </pc:sldChg>
      <pc:sldChg chg="new del">
        <pc:chgData name="Nono rara" userId="e9fb7294042be555" providerId="Windows Live" clId="Web-{D7C2A6EE-B982-438B-838E-A06250B14565}" dt="2022-01-24T18:58:30.211" v="196"/>
        <pc:sldMkLst>
          <pc:docMk/>
          <pc:sldMk cId="1940494020" sldId="294"/>
        </pc:sldMkLst>
      </pc:sldChg>
    </pc:docChg>
  </pc:docChgLst>
  <pc:docChgLst>
    <pc:chgData name="Nono rara" userId="e9fb7294042be555" providerId="Windows Live" clId="Web-{70FBAFAB-D28C-4F24-B4BE-C662717B2A52}"/>
    <pc:docChg chg="modSld sldOrd">
      <pc:chgData name="Nono rara" userId="e9fb7294042be555" providerId="Windows Live" clId="Web-{70FBAFAB-D28C-4F24-B4BE-C662717B2A52}" dt="2022-01-25T19:41:43.908" v="15" actId="20577"/>
      <pc:docMkLst>
        <pc:docMk/>
      </pc:docMkLst>
      <pc:sldChg chg="ord">
        <pc:chgData name="Nono rara" userId="e9fb7294042be555" providerId="Windows Live" clId="Web-{70FBAFAB-D28C-4F24-B4BE-C662717B2A52}" dt="2022-01-25T19:41:10.844" v="0"/>
        <pc:sldMkLst>
          <pc:docMk/>
          <pc:sldMk cId="880175265" sldId="295"/>
        </pc:sldMkLst>
      </pc:sldChg>
      <pc:sldChg chg="modSp">
        <pc:chgData name="Nono rara" userId="e9fb7294042be555" providerId="Windows Live" clId="Web-{70FBAFAB-D28C-4F24-B4BE-C662717B2A52}" dt="2022-01-25T19:41:43.908" v="15" actId="20577"/>
        <pc:sldMkLst>
          <pc:docMk/>
          <pc:sldMk cId="1462030236" sldId="296"/>
        </pc:sldMkLst>
        <pc:spChg chg="mod">
          <ac:chgData name="Nono rara" userId="e9fb7294042be555" providerId="Windows Live" clId="Web-{70FBAFAB-D28C-4F24-B4BE-C662717B2A52}" dt="2022-01-25T19:41:43.908" v="15" actId="20577"/>
          <ac:spMkLst>
            <pc:docMk/>
            <pc:sldMk cId="1462030236" sldId="296"/>
            <ac:spMk id="6" creationId="{6237DC89-C026-427E-95F6-DFE92C33B9A5}"/>
          </ac:spMkLst>
        </pc:spChg>
      </pc:sldChg>
    </pc:docChg>
  </pc:docChgLst>
  <pc:docChgLst>
    <pc:chgData name="Nono rara" userId="e9fb7294042be555" providerId="Windows Live" clId="Web-{C101F7FF-CE9A-4D41-BFB8-6DF4F7496A42}"/>
    <pc:docChg chg="addSld delSld modSld">
      <pc:chgData name="Nono rara" userId="e9fb7294042be555" providerId="Windows Live" clId="Web-{C101F7FF-CE9A-4D41-BFB8-6DF4F7496A42}" dt="2022-01-26T16:57:02.068" v="1337" actId="1076"/>
      <pc:docMkLst>
        <pc:docMk/>
      </pc:docMkLst>
      <pc:sldChg chg="modSp">
        <pc:chgData name="Nono rara" userId="e9fb7294042be555" providerId="Windows Live" clId="Web-{C101F7FF-CE9A-4D41-BFB8-6DF4F7496A42}" dt="2022-01-25T20:02:57.047" v="47" actId="20577"/>
        <pc:sldMkLst>
          <pc:docMk/>
          <pc:sldMk cId="3784089036" sldId="256"/>
        </pc:sldMkLst>
        <pc:spChg chg="mod">
          <ac:chgData name="Nono rara" userId="e9fb7294042be555" providerId="Windows Live" clId="Web-{C101F7FF-CE9A-4D41-BFB8-6DF4F7496A42}" dt="2022-01-25T20:02:57.047" v="47" actId="20577"/>
          <ac:spMkLst>
            <pc:docMk/>
            <pc:sldMk cId="3784089036" sldId="256"/>
            <ac:spMk id="2" creationId="{00000000-0000-0000-0000-000000000000}"/>
          </ac:spMkLst>
        </pc:spChg>
      </pc:sldChg>
      <pc:sldChg chg="modSp">
        <pc:chgData name="Nono rara" userId="e9fb7294042be555" providerId="Windows Live" clId="Web-{C101F7FF-CE9A-4D41-BFB8-6DF4F7496A42}" dt="2022-01-26T09:48:12.067" v="114" actId="20577"/>
        <pc:sldMkLst>
          <pc:docMk/>
          <pc:sldMk cId="1462030236" sldId="296"/>
        </pc:sldMkLst>
        <pc:spChg chg="mod">
          <ac:chgData name="Nono rara" userId="e9fb7294042be555" providerId="Windows Live" clId="Web-{C101F7FF-CE9A-4D41-BFB8-6DF4F7496A42}" dt="2022-01-26T09:48:05.927" v="112" actId="20577"/>
          <ac:spMkLst>
            <pc:docMk/>
            <pc:sldMk cId="1462030236" sldId="296"/>
            <ac:spMk id="4" creationId="{D6F06775-8662-480E-BAEA-629CE6B4B4AB}"/>
          </ac:spMkLst>
        </pc:spChg>
        <pc:spChg chg="mod">
          <ac:chgData name="Nono rara" userId="e9fb7294042be555" providerId="Windows Live" clId="Web-{C101F7FF-CE9A-4D41-BFB8-6DF4F7496A42}" dt="2022-01-26T09:48:12.067" v="114" actId="20577"/>
          <ac:spMkLst>
            <pc:docMk/>
            <pc:sldMk cId="1462030236" sldId="296"/>
            <ac:spMk id="5" creationId="{16EA8762-B7F2-4EBB-BB33-0EC09604760B}"/>
          </ac:spMkLst>
        </pc:spChg>
      </pc:sldChg>
      <pc:sldChg chg="addSp delSp modSp new mod setBg setClrOvrMap">
        <pc:chgData name="Nono rara" userId="e9fb7294042be555" providerId="Windows Live" clId="Web-{C101F7FF-CE9A-4D41-BFB8-6DF4F7496A42}" dt="2022-01-26T15:26:40.626" v="201" actId="20577"/>
        <pc:sldMkLst>
          <pc:docMk/>
          <pc:sldMk cId="2162869985" sldId="297"/>
        </pc:sldMkLst>
        <pc:spChg chg="mod">
          <ac:chgData name="Nono rara" userId="e9fb7294042be555" providerId="Windows Live" clId="Web-{C101F7FF-CE9A-4D41-BFB8-6DF4F7496A42}" dt="2022-01-26T09:47:51.036" v="109" actId="20577"/>
          <ac:spMkLst>
            <pc:docMk/>
            <pc:sldMk cId="2162869985" sldId="297"/>
            <ac:spMk id="2" creationId="{C55543E9-73B9-4DA5-8DB4-3C74EE7C1A75}"/>
          </ac:spMkLst>
        </pc:spChg>
        <pc:spChg chg="mod ord">
          <ac:chgData name="Nono rara" userId="e9fb7294042be555" providerId="Windows Live" clId="Web-{C101F7FF-CE9A-4D41-BFB8-6DF4F7496A42}" dt="2022-01-26T09:47:43.629" v="107"/>
          <ac:spMkLst>
            <pc:docMk/>
            <pc:sldMk cId="2162869985" sldId="297"/>
            <ac:spMk id="3" creationId="{BB3EE305-1000-4F4C-A89D-19860D6A5450}"/>
          </ac:spMkLst>
        </pc:spChg>
        <pc:spChg chg="add mod">
          <ac:chgData name="Nono rara" userId="e9fb7294042be555" providerId="Windows Live" clId="Web-{C101F7FF-CE9A-4D41-BFB8-6DF4F7496A42}" dt="2022-01-26T15:26:40.626" v="201" actId="20577"/>
          <ac:spMkLst>
            <pc:docMk/>
            <pc:sldMk cId="2162869985" sldId="297"/>
            <ac:spMk id="5" creationId="{785F93F3-D3DD-4662-8B01-372E97DF0E48}"/>
          </ac:spMkLst>
        </pc:spChg>
        <pc:spChg chg="add del mod">
          <ac:chgData name="Nono rara" userId="e9fb7294042be555" providerId="Windows Live" clId="Web-{C101F7FF-CE9A-4D41-BFB8-6DF4F7496A42}" dt="2022-01-26T15:24:36.575" v="187"/>
          <ac:spMkLst>
            <pc:docMk/>
            <pc:sldMk cId="2162869985" sldId="297"/>
            <ac:spMk id="6" creationId="{5A40B5CE-0951-49D6-A751-B3D4018054B8}"/>
          </ac:spMkLst>
        </pc:spChg>
        <pc:spChg chg="add del">
          <ac:chgData name="Nono rara" userId="e9fb7294042be555" providerId="Windows Live" clId="Web-{C101F7FF-CE9A-4D41-BFB8-6DF4F7496A42}" dt="2022-01-26T09:47:43.629" v="107"/>
          <ac:spMkLst>
            <pc:docMk/>
            <pc:sldMk cId="2162869985" sldId="297"/>
            <ac:spMk id="9" creationId="{66E48AFA-8884-4F68-A44F-D2C1E8609C5A}"/>
          </ac:spMkLst>
        </pc:spChg>
        <pc:spChg chg="add del">
          <ac:chgData name="Nono rara" userId="e9fb7294042be555" providerId="Windows Live" clId="Web-{C101F7FF-CE9A-4D41-BFB8-6DF4F7496A42}" dt="2022-01-26T09:47:43.629" v="107"/>
          <ac:spMkLst>
            <pc:docMk/>
            <pc:sldMk cId="2162869985" sldId="297"/>
            <ac:spMk id="11" creationId="{969D19A6-08CB-498C-93EC-3FFB021FC68A}"/>
          </ac:spMkLst>
        </pc:spChg>
        <pc:spChg chg="add del">
          <ac:chgData name="Nono rara" userId="e9fb7294042be555" providerId="Windows Live" clId="Web-{C101F7FF-CE9A-4D41-BFB8-6DF4F7496A42}" dt="2022-01-26T09:47:27.254" v="102"/>
          <ac:spMkLst>
            <pc:docMk/>
            <pc:sldMk cId="2162869985" sldId="297"/>
            <ac:spMk id="16" creationId="{D7A453D2-15D8-4403-815F-291FA16340D9}"/>
          </ac:spMkLst>
        </pc:spChg>
        <pc:spChg chg="add del">
          <ac:chgData name="Nono rara" userId="e9fb7294042be555" providerId="Windows Live" clId="Web-{C101F7FF-CE9A-4D41-BFB8-6DF4F7496A42}" dt="2022-01-26T09:47:27.254" v="102"/>
          <ac:spMkLst>
            <pc:docMk/>
            <pc:sldMk cId="2162869985" sldId="297"/>
            <ac:spMk id="18" creationId="{8161EA6B-09CA-445B-AB0D-8DF76FA92DEF}"/>
          </ac:spMkLst>
        </pc:spChg>
        <pc:spChg chg="add del">
          <ac:chgData name="Nono rara" userId="e9fb7294042be555" providerId="Windows Live" clId="Web-{C101F7FF-CE9A-4D41-BFB8-6DF4F7496A42}" dt="2022-01-26T09:47:27.254" v="102"/>
          <ac:spMkLst>
            <pc:docMk/>
            <pc:sldMk cId="2162869985" sldId="297"/>
            <ac:spMk id="28" creationId="{B8114C98-A349-4111-A123-E8EAB86ABE30}"/>
          </ac:spMkLst>
        </pc:spChg>
        <pc:spChg chg="add del">
          <ac:chgData name="Nono rara" userId="e9fb7294042be555" providerId="Windows Live" clId="Web-{C101F7FF-CE9A-4D41-BFB8-6DF4F7496A42}" dt="2022-01-26T09:47:27.254" v="102"/>
          <ac:spMkLst>
            <pc:docMk/>
            <pc:sldMk cId="2162869985" sldId="297"/>
            <ac:spMk id="36" creationId="{E2D3D3F2-ABBB-4453-B1C5-1BEBF7E4DD56}"/>
          </ac:spMkLst>
        </pc:spChg>
        <pc:spChg chg="add">
          <ac:chgData name="Nono rara" userId="e9fb7294042be555" providerId="Windows Live" clId="Web-{C101F7FF-CE9A-4D41-BFB8-6DF4F7496A42}" dt="2022-01-26T09:47:43.629" v="107"/>
          <ac:spMkLst>
            <pc:docMk/>
            <pc:sldMk cId="2162869985" sldId="297"/>
            <ac:spMk id="39" creationId="{44C110BA-81E8-4247-853A-5F2B93E92E46}"/>
          </ac:spMkLst>
        </pc:spChg>
        <pc:spChg chg="add del">
          <ac:chgData name="Nono rara" userId="e9fb7294042be555" providerId="Windows Live" clId="Web-{C101F7FF-CE9A-4D41-BFB8-6DF4F7496A42}" dt="2022-01-26T09:47:33.270" v="104"/>
          <ac:spMkLst>
            <pc:docMk/>
            <pc:sldMk cId="2162869985" sldId="297"/>
            <ac:spMk id="50" creationId="{2596F992-698C-48C0-9D89-70DA4CE927EF}"/>
          </ac:spMkLst>
        </pc:spChg>
        <pc:spChg chg="add del">
          <ac:chgData name="Nono rara" userId="e9fb7294042be555" providerId="Windows Live" clId="Web-{C101F7FF-CE9A-4D41-BFB8-6DF4F7496A42}" dt="2022-01-26T09:47:33.270" v="104"/>
          <ac:spMkLst>
            <pc:docMk/>
            <pc:sldMk cId="2162869985" sldId="297"/>
            <ac:spMk id="51" creationId="{E7BFF8DC-0AE7-4AD2-9B28-2E5F26D62C30}"/>
          </ac:spMkLst>
        </pc:spChg>
        <pc:spChg chg="add del">
          <ac:chgData name="Nono rara" userId="e9fb7294042be555" providerId="Windows Live" clId="Web-{C101F7FF-CE9A-4D41-BFB8-6DF4F7496A42}" dt="2022-01-26T09:47:33.270" v="104"/>
          <ac:spMkLst>
            <pc:docMk/>
            <pc:sldMk cId="2162869985" sldId="297"/>
            <ac:spMk id="52" creationId="{7E0162AD-C6E5-4BF8-A453-76ADB36877D3}"/>
          </ac:spMkLst>
        </pc:spChg>
        <pc:spChg chg="add del">
          <ac:chgData name="Nono rara" userId="e9fb7294042be555" providerId="Windows Live" clId="Web-{C101F7FF-CE9A-4D41-BFB8-6DF4F7496A42}" dt="2022-01-26T09:47:43.629" v="106"/>
          <ac:spMkLst>
            <pc:docMk/>
            <pc:sldMk cId="2162869985" sldId="297"/>
            <ac:spMk id="54" creationId="{85016AEC-0320-4ED0-8ECB-FE11DDDFE17A}"/>
          </ac:spMkLst>
        </pc:spChg>
        <pc:spChg chg="add del">
          <ac:chgData name="Nono rara" userId="e9fb7294042be555" providerId="Windows Live" clId="Web-{C101F7FF-CE9A-4D41-BFB8-6DF4F7496A42}" dt="2022-01-26T09:47:43.629" v="106"/>
          <ac:spMkLst>
            <pc:docMk/>
            <pc:sldMk cId="2162869985" sldId="297"/>
            <ac:spMk id="55" creationId="{C70C3B59-DE2C-4611-8148-812575C5CA48}"/>
          </ac:spMkLst>
        </pc:spChg>
        <pc:spChg chg="add">
          <ac:chgData name="Nono rara" userId="e9fb7294042be555" providerId="Windows Live" clId="Web-{C101F7FF-CE9A-4D41-BFB8-6DF4F7496A42}" dt="2022-01-26T09:47:43.629" v="107"/>
          <ac:spMkLst>
            <pc:docMk/>
            <pc:sldMk cId="2162869985" sldId="297"/>
            <ac:spMk id="57" creationId="{A3BAF07C-C39E-42EB-BB22-8D46691D9735}"/>
          </ac:spMkLst>
        </pc:spChg>
        <pc:grpChg chg="add del">
          <ac:chgData name="Nono rara" userId="e9fb7294042be555" providerId="Windows Live" clId="Web-{C101F7FF-CE9A-4D41-BFB8-6DF4F7496A42}" dt="2022-01-26T09:47:27.254" v="102"/>
          <ac:grpSpMkLst>
            <pc:docMk/>
            <pc:sldMk cId="2162869985" sldId="297"/>
            <ac:grpSpMk id="20" creationId="{74E65F23-789E-4CB9-B34F-46A85E25D667}"/>
          </ac:grpSpMkLst>
        </pc:grpChg>
        <pc:grpChg chg="add del">
          <ac:chgData name="Nono rara" userId="e9fb7294042be555" providerId="Windows Live" clId="Web-{C101F7FF-CE9A-4D41-BFB8-6DF4F7496A42}" dt="2022-01-26T09:47:27.254" v="102"/>
          <ac:grpSpMkLst>
            <pc:docMk/>
            <pc:sldMk cId="2162869985" sldId="297"/>
            <ac:grpSpMk id="30" creationId="{670FB431-AE18-414D-92F4-1D12D1991152}"/>
          </ac:grpSpMkLst>
        </pc:grpChg>
        <pc:grpChg chg="add del">
          <ac:chgData name="Nono rara" userId="e9fb7294042be555" providerId="Windows Live" clId="Web-{C101F7FF-CE9A-4D41-BFB8-6DF4F7496A42}" dt="2022-01-26T09:47:27.254" v="102"/>
          <ac:grpSpMkLst>
            <pc:docMk/>
            <pc:sldMk cId="2162869985" sldId="297"/>
            <ac:grpSpMk id="38" creationId="{8214E4A5-A0D2-42C4-8D14-D2A7E495F041}"/>
          </ac:grpSpMkLst>
        </pc:grpChg>
        <pc:grpChg chg="add del">
          <ac:chgData name="Nono rara" userId="e9fb7294042be555" providerId="Windows Live" clId="Web-{C101F7FF-CE9A-4D41-BFB8-6DF4F7496A42}" dt="2022-01-26T09:47:27.254" v="102"/>
          <ac:grpSpMkLst>
            <pc:docMk/>
            <pc:sldMk cId="2162869985" sldId="297"/>
            <ac:grpSpMk id="44" creationId="{4043ADFC-DC2E-40D2-954D-4A13B908DA80}"/>
          </ac:grpSpMkLst>
        </pc:grpChg>
        <pc:grpChg chg="add">
          <ac:chgData name="Nono rara" userId="e9fb7294042be555" providerId="Windows Live" clId="Web-{C101F7FF-CE9A-4D41-BFB8-6DF4F7496A42}" dt="2022-01-26T09:47:43.629" v="107"/>
          <ac:grpSpMkLst>
            <pc:docMk/>
            <pc:sldMk cId="2162869985" sldId="297"/>
            <ac:grpSpMk id="58" creationId="{D8E9CF54-0466-4261-9E62-0249E60E1886}"/>
          </ac:grpSpMkLst>
        </pc:grpChg>
        <pc:picChg chg="add mod ord">
          <ac:chgData name="Nono rara" userId="e9fb7294042be555" providerId="Windows Live" clId="Web-{C101F7FF-CE9A-4D41-BFB8-6DF4F7496A42}" dt="2022-01-26T09:48:52.022" v="119" actId="1076"/>
          <ac:picMkLst>
            <pc:docMk/>
            <pc:sldMk cId="2162869985" sldId="297"/>
            <ac:picMk id="4" creationId="{FBCF7D98-DD8E-427E-A68F-DF6CE99D7DA8}"/>
          </ac:picMkLst>
        </pc:picChg>
      </pc:sldChg>
      <pc:sldChg chg="addSp modSp new mod setBg">
        <pc:chgData name="Nono rara" userId="e9fb7294042be555" providerId="Windows Live" clId="Web-{C101F7FF-CE9A-4D41-BFB8-6DF4F7496A42}" dt="2022-01-26T15:31:07.665" v="259" actId="20577"/>
        <pc:sldMkLst>
          <pc:docMk/>
          <pc:sldMk cId="40866365" sldId="298"/>
        </pc:sldMkLst>
        <pc:spChg chg="mod">
          <ac:chgData name="Nono rara" userId="e9fb7294042be555" providerId="Windows Live" clId="Web-{C101F7FF-CE9A-4D41-BFB8-6DF4F7496A42}" dt="2022-01-26T15:29:08.771" v="221"/>
          <ac:spMkLst>
            <pc:docMk/>
            <pc:sldMk cId="40866365" sldId="298"/>
            <ac:spMk id="2" creationId="{2F86EB58-9C69-41B0-99D4-3ED1325D7475}"/>
          </ac:spMkLst>
        </pc:spChg>
        <pc:spChg chg="mod">
          <ac:chgData name="Nono rara" userId="e9fb7294042be555" providerId="Windows Live" clId="Web-{C101F7FF-CE9A-4D41-BFB8-6DF4F7496A42}" dt="2022-01-26T15:31:07.665" v="259" actId="20577"/>
          <ac:spMkLst>
            <pc:docMk/>
            <pc:sldMk cId="40866365" sldId="298"/>
            <ac:spMk id="3" creationId="{86E2F6FB-7A78-47EA-9DC2-A550CE3BB852}"/>
          </ac:spMkLst>
        </pc:spChg>
        <pc:spChg chg="add">
          <ac:chgData name="Nono rara" userId="e9fb7294042be555" providerId="Windows Live" clId="Web-{C101F7FF-CE9A-4D41-BFB8-6DF4F7496A42}" dt="2022-01-26T15:29:08.771" v="221"/>
          <ac:spMkLst>
            <pc:docMk/>
            <pc:sldMk cId="40866365" sldId="298"/>
            <ac:spMk id="8" creationId="{C7FA33FF-088D-4F16-95A2-2C64D353DEA8}"/>
          </ac:spMkLst>
        </pc:spChg>
        <pc:spChg chg="add">
          <ac:chgData name="Nono rara" userId="e9fb7294042be555" providerId="Windows Live" clId="Web-{C101F7FF-CE9A-4D41-BFB8-6DF4F7496A42}" dt="2022-01-26T15:29:08.771" v="221"/>
          <ac:spMkLst>
            <pc:docMk/>
            <pc:sldMk cId="40866365" sldId="298"/>
            <ac:spMk id="10" creationId="{A376EFB1-01CF-419F-ABF1-2AF02BBFCBD1}"/>
          </ac:spMkLst>
        </pc:spChg>
        <pc:spChg chg="add">
          <ac:chgData name="Nono rara" userId="e9fb7294042be555" providerId="Windows Live" clId="Web-{C101F7FF-CE9A-4D41-BFB8-6DF4F7496A42}" dt="2022-01-26T15:29:08.771" v="221"/>
          <ac:spMkLst>
            <pc:docMk/>
            <pc:sldMk cId="40866365" sldId="298"/>
            <ac:spMk id="12" creationId="{FF9DEA15-78BD-4750-AA18-B9F28A6D5AB8}"/>
          </ac:spMkLst>
        </pc:spChg>
      </pc:sldChg>
      <pc:sldChg chg="addSp delSp modSp new mod setBg">
        <pc:chgData name="Nono rara" userId="e9fb7294042be555" providerId="Windows Live" clId="Web-{C101F7FF-CE9A-4D41-BFB8-6DF4F7496A42}" dt="2022-01-26T16:07:59.719" v="355" actId="20577"/>
        <pc:sldMkLst>
          <pc:docMk/>
          <pc:sldMk cId="2958289161" sldId="299"/>
        </pc:sldMkLst>
        <pc:spChg chg="mod">
          <ac:chgData name="Nono rara" userId="e9fb7294042be555" providerId="Windows Live" clId="Web-{C101F7FF-CE9A-4D41-BFB8-6DF4F7496A42}" dt="2022-01-26T15:35:58.626" v="272"/>
          <ac:spMkLst>
            <pc:docMk/>
            <pc:sldMk cId="2958289161" sldId="299"/>
            <ac:spMk id="2" creationId="{E0BDF813-21C0-4DA5-9D10-077BDDF9951E}"/>
          </ac:spMkLst>
        </pc:spChg>
        <pc:spChg chg="del">
          <ac:chgData name="Nono rara" userId="e9fb7294042be555" providerId="Windows Live" clId="Web-{C101F7FF-CE9A-4D41-BFB8-6DF4F7496A42}" dt="2022-01-26T15:35:42.595" v="271"/>
          <ac:spMkLst>
            <pc:docMk/>
            <pc:sldMk cId="2958289161" sldId="299"/>
            <ac:spMk id="3" creationId="{3C441B95-280D-4A05-BA13-567BEB120E04}"/>
          </ac:spMkLst>
        </pc:spChg>
        <pc:spChg chg="add mod">
          <ac:chgData name="Nono rara" userId="e9fb7294042be555" providerId="Windows Live" clId="Web-{C101F7FF-CE9A-4D41-BFB8-6DF4F7496A42}" dt="2022-01-26T16:07:59.719" v="355" actId="20577"/>
          <ac:spMkLst>
            <pc:docMk/>
            <pc:sldMk cId="2958289161" sldId="299"/>
            <ac:spMk id="8" creationId="{4966D3D2-D6EC-4DD2-8D74-F9290B46F2C6}"/>
          </ac:spMkLst>
        </pc:spChg>
        <pc:spChg chg="add">
          <ac:chgData name="Nono rara" userId="e9fb7294042be555" providerId="Windows Live" clId="Web-{C101F7FF-CE9A-4D41-BFB8-6DF4F7496A42}" dt="2022-01-26T15:35:58.626" v="272"/>
          <ac:spMkLst>
            <pc:docMk/>
            <pc:sldMk cId="2958289161" sldId="299"/>
            <ac:spMk id="11" creationId="{FF9B822F-893E-44C8-963C-64F50ACECBB2}"/>
          </ac:spMkLst>
        </pc:spChg>
        <pc:spChg chg="add">
          <ac:chgData name="Nono rara" userId="e9fb7294042be555" providerId="Windows Live" clId="Web-{C101F7FF-CE9A-4D41-BFB8-6DF4F7496A42}" dt="2022-01-26T15:35:58.626" v="272"/>
          <ac:spMkLst>
            <pc:docMk/>
            <pc:sldMk cId="2958289161" sldId="299"/>
            <ac:spMk id="13" creationId="{EBF87945-A001-489F-9D9B-7D9435F0B9CA}"/>
          </ac:spMkLst>
        </pc:spChg>
        <pc:picChg chg="add mod ord">
          <ac:chgData name="Nono rara" userId="e9fb7294042be555" providerId="Windows Live" clId="Web-{C101F7FF-CE9A-4D41-BFB8-6DF4F7496A42}" dt="2022-01-26T15:35:58.626" v="272"/>
          <ac:picMkLst>
            <pc:docMk/>
            <pc:sldMk cId="2958289161" sldId="299"/>
            <ac:picMk id="4" creationId="{296FB40F-1455-4A33-9559-EEDAB57BDD13}"/>
          </ac:picMkLst>
        </pc:picChg>
      </pc:sldChg>
      <pc:sldChg chg="addSp delSp modSp new mod setBg setClrOvrMap">
        <pc:chgData name="Nono rara" userId="e9fb7294042be555" providerId="Windows Live" clId="Web-{C101F7FF-CE9A-4D41-BFB8-6DF4F7496A42}" dt="2022-01-26T16:30:44.211" v="864" actId="14100"/>
        <pc:sldMkLst>
          <pc:docMk/>
          <pc:sldMk cId="986124749" sldId="300"/>
        </pc:sldMkLst>
        <pc:spChg chg="mod">
          <ac:chgData name="Nono rara" userId="e9fb7294042be555" providerId="Windows Live" clId="Web-{C101F7FF-CE9A-4D41-BFB8-6DF4F7496A42}" dt="2022-01-26T16:30:00.819" v="856"/>
          <ac:spMkLst>
            <pc:docMk/>
            <pc:sldMk cId="986124749" sldId="300"/>
            <ac:spMk id="2" creationId="{4B4A87C9-43E3-4B11-9C9E-2E8FF648E6D4}"/>
          </ac:spMkLst>
        </pc:spChg>
        <pc:spChg chg="del">
          <ac:chgData name="Nono rara" userId="e9fb7294042be555" providerId="Windows Live" clId="Web-{C101F7FF-CE9A-4D41-BFB8-6DF4F7496A42}" dt="2022-01-26T16:13:40.650" v="377"/>
          <ac:spMkLst>
            <pc:docMk/>
            <pc:sldMk cId="986124749" sldId="300"/>
            <ac:spMk id="3" creationId="{F52F1198-C709-44A8-98C4-A8B91121D436}"/>
          </ac:spMkLst>
        </pc:spChg>
        <pc:spChg chg="add del mod">
          <ac:chgData name="Nono rara" userId="e9fb7294042be555" providerId="Windows Live" clId="Web-{C101F7FF-CE9A-4D41-BFB8-6DF4F7496A42}" dt="2022-01-26T16:16:51.156" v="392"/>
          <ac:spMkLst>
            <pc:docMk/>
            <pc:sldMk cId="986124749" sldId="300"/>
            <ac:spMk id="5" creationId="{F7AFAC01-497C-429F-AA71-8B0D2B6097F0}"/>
          </ac:spMkLst>
        </pc:spChg>
        <pc:spChg chg="add mod ord">
          <ac:chgData name="Nono rara" userId="e9fb7294042be555" providerId="Windows Live" clId="Web-{C101F7FF-CE9A-4D41-BFB8-6DF4F7496A42}" dt="2022-01-26T16:30:00.819" v="856"/>
          <ac:spMkLst>
            <pc:docMk/>
            <pc:sldMk cId="986124749" sldId="300"/>
            <ac:spMk id="8" creationId="{63F669B8-2758-4061-A79D-E39C6797224A}"/>
          </ac:spMkLst>
        </pc:spChg>
        <pc:spChg chg="add del">
          <ac:chgData name="Nono rara" userId="e9fb7294042be555" providerId="Windows Live" clId="Web-{C101F7FF-CE9A-4D41-BFB8-6DF4F7496A42}" dt="2022-01-26T16:18:38.612" v="430"/>
          <ac:spMkLst>
            <pc:docMk/>
            <pc:sldMk cId="986124749" sldId="300"/>
            <ac:spMk id="11" creationId="{81AEB8A9-B768-4E30-BA55-D919E6687343}"/>
          </ac:spMkLst>
        </pc:spChg>
        <pc:spChg chg="add del">
          <ac:chgData name="Nono rara" userId="e9fb7294042be555" providerId="Windows Live" clId="Web-{C101F7FF-CE9A-4D41-BFB8-6DF4F7496A42}" dt="2022-01-26T16:18:53.831" v="432"/>
          <ac:spMkLst>
            <pc:docMk/>
            <pc:sldMk cId="986124749" sldId="300"/>
            <ac:spMk id="16" creationId="{2B566528-1B12-4246-9431-5C2D7D081168}"/>
          </ac:spMkLst>
        </pc:spChg>
        <pc:spChg chg="add del">
          <ac:chgData name="Nono rara" userId="e9fb7294042be555" providerId="Windows Live" clId="Web-{C101F7FF-CE9A-4D41-BFB8-6DF4F7496A42}" dt="2022-01-26T16:19:35.348" v="438"/>
          <ac:spMkLst>
            <pc:docMk/>
            <pc:sldMk cId="986124749" sldId="300"/>
            <ac:spMk id="29" creationId="{33CD251C-A887-4D2F-925B-FC097198538B}"/>
          </ac:spMkLst>
        </pc:spChg>
        <pc:spChg chg="add del">
          <ac:chgData name="Nono rara" userId="e9fb7294042be555" providerId="Windows Live" clId="Web-{C101F7FF-CE9A-4D41-BFB8-6DF4F7496A42}" dt="2022-01-26T16:19:35.348" v="438"/>
          <ac:spMkLst>
            <pc:docMk/>
            <pc:sldMk cId="986124749" sldId="300"/>
            <ac:spMk id="31" creationId="{3B2069EE-A08E-44F0-B3F9-3CF8CC2DCAD5}"/>
          </ac:spMkLst>
        </pc:spChg>
        <pc:spChg chg="add del">
          <ac:chgData name="Nono rara" userId="e9fb7294042be555" providerId="Windows Live" clId="Web-{C101F7FF-CE9A-4D41-BFB8-6DF4F7496A42}" dt="2022-01-26T16:19:35.348" v="437"/>
          <ac:spMkLst>
            <pc:docMk/>
            <pc:sldMk cId="986124749" sldId="300"/>
            <ac:spMk id="40" creationId="{922F19F4-FE70-43DC-856F-2CE5F521DC48}"/>
          </ac:spMkLst>
        </pc:spChg>
        <pc:spChg chg="add del">
          <ac:chgData name="Nono rara" userId="e9fb7294042be555" providerId="Windows Live" clId="Web-{C101F7FF-CE9A-4D41-BFB8-6DF4F7496A42}" dt="2022-01-26T16:19:35.348" v="437"/>
          <ac:spMkLst>
            <pc:docMk/>
            <pc:sldMk cId="986124749" sldId="300"/>
            <ac:spMk id="47" creationId="{D5B0017B-2ECA-49AF-B397-DC140825DF8D}"/>
          </ac:spMkLst>
        </pc:spChg>
        <pc:spChg chg="add del">
          <ac:chgData name="Nono rara" userId="e9fb7294042be555" providerId="Windows Live" clId="Web-{C101F7FF-CE9A-4D41-BFB8-6DF4F7496A42}" dt="2022-01-26T16:19:35.348" v="437"/>
          <ac:spMkLst>
            <pc:docMk/>
            <pc:sldMk cId="986124749" sldId="300"/>
            <ac:spMk id="49" creationId="{395ECC94-3D5E-46A7-A7A1-DE807E1563B4}"/>
          </ac:spMkLst>
        </pc:spChg>
        <pc:spChg chg="add del">
          <ac:chgData name="Nono rara" userId="e9fb7294042be555" providerId="Windows Live" clId="Web-{C101F7FF-CE9A-4D41-BFB8-6DF4F7496A42}" dt="2022-01-26T16:19:35.348" v="437"/>
          <ac:spMkLst>
            <pc:docMk/>
            <pc:sldMk cId="986124749" sldId="300"/>
            <ac:spMk id="51" creationId="{7E549738-9961-462D-81B7-4A7A44691102}"/>
          </ac:spMkLst>
        </pc:spChg>
        <pc:spChg chg="add del">
          <ac:chgData name="Nono rara" userId="e9fb7294042be555" providerId="Windows Live" clId="Web-{C101F7FF-CE9A-4D41-BFB8-6DF4F7496A42}" dt="2022-01-26T16:21:18.413" v="505"/>
          <ac:spMkLst>
            <pc:docMk/>
            <pc:sldMk cId="986124749" sldId="300"/>
            <ac:spMk id="55" creationId="{04695F26-39DB-450E-B464-9C76CD233B36}"/>
          </ac:spMkLst>
        </pc:spChg>
        <pc:spChg chg="add del">
          <ac:chgData name="Nono rara" userId="e9fb7294042be555" providerId="Windows Live" clId="Web-{C101F7FF-CE9A-4D41-BFB8-6DF4F7496A42}" dt="2022-01-26T16:21:18.413" v="505"/>
          <ac:spMkLst>
            <pc:docMk/>
            <pc:sldMk cId="986124749" sldId="300"/>
            <ac:spMk id="56" creationId="{2F42E55F-A297-474F-AF2D-6D3A15822BCA}"/>
          </ac:spMkLst>
        </pc:spChg>
        <pc:spChg chg="add del">
          <ac:chgData name="Nono rara" userId="e9fb7294042be555" providerId="Windows Live" clId="Web-{C101F7FF-CE9A-4D41-BFB8-6DF4F7496A42}" dt="2022-01-26T16:29:38.599" v="852"/>
          <ac:spMkLst>
            <pc:docMk/>
            <pc:sldMk cId="986124749" sldId="300"/>
            <ac:spMk id="62" creationId="{33CD251C-A887-4D2F-925B-FC097198538B}"/>
          </ac:spMkLst>
        </pc:spChg>
        <pc:spChg chg="add del">
          <ac:chgData name="Nono rara" userId="e9fb7294042be555" providerId="Windows Live" clId="Web-{C101F7FF-CE9A-4D41-BFB8-6DF4F7496A42}" dt="2022-01-26T16:29:38.599" v="852"/>
          <ac:spMkLst>
            <pc:docMk/>
            <pc:sldMk cId="986124749" sldId="300"/>
            <ac:spMk id="64" creationId="{3B2069EE-A08E-44F0-B3F9-3CF8CC2DCAD5}"/>
          </ac:spMkLst>
        </pc:spChg>
        <pc:spChg chg="add del">
          <ac:chgData name="Nono rara" userId="e9fb7294042be555" providerId="Windows Live" clId="Web-{C101F7FF-CE9A-4D41-BFB8-6DF4F7496A42}" dt="2022-01-26T16:30:00.819" v="856"/>
          <ac:spMkLst>
            <pc:docMk/>
            <pc:sldMk cId="986124749" sldId="300"/>
            <ac:spMk id="73" creationId="{B712E947-0734-45F9-9C4F-41114EC3A33E}"/>
          </ac:spMkLst>
        </pc:spChg>
        <pc:spChg chg="add del">
          <ac:chgData name="Nono rara" userId="e9fb7294042be555" providerId="Windows Live" clId="Web-{C101F7FF-CE9A-4D41-BFB8-6DF4F7496A42}" dt="2022-01-26T16:30:00.819" v="856"/>
          <ac:spMkLst>
            <pc:docMk/>
            <pc:sldMk cId="986124749" sldId="300"/>
            <ac:spMk id="75" creationId="{4C6B5652-C661-4C58-B937-F0F490F7FCB2}"/>
          </ac:spMkLst>
        </pc:spChg>
        <pc:spChg chg="add del">
          <ac:chgData name="Nono rara" userId="e9fb7294042be555" providerId="Windows Live" clId="Web-{C101F7FF-CE9A-4D41-BFB8-6DF4F7496A42}" dt="2022-01-26T16:30:00.819" v="856"/>
          <ac:spMkLst>
            <pc:docMk/>
            <pc:sldMk cId="986124749" sldId="300"/>
            <ac:spMk id="77" creationId="{0B936867-6407-43FB-9DE6-1B0879D0CB31}"/>
          </ac:spMkLst>
        </pc:spChg>
        <pc:spChg chg="add del">
          <ac:chgData name="Nono rara" userId="e9fb7294042be555" providerId="Windows Live" clId="Web-{C101F7FF-CE9A-4D41-BFB8-6DF4F7496A42}" dt="2022-01-26T16:30:00.819" v="856"/>
          <ac:spMkLst>
            <pc:docMk/>
            <pc:sldMk cId="986124749" sldId="300"/>
            <ac:spMk id="79" creationId="{ACD0B258-678B-4A8C-894F-848AF24A1922}"/>
          </ac:spMkLst>
        </pc:spChg>
        <pc:spChg chg="add del">
          <ac:chgData name="Nono rara" userId="e9fb7294042be555" providerId="Windows Live" clId="Web-{C101F7FF-CE9A-4D41-BFB8-6DF4F7496A42}" dt="2022-01-26T16:30:00.819" v="856"/>
          <ac:spMkLst>
            <pc:docMk/>
            <pc:sldMk cId="986124749" sldId="300"/>
            <ac:spMk id="81" creationId="{C8D58395-74AF-401A-AF2F-76B6FCF71DFE}"/>
          </ac:spMkLst>
        </pc:spChg>
        <pc:spChg chg="add del">
          <ac:chgData name="Nono rara" userId="e9fb7294042be555" providerId="Windows Live" clId="Web-{C101F7FF-CE9A-4D41-BFB8-6DF4F7496A42}" dt="2022-01-26T16:30:00.819" v="856"/>
          <ac:spMkLst>
            <pc:docMk/>
            <pc:sldMk cId="986124749" sldId="300"/>
            <ac:spMk id="83" creationId="{2F003F3F-F118-41D2-AA3F-74DB0D1970BB}"/>
          </ac:spMkLst>
        </pc:spChg>
        <pc:spChg chg="add del">
          <ac:chgData name="Nono rara" userId="e9fb7294042be555" providerId="Windows Live" clId="Web-{C101F7FF-CE9A-4D41-BFB8-6DF4F7496A42}" dt="2022-01-26T16:30:00.819" v="855"/>
          <ac:spMkLst>
            <pc:docMk/>
            <pc:sldMk cId="986124749" sldId="300"/>
            <ac:spMk id="88" creationId="{33CD251C-A887-4D2F-925B-FC097198538B}"/>
          </ac:spMkLst>
        </pc:spChg>
        <pc:spChg chg="add del">
          <ac:chgData name="Nono rara" userId="e9fb7294042be555" providerId="Windows Live" clId="Web-{C101F7FF-CE9A-4D41-BFB8-6DF4F7496A42}" dt="2022-01-26T16:30:00.819" v="855"/>
          <ac:spMkLst>
            <pc:docMk/>
            <pc:sldMk cId="986124749" sldId="300"/>
            <ac:spMk id="90" creationId="{3B2069EE-A08E-44F0-B3F9-3CF8CC2DCAD5}"/>
          </ac:spMkLst>
        </pc:spChg>
        <pc:spChg chg="add">
          <ac:chgData name="Nono rara" userId="e9fb7294042be555" providerId="Windows Live" clId="Web-{C101F7FF-CE9A-4D41-BFB8-6DF4F7496A42}" dt="2022-01-26T16:30:00.819" v="856"/>
          <ac:spMkLst>
            <pc:docMk/>
            <pc:sldMk cId="986124749" sldId="300"/>
            <ac:spMk id="96" creationId="{C62225A2-D3F0-45D1-9C47-B10375316553}"/>
          </ac:spMkLst>
        </pc:spChg>
        <pc:spChg chg="add">
          <ac:chgData name="Nono rara" userId="e9fb7294042be555" providerId="Windows Live" clId="Web-{C101F7FF-CE9A-4D41-BFB8-6DF4F7496A42}" dt="2022-01-26T16:30:00.819" v="856"/>
          <ac:spMkLst>
            <pc:docMk/>
            <pc:sldMk cId="986124749" sldId="300"/>
            <ac:spMk id="97" creationId="{1B9FBFA8-6AF4-4091-9C8B-DEC6D89338F0}"/>
          </ac:spMkLst>
        </pc:spChg>
        <pc:grpChg chg="add del">
          <ac:chgData name="Nono rara" userId="e9fb7294042be555" providerId="Windows Live" clId="Web-{C101F7FF-CE9A-4D41-BFB8-6DF4F7496A42}" dt="2022-01-26T16:18:53.831" v="432"/>
          <ac:grpSpMkLst>
            <pc:docMk/>
            <pc:sldMk cId="986124749" sldId="300"/>
            <ac:grpSpMk id="18" creationId="{5995D10D-E9C9-47DB-AE7E-801FEF38F5C9}"/>
          </ac:grpSpMkLst>
        </pc:grpChg>
        <pc:grpChg chg="add del">
          <ac:chgData name="Nono rara" userId="e9fb7294042be555" providerId="Windows Live" clId="Web-{C101F7FF-CE9A-4D41-BFB8-6DF4F7496A42}" dt="2022-01-26T16:18:53.831" v="432"/>
          <ac:grpSpMkLst>
            <pc:docMk/>
            <pc:sldMk cId="986124749" sldId="300"/>
            <ac:grpSpMk id="22" creationId="{828A5161-06F1-46CF-8AD7-844680A59E13}"/>
          </ac:grpSpMkLst>
        </pc:grpChg>
        <pc:grpChg chg="add del">
          <ac:chgData name="Nono rara" userId="e9fb7294042be555" providerId="Windows Live" clId="Web-{C101F7FF-CE9A-4D41-BFB8-6DF4F7496A42}" dt="2022-01-26T16:19:35.348" v="438"/>
          <ac:grpSpMkLst>
            <pc:docMk/>
            <pc:sldMk cId="986124749" sldId="300"/>
            <ac:grpSpMk id="33" creationId="{9C6E8597-0CCE-4A8A-9326-AA52691A1C81}"/>
          </ac:grpSpMkLst>
        </pc:grpChg>
        <pc:grpChg chg="add del">
          <ac:chgData name="Nono rara" userId="e9fb7294042be555" providerId="Windows Live" clId="Web-{C101F7FF-CE9A-4D41-BFB8-6DF4F7496A42}" dt="2022-01-26T16:19:35.348" v="437"/>
          <ac:grpSpMkLst>
            <pc:docMk/>
            <pc:sldMk cId="986124749" sldId="300"/>
            <ac:grpSpMk id="42" creationId="{AE1C45F0-260A-458C-96ED-C1F6D2151219}"/>
          </ac:grpSpMkLst>
        </pc:grpChg>
        <pc:grpChg chg="add del">
          <ac:chgData name="Nono rara" userId="e9fb7294042be555" providerId="Windows Live" clId="Web-{C101F7FF-CE9A-4D41-BFB8-6DF4F7496A42}" dt="2022-01-26T16:21:18.413" v="505"/>
          <ac:grpSpMkLst>
            <pc:docMk/>
            <pc:sldMk cId="986124749" sldId="300"/>
            <ac:grpSpMk id="44" creationId="{972070F7-E065-4D60-8938-9FB8CDB8ACB0}"/>
          </ac:grpSpMkLst>
        </pc:grpChg>
        <pc:grpChg chg="add del">
          <ac:chgData name="Nono rara" userId="e9fb7294042be555" providerId="Windows Live" clId="Web-{C101F7FF-CE9A-4D41-BFB8-6DF4F7496A42}" dt="2022-01-26T16:29:38.599" v="852"/>
          <ac:grpSpMkLst>
            <pc:docMk/>
            <pc:sldMk cId="986124749" sldId="300"/>
            <ac:grpSpMk id="66" creationId="{9C6E8597-0CCE-4A8A-9326-AA52691A1C81}"/>
          </ac:grpSpMkLst>
        </pc:grpChg>
        <pc:grpChg chg="add del">
          <ac:chgData name="Nono rara" userId="e9fb7294042be555" providerId="Windows Live" clId="Web-{C101F7FF-CE9A-4D41-BFB8-6DF4F7496A42}" dt="2022-01-26T16:30:00.819" v="855"/>
          <ac:grpSpMkLst>
            <pc:docMk/>
            <pc:sldMk cId="986124749" sldId="300"/>
            <ac:grpSpMk id="92" creationId="{9C6E8597-0CCE-4A8A-9326-AA52691A1C81}"/>
          </ac:grpSpMkLst>
        </pc:grpChg>
        <pc:picChg chg="add mod ord">
          <ac:chgData name="Nono rara" userId="e9fb7294042be555" providerId="Windows Live" clId="Web-{C101F7FF-CE9A-4D41-BFB8-6DF4F7496A42}" dt="2022-01-26T16:30:44.211" v="864" actId="14100"/>
          <ac:picMkLst>
            <pc:docMk/>
            <pc:sldMk cId="986124749" sldId="300"/>
            <ac:picMk id="4" creationId="{809C55D4-1311-4ABA-A918-7AD450D576A2}"/>
          </ac:picMkLst>
        </pc:picChg>
        <pc:picChg chg="add mod ord">
          <ac:chgData name="Nono rara" userId="e9fb7294042be555" providerId="Windows Live" clId="Web-{C101F7FF-CE9A-4D41-BFB8-6DF4F7496A42}" dt="2022-01-26T16:30:40.085" v="863" actId="14100"/>
          <ac:picMkLst>
            <pc:docMk/>
            <pc:sldMk cId="986124749" sldId="300"/>
            <ac:picMk id="6" creationId="{ACD106C0-7AE9-42FF-95A1-35E855B406D0}"/>
          </ac:picMkLst>
        </pc:picChg>
        <pc:cxnChg chg="add del">
          <ac:chgData name="Nono rara" userId="e9fb7294042be555" providerId="Windows Live" clId="Web-{C101F7FF-CE9A-4D41-BFB8-6DF4F7496A42}" dt="2022-01-26T16:19:35.348" v="437"/>
          <ac:cxnSpMkLst>
            <pc:docMk/>
            <pc:sldMk cId="986124749" sldId="300"/>
            <ac:cxnSpMk id="53" creationId="{6CF1BAF6-AD41-4082-B212-8A1F9A2E8779}"/>
          </ac:cxnSpMkLst>
        </pc:cxnChg>
      </pc:sldChg>
      <pc:sldChg chg="new del">
        <pc:chgData name="Nono rara" userId="e9fb7294042be555" providerId="Windows Live" clId="Web-{C101F7FF-CE9A-4D41-BFB8-6DF4F7496A42}" dt="2022-01-26T16:12:52.539" v="356"/>
        <pc:sldMkLst>
          <pc:docMk/>
          <pc:sldMk cId="1739013947" sldId="300"/>
        </pc:sldMkLst>
      </pc:sldChg>
      <pc:sldChg chg="addSp delSp modSp new mod setBg setClrOvrMap">
        <pc:chgData name="Nono rara" userId="e9fb7294042be555" providerId="Windows Live" clId="Web-{C101F7FF-CE9A-4D41-BFB8-6DF4F7496A42}" dt="2022-01-26T16:40:19.930" v="1020" actId="20577"/>
        <pc:sldMkLst>
          <pc:docMk/>
          <pc:sldMk cId="2616055157" sldId="301"/>
        </pc:sldMkLst>
        <pc:spChg chg="mod">
          <ac:chgData name="Nono rara" userId="e9fb7294042be555" providerId="Windows Live" clId="Web-{C101F7FF-CE9A-4D41-BFB8-6DF4F7496A42}" dt="2022-01-26T16:40:19.930" v="1020" actId="20577"/>
          <ac:spMkLst>
            <pc:docMk/>
            <pc:sldMk cId="2616055157" sldId="301"/>
            <ac:spMk id="2" creationId="{A9D9232E-40BA-425E-8728-2125BD8E905D}"/>
          </ac:spMkLst>
        </pc:spChg>
        <pc:spChg chg="del">
          <ac:chgData name="Nono rara" userId="e9fb7294042be555" providerId="Windows Live" clId="Web-{C101F7FF-CE9A-4D41-BFB8-6DF4F7496A42}" dt="2022-01-26T16:24:19.684" v="612"/>
          <ac:spMkLst>
            <pc:docMk/>
            <pc:sldMk cId="2616055157" sldId="301"/>
            <ac:spMk id="3" creationId="{6A507AE0-D9F1-4E2E-9E9D-AEF28FD8218F}"/>
          </ac:spMkLst>
        </pc:spChg>
        <pc:spChg chg="add mod ord">
          <ac:chgData name="Nono rara" userId="e9fb7294042be555" providerId="Windows Live" clId="Web-{C101F7FF-CE9A-4D41-BFB8-6DF4F7496A42}" dt="2022-01-26T16:35:30.562" v="985" actId="20577"/>
          <ac:spMkLst>
            <pc:docMk/>
            <pc:sldMk cId="2616055157" sldId="301"/>
            <ac:spMk id="5" creationId="{F8DA08A2-6599-4BA6-B698-7AFC60CCB1B4}"/>
          </ac:spMkLst>
        </pc:spChg>
        <pc:spChg chg="add del">
          <ac:chgData name="Nono rara" userId="e9fb7294042be555" providerId="Windows Live" clId="Web-{C101F7FF-CE9A-4D41-BFB8-6DF4F7496A42}" dt="2022-01-26T16:28:53.098" v="851"/>
          <ac:spMkLst>
            <pc:docMk/>
            <pc:sldMk cId="2616055157" sldId="301"/>
            <ac:spMk id="10" creationId="{73DE2CFE-42F2-48F0-8706-5264E012B10C}"/>
          </ac:spMkLst>
        </pc:spChg>
        <pc:spChg chg="add del">
          <ac:chgData name="Nono rara" userId="e9fb7294042be555" providerId="Windows Live" clId="Web-{C101F7FF-CE9A-4D41-BFB8-6DF4F7496A42}" dt="2022-01-26T16:35:08.468" v="978"/>
          <ac:spMkLst>
            <pc:docMk/>
            <pc:sldMk cId="2616055157" sldId="301"/>
            <ac:spMk id="15" creationId="{81AEB8A9-B768-4E30-BA55-D919E6687343}"/>
          </ac:spMkLst>
        </pc:spChg>
        <pc:spChg chg="add">
          <ac:chgData name="Nono rara" userId="e9fb7294042be555" providerId="Windows Live" clId="Web-{C101F7FF-CE9A-4D41-BFB8-6DF4F7496A42}" dt="2022-01-26T16:35:08.468" v="978"/>
          <ac:spMkLst>
            <pc:docMk/>
            <pc:sldMk cId="2616055157" sldId="301"/>
            <ac:spMk id="20" creationId="{A3BAF07C-C39E-42EB-BB22-8D46691D9735}"/>
          </ac:spMkLst>
        </pc:spChg>
        <pc:spChg chg="add">
          <ac:chgData name="Nono rara" userId="e9fb7294042be555" providerId="Windows Live" clId="Web-{C101F7FF-CE9A-4D41-BFB8-6DF4F7496A42}" dt="2022-01-26T16:35:08.468" v="978"/>
          <ac:spMkLst>
            <pc:docMk/>
            <pc:sldMk cId="2616055157" sldId="301"/>
            <ac:spMk id="43" creationId="{44C110BA-81E8-4247-853A-5F2B93E92E46}"/>
          </ac:spMkLst>
        </pc:spChg>
        <pc:grpChg chg="add">
          <ac:chgData name="Nono rara" userId="e9fb7294042be555" providerId="Windows Live" clId="Web-{C101F7FF-CE9A-4D41-BFB8-6DF4F7496A42}" dt="2022-01-26T16:35:08.468" v="978"/>
          <ac:grpSpMkLst>
            <pc:docMk/>
            <pc:sldMk cId="2616055157" sldId="301"/>
            <ac:grpSpMk id="22" creationId="{D8E9CF54-0466-4261-9E62-0249E60E1886}"/>
          </ac:grpSpMkLst>
        </pc:grpChg>
        <pc:picChg chg="add mod ord">
          <ac:chgData name="Nono rara" userId="e9fb7294042be555" providerId="Windows Live" clId="Web-{C101F7FF-CE9A-4D41-BFB8-6DF4F7496A42}" dt="2022-01-26T16:35:08.468" v="978"/>
          <ac:picMkLst>
            <pc:docMk/>
            <pc:sldMk cId="2616055157" sldId="301"/>
            <ac:picMk id="4" creationId="{60284902-2CB0-4A1F-A424-F6E2EA31EEC2}"/>
          </ac:picMkLst>
        </pc:picChg>
      </pc:sldChg>
      <pc:sldChg chg="addSp delSp modSp new del">
        <pc:chgData name="Nono rara" userId="e9fb7294042be555" providerId="Windows Live" clId="Web-{C101F7FF-CE9A-4D41-BFB8-6DF4F7496A42}" dt="2022-01-26T16:42:01.214" v="1046"/>
        <pc:sldMkLst>
          <pc:docMk/>
          <pc:sldMk cId="2031312404" sldId="302"/>
        </pc:sldMkLst>
        <pc:spChg chg="mod">
          <ac:chgData name="Nono rara" userId="e9fb7294042be555" providerId="Windows Live" clId="Web-{C101F7FF-CE9A-4D41-BFB8-6DF4F7496A42}" dt="2022-01-26T16:41:05.353" v="1039" actId="20577"/>
          <ac:spMkLst>
            <pc:docMk/>
            <pc:sldMk cId="2031312404" sldId="302"/>
            <ac:spMk id="2" creationId="{DCB20D73-4D95-403D-89EB-F5E0498A1BAE}"/>
          </ac:spMkLst>
        </pc:spChg>
        <pc:spChg chg="add del">
          <ac:chgData name="Nono rara" userId="e9fb7294042be555" providerId="Windows Live" clId="Web-{C101F7FF-CE9A-4D41-BFB8-6DF4F7496A42}" dt="2022-01-26T16:41:34.620" v="1044"/>
          <ac:spMkLst>
            <pc:docMk/>
            <pc:sldMk cId="2031312404" sldId="302"/>
            <ac:spMk id="4" creationId="{6561E9A2-F074-4DA3-A5FA-356B83BA3A29}"/>
          </ac:spMkLst>
        </pc:spChg>
        <pc:spChg chg="add del mod">
          <ac:chgData name="Nono rara" userId="e9fb7294042be555" providerId="Windows Live" clId="Web-{C101F7FF-CE9A-4D41-BFB8-6DF4F7496A42}" dt="2022-01-26T16:41:21.697" v="1043"/>
          <ac:spMkLst>
            <pc:docMk/>
            <pc:sldMk cId="2031312404" sldId="302"/>
            <ac:spMk id="5" creationId="{E1A74C13-366F-488E-BE18-E40326318E43}"/>
          </ac:spMkLst>
        </pc:spChg>
        <pc:spChg chg="add del mod">
          <ac:chgData name="Nono rara" userId="e9fb7294042be555" providerId="Windows Live" clId="Web-{C101F7FF-CE9A-4D41-BFB8-6DF4F7496A42}" dt="2022-01-26T16:41:12.166" v="1041"/>
          <ac:spMkLst>
            <pc:docMk/>
            <pc:sldMk cId="2031312404" sldId="302"/>
            <ac:spMk id="6" creationId="{16A076CB-0EE2-4B46-B227-FA7853FFB537}"/>
          </ac:spMkLst>
        </pc:spChg>
      </pc:sldChg>
      <pc:sldChg chg="addSp delSp modSp add replId">
        <pc:chgData name="Nono rara" userId="e9fb7294042be555" providerId="Windows Live" clId="Web-{C101F7FF-CE9A-4D41-BFB8-6DF4F7496A42}" dt="2022-01-26T16:45:46.627" v="1206" actId="20577"/>
        <pc:sldMkLst>
          <pc:docMk/>
          <pc:sldMk cId="3490721231" sldId="303"/>
        </pc:sldMkLst>
        <pc:spChg chg="mod">
          <ac:chgData name="Nono rara" userId="e9fb7294042be555" providerId="Windows Live" clId="Web-{C101F7FF-CE9A-4D41-BFB8-6DF4F7496A42}" dt="2022-01-26T16:43:21.842" v="1051"/>
          <ac:spMkLst>
            <pc:docMk/>
            <pc:sldMk cId="3490721231" sldId="303"/>
            <ac:spMk id="2" creationId="{A9D9232E-40BA-425E-8728-2125BD8E905D}"/>
          </ac:spMkLst>
        </pc:spChg>
        <pc:spChg chg="del">
          <ac:chgData name="Nono rara" userId="e9fb7294042be555" providerId="Windows Live" clId="Web-{C101F7FF-CE9A-4D41-BFB8-6DF4F7496A42}" dt="2022-01-26T16:43:21.842" v="1051"/>
          <ac:spMkLst>
            <pc:docMk/>
            <pc:sldMk cId="3490721231" sldId="303"/>
            <ac:spMk id="5" creationId="{F8DA08A2-6599-4BA6-B698-7AFC60CCB1B4}"/>
          </ac:spMkLst>
        </pc:spChg>
        <pc:spChg chg="add mod">
          <ac:chgData name="Nono rara" userId="e9fb7294042be555" providerId="Windows Live" clId="Web-{C101F7FF-CE9A-4D41-BFB8-6DF4F7496A42}" dt="2022-01-26T16:45:46.627" v="1206" actId="20577"/>
          <ac:spMkLst>
            <pc:docMk/>
            <pc:sldMk cId="3490721231" sldId="303"/>
            <ac:spMk id="7" creationId="{FE5DD7CF-A6E3-4465-A15C-413453BD5A64}"/>
          </ac:spMkLst>
        </pc:spChg>
        <pc:spChg chg="del">
          <ac:chgData name="Nono rara" userId="e9fb7294042be555" providerId="Windows Live" clId="Web-{C101F7FF-CE9A-4D41-BFB8-6DF4F7496A42}" dt="2022-01-26T16:43:21.842" v="1051"/>
          <ac:spMkLst>
            <pc:docMk/>
            <pc:sldMk cId="3490721231" sldId="303"/>
            <ac:spMk id="20" creationId="{A3BAF07C-C39E-42EB-BB22-8D46691D9735}"/>
          </ac:spMkLst>
        </pc:spChg>
        <pc:spChg chg="del">
          <ac:chgData name="Nono rara" userId="e9fb7294042be555" providerId="Windows Live" clId="Web-{C101F7FF-CE9A-4D41-BFB8-6DF4F7496A42}" dt="2022-01-26T16:43:21.842" v="1051"/>
          <ac:spMkLst>
            <pc:docMk/>
            <pc:sldMk cId="3490721231" sldId="303"/>
            <ac:spMk id="43" creationId="{44C110BA-81E8-4247-853A-5F2B93E92E46}"/>
          </ac:spMkLst>
        </pc:spChg>
        <pc:spChg chg="add">
          <ac:chgData name="Nono rara" userId="e9fb7294042be555" providerId="Windows Live" clId="Web-{C101F7FF-CE9A-4D41-BFB8-6DF4F7496A42}" dt="2022-01-26T16:43:21.842" v="1051"/>
          <ac:spMkLst>
            <pc:docMk/>
            <pc:sldMk cId="3490721231" sldId="303"/>
            <ac:spMk id="48" creationId="{A3BAF07C-C39E-42EB-BB22-8D46691D9735}"/>
          </ac:spMkLst>
        </pc:spChg>
        <pc:spChg chg="add">
          <ac:chgData name="Nono rara" userId="e9fb7294042be555" providerId="Windows Live" clId="Web-{C101F7FF-CE9A-4D41-BFB8-6DF4F7496A42}" dt="2022-01-26T16:43:21.842" v="1051"/>
          <ac:spMkLst>
            <pc:docMk/>
            <pc:sldMk cId="3490721231" sldId="303"/>
            <ac:spMk id="71" creationId="{44C110BA-81E8-4247-853A-5F2B93E92E46}"/>
          </ac:spMkLst>
        </pc:spChg>
        <pc:grpChg chg="del">
          <ac:chgData name="Nono rara" userId="e9fb7294042be555" providerId="Windows Live" clId="Web-{C101F7FF-CE9A-4D41-BFB8-6DF4F7496A42}" dt="2022-01-26T16:43:21.842" v="1051"/>
          <ac:grpSpMkLst>
            <pc:docMk/>
            <pc:sldMk cId="3490721231" sldId="303"/>
            <ac:grpSpMk id="22" creationId="{D8E9CF54-0466-4261-9E62-0249E60E1886}"/>
          </ac:grpSpMkLst>
        </pc:grpChg>
        <pc:grpChg chg="add">
          <ac:chgData name="Nono rara" userId="e9fb7294042be555" providerId="Windows Live" clId="Web-{C101F7FF-CE9A-4D41-BFB8-6DF4F7496A42}" dt="2022-01-26T16:43:21.842" v="1051"/>
          <ac:grpSpMkLst>
            <pc:docMk/>
            <pc:sldMk cId="3490721231" sldId="303"/>
            <ac:grpSpMk id="50" creationId="{D8E9CF54-0466-4261-9E62-0249E60E1886}"/>
          </ac:grpSpMkLst>
        </pc:grpChg>
        <pc:picChg chg="add mod">
          <ac:chgData name="Nono rara" userId="e9fb7294042be555" providerId="Windows Live" clId="Web-{C101F7FF-CE9A-4D41-BFB8-6DF4F7496A42}" dt="2022-01-26T16:43:21.842" v="1051"/>
          <ac:picMkLst>
            <pc:docMk/>
            <pc:sldMk cId="3490721231" sldId="303"/>
            <ac:picMk id="3" creationId="{79A1245F-7272-4893-9C8F-A61C7EEABD59}"/>
          </ac:picMkLst>
        </pc:picChg>
        <pc:picChg chg="del">
          <ac:chgData name="Nono rara" userId="e9fb7294042be555" providerId="Windows Live" clId="Web-{C101F7FF-CE9A-4D41-BFB8-6DF4F7496A42}" dt="2022-01-26T16:43:17.045" v="1050"/>
          <ac:picMkLst>
            <pc:docMk/>
            <pc:sldMk cId="3490721231" sldId="303"/>
            <ac:picMk id="4" creationId="{60284902-2CB0-4A1F-A424-F6E2EA31EEC2}"/>
          </ac:picMkLst>
        </pc:picChg>
      </pc:sldChg>
      <pc:sldChg chg="addSp delSp modSp new mod setBg">
        <pc:chgData name="Nono rara" userId="e9fb7294042be555" providerId="Windows Live" clId="Web-{C101F7FF-CE9A-4D41-BFB8-6DF4F7496A42}" dt="2022-01-26T16:49:18.820" v="1264"/>
        <pc:sldMkLst>
          <pc:docMk/>
          <pc:sldMk cId="4126037525" sldId="304"/>
        </pc:sldMkLst>
        <pc:spChg chg="mod">
          <ac:chgData name="Nono rara" userId="e9fb7294042be555" providerId="Windows Live" clId="Web-{C101F7FF-CE9A-4D41-BFB8-6DF4F7496A42}" dt="2022-01-26T16:49:18.820" v="1264"/>
          <ac:spMkLst>
            <pc:docMk/>
            <pc:sldMk cId="4126037525" sldId="304"/>
            <ac:spMk id="2" creationId="{63589A41-5B1C-4FEE-AB77-C3BE14039A2D}"/>
          </ac:spMkLst>
        </pc:spChg>
        <pc:spChg chg="del">
          <ac:chgData name="Nono rara" userId="e9fb7294042be555" providerId="Windows Live" clId="Web-{C101F7FF-CE9A-4D41-BFB8-6DF4F7496A42}" dt="2022-01-26T16:49:00.914" v="1263"/>
          <ac:spMkLst>
            <pc:docMk/>
            <pc:sldMk cId="4126037525" sldId="304"/>
            <ac:spMk id="3" creationId="{0AF9BA24-082B-4B9E-8D1D-8317F8EF653E}"/>
          </ac:spMkLst>
        </pc:spChg>
        <pc:spChg chg="add">
          <ac:chgData name="Nono rara" userId="e9fb7294042be555" providerId="Windows Live" clId="Web-{C101F7FF-CE9A-4D41-BFB8-6DF4F7496A42}" dt="2022-01-26T16:49:18.820" v="1264"/>
          <ac:spMkLst>
            <pc:docMk/>
            <pc:sldMk cId="4126037525" sldId="304"/>
            <ac:spMk id="9" creationId="{A4AC5506-6312-4701-8D3C-40187889A947}"/>
          </ac:spMkLst>
        </pc:spChg>
        <pc:picChg chg="add mod ord">
          <ac:chgData name="Nono rara" userId="e9fb7294042be555" providerId="Windows Live" clId="Web-{C101F7FF-CE9A-4D41-BFB8-6DF4F7496A42}" dt="2022-01-26T16:49:18.820" v="1264"/>
          <ac:picMkLst>
            <pc:docMk/>
            <pc:sldMk cId="4126037525" sldId="304"/>
            <ac:picMk id="4" creationId="{B6D3D498-8598-4374-B245-AE642E5DE026}"/>
          </ac:picMkLst>
        </pc:picChg>
      </pc:sldChg>
      <pc:sldChg chg="modSp add replId">
        <pc:chgData name="Nono rara" userId="e9fb7294042be555" providerId="Windows Live" clId="Web-{C101F7FF-CE9A-4D41-BFB8-6DF4F7496A42}" dt="2022-01-26T16:50:17.603" v="1280" actId="20577"/>
        <pc:sldMkLst>
          <pc:docMk/>
          <pc:sldMk cId="2361780105" sldId="305"/>
        </pc:sldMkLst>
        <pc:spChg chg="mod">
          <ac:chgData name="Nono rara" userId="e9fb7294042be555" providerId="Windows Live" clId="Web-{C101F7FF-CE9A-4D41-BFB8-6DF4F7496A42}" dt="2022-01-26T16:50:17.603" v="1280" actId="20577"/>
          <ac:spMkLst>
            <pc:docMk/>
            <pc:sldMk cId="2361780105" sldId="305"/>
            <ac:spMk id="2" creationId="{5BEB000B-3842-40F0-A883-D4DCBED880EF}"/>
          </ac:spMkLst>
        </pc:spChg>
      </pc:sldChg>
      <pc:sldChg chg="addSp delSp modSp new">
        <pc:chgData name="Nono rara" userId="e9fb7294042be555" providerId="Windows Live" clId="Web-{C101F7FF-CE9A-4D41-BFB8-6DF4F7496A42}" dt="2022-01-26T16:57:02.068" v="1337" actId="1076"/>
        <pc:sldMkLst>
          <pc:docMk/>
          <pc:sldMk cId="143488797" sldId="306"/>
        </pc:sldMkLst>
        <pc:spChg chg="mod">
          <ac:chgData name="Nono rara" userId="e9fb7294042be555" providerId="Windows Live" clId="Web-{C101F7FF-CE9A-4D41-BFB8-6DF4F7496A42}" dt="2022-01-26T16:53:29.578" v="1319" actId="20577"/>
          <ac:spMkLst>
            <pc:docMk/>
            <pc:sldMk cId="143488797" sldId="306"/>
            <ac:spMk id="2" creationId="{6BBFE39B-F974-4CE6-A7C4-45CCBCADC59A}"/>
          </ac:spMkLst>
        </pc:spChg>
        <pc:spChg chg="del">
          <ac:chgData name="Nono rara" userId="e9fb7294042be555" providerId="Windows Live" clId="Web-{C101F7FF-CE9A-4D41-BFB8-6DF4F7496A42}" dt="2022-01-26T16:52:13.341" v="1294"/>
          <ac:spMkLst>
            <pc:docMk/>
            <pc:sldMk cId="143488797" sldId="306"/>
            <ac:spMk id="3" creationId="{27579958-6BA2-457F-9843-16907BD31936}"/>
          </ac:spMkLst>
        </pc:spChg>
        <pc:spChg chg="add del">
          <ac:chgData name="Nono rara" userId="e9fb7294042be555" providerId="Windows Live" clId="Web-{C101F7FF-CE9A-4D41-BFB8-6DF4F7496A42}" dt="2022-01-26T16:53:15.890" v="1299"/>
          <ac:spMkLst>
            <pc:docMk/>
            <pc:sldMk cId="143488797" sldId="306"/>
            <ac:spMk id="5" creationId="{DB29FB48-F5FA-4D5E-AF06-24EE19830A06}"/>
          </ac:spMkLst>
        </pc:spChg>
        <pc:picChg chg="add mod ord">
          <ac:chgData name="Nono rara" userId="e9fb7294042be555" providerId="Windows Live" clId="Web-{C101F7FF-CE9A-4D41-BFB8-6DF4F7496A42}" dt="2022-01-26T16:54:04.438" v="1323" actId="14100"/>
          <ac:picMkLst>
            <pc:docMk/>
            <pc:sldMk cId="143488797" sldId="306"/>
            <ac:picMk id="4" creationId="{56C1E62F-11D4-4788-B846-DD971BFB39AA}"/>
          </ac:picMkLst>
        </pc:picChg>
        <pc:picChg chg="add mod">
          <ac:chgData name="Nono rara" userId="e9fb7294042be555" providerId="Windows Live" clId="Web-{C101F7FF-CE9A-4D41-BFB8-6DF4F7496A42}" dt="2022-01-26T16:54:13.923" v="1325" actId="14100"/>
          <ac:picMkLst>
            <pc:docMk/>
            <pc:sldMk cId="143488797" sldId="306"/>
            <ac:picMk id="6" creationId="{B9E85AC4-911F-4019-AE7A-572269FA4323}"/>
          </ac:picMkLst>
        </pc:picChg>
        <pc:picChg chg="add mod">
          <ac:chgData name="Nono rara" userId="e9fb7294042be555" providerId="Windows Live" clId="Web-{C101F7FF-CE9A-4D41-BFB8-6DF4F7496A42}" dt="2022-01-26T16:54:58.330" v="1328" actId="14100"/>
          <ac:picMkLst>
            <pc:docMk/>
            <pc:sldMk cId="143488797" sldId="306"/>
            <ac:picMk id="7" creationId="{86AE2782-2791-49E2-AAF7-B045F00BA5E5}"/>
          </ac:picMkLst>
        </pc:picChg>
        <pc:picChg chg="add mod">
          <ac:chgData name="Nono rara" userId="e9fb7294042be555" providerId="Windows Live" clId="Web-{C101F7FF-CE9A-4D41-BFB8-6DF4F7496A42}" dt="2022-01-26T16:55:31.862" v="1331" actId="14100"/>
          <ac:picMkLst>
            <pc:docMk/>
            <pc:sldMk cId="143488797" sldId="306"/>
            <ac:picMk id="8" creationId="{0ED68893-6E02-4BEC-9EDD-90A30C6473B5}"/>
          </ac:picMkLst>
        </pc:picChg>
        <pc:picChg chg="add mod">
          <ac:chgData name="Nono rara" userId="e9fb7294042be555" providerId="Windows Live" clId="Web-{C101F7FF-CE9A-4D41-BFB8-6DF4F7496A42}" dt="2022-01-26T16:56:05.473" v="1333" actId="1076"/>
          <ac:picMkLst>
            <pc:docMk/>
            <pc:sldMk cId="143488797" sldId="306"/>
            <ac:picMk id="9" creationId="{582674EF-C385-4E99-AD75-26D027C83431}"/>
          </ac:picMkLst>
        </pc:picChg>
        <pc:picChg chg="add mod">
          <ac:chgData name="Nono rara" userId="e9fb7294042be555" providerId="Windows Live" clId="Web-{C101F7FF-CE9A-4D41-BFB8-6DF4F7496A42}" dt="2022-01-26T16:56:38.786" v="1335" actId="1076"/>
          <ac:picMkLst>
            <pc:docMk/>
            <pc:sldMk cId="143488797" sldId="306"/>
            <ac:picMk id="10" creationId="{A45FF031-3ED1-448B-9A2E-0DAC7F8CC7A2}"/>
          </ac:picMkLst>
        </pc:picChg>
        <pc:picChg chg="add mod">
          <ac:chgData name="Nono rara" userId="e9fb7294042be555" providerId="Windows Live" clId="Web-{C101F7FF-CE9A-4D41-BFB8-6DF4F7496A42}" dt="2022-01-26T16:57:02.068" v="1337" actId="1076"/>
          <ac:picMkLst>
            <pc:docMk/>
            <pc:sldMk cId="143488797" sldId="306"/>
            <ac:picMk id="11" creationId="{758363A2-52F2-4ECC-B43D-D6D804302319}"/>
          </ac:picMkLst>
        </pc:picChg>
      </pc:sldChg>
    </pc:docChg>
  </pc:docChgLst>
  <pc:docChgLst>
    <pc:chgData name="Nono rara" userId="e9fb7294042be555" providerId="Windows Live" clId="Web-{BCC67524-A0E7-4074-94BB-C250CB7AA36C}"/>
    <pc:docChg chg="addSld delSld modSld">
      <pc:chgData name="Nono rara" userId="e9fb7294042be555" providerId="Windows Live" clId="Web-{BCC67524-A0E7-4074-94BB-C250CB7AA36C}" dt="2021-12-31T15:35:55.931" v="99" actId="14100"/>
      <pc:docMkLst>
        <pc:docMk/>
      </pc:docMkLst>
      <pc:sldChg chg="addSp modSp new">
        <pc:chgData name="Nono rara" userId="e9fb7294042be555" providerId="Windows Live" clId="Web-{BCC67524-A0E7-4074-94BB-C250CB7AA36C}" dt="2021-12-31T15:35:55.931" v="99" actId="14100"/>
        <pc:sldMkLst>
          <pc:docMk/>
          <pc:sldMk cId="1702611079" sldId="266"/>
        </pc:sldMkLst>
        <pc:spChg chg="add mod">
          <ac:chgData name="Nono rara" userId="e9fb7294042be555" providerId="Windows Live" clId="Web-{BCC67524-A0E7-4074-94BB-C250CB7AA36C}" dt="2021-12-31T15:35:55.931" v="99" actId="14100"/>
          <ac:spMkLst>
            <pc:docMk/>
            <pc:sldMk cId="1702611079" sldId="266"/>
            <ac:spMk id="2" creationId="{F6FF6C9F-886F-489D-A3C5-A001D0485133}"/>
          </ac:spMkLst>
        </pc:spChg>
      </pc:sldChg>
      <pc:sldChg chg="del">
        <pc:chgData name="Nono rara" userId="e9fb7294042be555" providerId="Windows Live" clId="Web-{BCC67524-A0E7-4074-94BB-C250CB7AA36C}" dt="2021-12-31T15:30:14.718" v="0"/>
        <pc:sldMkLst>
          <pc:docMk/>
          <pc:sldMk cId="3596942664" sldId="266"/>
        </pc:sldMkLst>
      </pc:sldChg>
    </pc:docChg>
  </pc:docChgLst>
  <pc:docChgLst>
    <pc:chgData clId="Web-{5A60DBC2-8039-4295-BA9A-9CD383E69BC2}"/>
    <pc:docChg chg="modSld">
      <pc:chgData name="" userId="" providerId="" clId="Web-{5A60DBC2-8039-4295-BA9A-9CD383E69BC2}" dt="2021-12-29T16:22:33.720" v="4" actId="20577"/>
      <pc:docMkLst>
        <pc:docMk/>
      </pc:docMkLst>
      <pc:sldChg chg="modSp">
        <pc:chgData name="" userId="" providerId="" clId="Web-{5A60DBC2-8039-4295-BA9A-9CD383E69BC2}" dt="2021-12-29T16:22:33.720" v="4" actId="20577"/>
        <pc:sldMkLst>
          <pc:docMk/>
          <pc:sldMk cId="3784089036" sldId="256"/>
        </pc:sldMkLst>
        <pc:spChg chg="mod">
          <ac:chgData name="" userId="" providerId="" clId="Web-{5A60DBC2-8039-4295-BA9A-9CD383E69BC2}" dt="2021-12-29T16:22:33.720" v="4" actId="20577"/>
          <ac:spMkLst>
            <pc:docMk/>
            <pc:sldMk cId="3784089036" sldId="256"/>
            <ac:spMk id="2" creationId="{00000000-0000-0000-0000-000000000000}"/>
          </ac:spMkLst>
        </pc:spChg>
      </pc:sldChg>
    </pc:docChg>
  </pc:docChgLst>
  <pc:docChgLst>
    <pc:chgData name="Nono rara" userId="e9fb7294042be555" providerId="Windows Live" clId="Web-{3BB8F8B9-3FC1-4347-97AD-F961C861F95F}"/>
    <pc:docChg chg="modSld">
      <pc:chgData name="Nono rara" userId="e9fb7294042be555" providerId="Windows Live" clId="Web-{3BB8F8B9-3FC1-4347-97AD-F961C861F95F}" dt="2022-01-24T15:47:37.068" v="2" actId="20577"/>
      <pc:docMkLst>
        <pc:docMk/>
      </pc:docMkLst>
      <pc:sldChg chg="modSp">
        <pc:chgData name="Nono rara" userId="e9fb7294042be555" providerId="Windows Live" clId="Web-{3BB8F8B9-3FC1-4347-97AD-F961C861F95F}" dt="2022-01-24T15:47:37.068" v="2" actId="20577"/>
        <pc:sldMkLst>
          <pc:docMk/>
          <pc:sldMk cId="3784089036" sldId="256"/>
        </pc:sldMkLst>
        <pc:spChg chg="mod">
          <ac:chgData name="Nono rara" userId="e9fb7294042be555" providerId="Windows Live" clId="Web-{3BB8F8B9-3FC1-4347-97AD-F961C861F95F}" dt="2022-01-24T15:47:37.068" v="2" actId="20577"/>
          <ac:spMkLst>
            <pc:docMk/>
            <pc:sldMk cId="3784089036" sldId="256"/>
            <ac:spMk id="2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6BC1E7-79AF-49C9-8577-7DD52C53B62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BE37C22-58A5-4E9E-9ECA-1EB220AB33BF}">
      <dgm:prSet/>
      <dgm:spPr/>
      <dgm:t>
        <a:bodyPr/>
        <a:lstStyle/>
        <a:p>
          <a:r>
            <a:rPr lang="fr-FR"/>
            <a:t>Identifier les caractéristiques nutritionnelles des produits par groupe d'aliments ou par code.</a:t>
          </a:r>
          <a:endParaRPr lang="en-US"/>
        </a:p>
      </dgm:t>
    </dgm:pt>
    <dgm:pt modelId="{6A44E6F9-D189-4B14-AFCA-176BAC14F4C2}" type="parTrans" cxnId="{38F2DCAD-5833-4852-AF8C-3ECD3B511691}">
      <dgm:prSet/>
      <dgm:spPr/>
      <dgm:t>
        <a:bodyPr/>
        <a:lstStyle/>
        <a:p>
          <a:endParaRPr lang="en-US"/>
        </a:p>
      </dgm:t>
    </dgm:pt>
    <dgm:pt modelId="{0E9AFA51-146A-43AA-9F3B-C9B2908E7E9C}" type="sibTrans" cxnId="{38F2DCAD-5833-4852-AF8C-3ECD3B511691}">
      <dgm:prSet/>
      <dgm:spPr/>
      <dgm:t>
        <a:bodyPr/>
        <a:lstStyle/>
        <a:p>
          <a:endParaRPr lang="en-US"/>
        </a:p>
      </dgm:t>
    </dgm:pt>
    <dgm:pt modelId="{1E6999EA-60EB-4356-9C71-B0065A9006A5}">
      <dgm:prSet/>
      <dgm:spPr/>
      <dgm:t>
        <a:bodyPr/>
        <a:lstStyle/>
        <a:p>
          <a:r>
            <a:rPr lang="fr-FR" b="1"/>
            <a:t>Calcul automatique de nutriscore</a:t>
          </a:r>
          <a:endParaRPr lang="en-US"/>
        </a:p>
      </dgm:t>
    </dgm:pt>
    <dgm:pt modelId="{269CC459-2B1A-45A9-AF06-65BE108AAA27}" type="parTrans" cxnId="{E738E227-7541-4FC3-90FB-4B0B24CC1772}">
      <dgm:prSet/>
      <dgm:spPr/>
      <dgm:t>
        <a:bodyPr/>
        <a:lstStyle/>
        <a:p>
          <a:endParaRPr lang="en-US"/>
        </a:p>
      </dgm:t>
    </dgm:pt>
    <dgm:pt modelId="{FBD28EF1-E87A-473B-8120-A2E2A82ECA4B}" type="sibTrans" cxnId="{E738E227-7541-4FC3-90FB-4B0B24CC1772}">
      <dgm:prSet/>
      <dgm:spPr/>
      <dgm:t>
        <a:bodyPr/>
        <a:lstStyle/>
        <a:p>
          <a:endParaRPr lang="en-US"/>
        </a:p>
      </dgm:t>
    </dgm:pt>
    <dgm:pt modelId="{3FF49D7E-0F58-4DF4-944E-66A222C306DC}" type="pres">
      <dgm:prSet presAssocID="{F56BC1E7-79AF-49C9-8577-7DD52C53B625}" presName="linear" presStyleCnt="0">
        <dgm:presLayoutVars>
          <dgm:animLvl val="lvl"/>
          <dgm:resizeHandles val="exact"/>
        </dgm:presLayoutVars>
      </dgm:prSet>
      <dgm:spPr/>
    </dgm:pt>
    <dgm:pt modelId="{645F9234-6246-49F6-A78C-16B28B1D1E71}" type="pres">
      <dgm:prSet presAssocID="{ABE37C22-58A5-4E9E-9ECA-1EB220AB33B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4EC708C-A93E-4CCD-B20F-49A22B527BE1}" type="pres">
      <dgm:prSet presAssocID="{0E9AFA51-146A-43AA-9F3B-C9B2908E7E9C}" presName="spacer" presStyleCnt="0"/>
      <dgm:spPr/>
    </dgm:pt>
    <dgm:pt modelId="{2DE8AF64-FD0A-4ED2-AD92-D30A42093F11}" type="pres">
      <dgm:prSet presAssocID="{1E6999EA-60EB-4356-9C71-B0065A9006A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738E227-7541-4FC3-90FB-4B0B24CC1772}" srcId="{F56BC1E7-79AF-49C9-8577-7DD52C53B625}" destId="{1E6999EA-60EB-4356-9C71-B0065A9006A5}" srcOrd="1" destOrd="0" parTransId="{269CC459-2B1A-45A9-AF06-65BE108AAA27}" sibTransId="{FBD28EF1-E87A-473B-8120-A2E2A82ECA4B}"/>
    <dgm:cxn modelId="{D71F378D-F600-424E-B9B0-DA19B6943CEC}" type="presOf" srcId="{ABE37C22-58A5-4E9E-9ECA-1EB220AB33BF}" destId="{645F9234-6246-49F6-A78C-16B28B1D1E71}" srcOrd="0" destOrd="0" presId="urn:microsoft.com/office/officeart/2005/8/layout/vList2"/>
    <dgm:cxn modelId="{E481859A-F20B-4AD5-A079-62DB3BF64262}" type="presOf" srcId="{F56BC1E7-79AF-49C9-8577-7DD52C53B625}" destId="{3FF49D7E-0F58-4DF4-944E-66A222C306DC}" srcOrd="0" destOrd="0" presId="urn:microsoft.com/office/officeart/2005/8/layout/vList2"/>
    <dgm:cxn modelId="{15534F9B-6B05-4C70-832E-6E9D791C2AF3}" type="presOf" srcId="{1E6999EA-60EB-4356-9C71-B0065A9006A5}" destId="{2DE8AF64-FD0A-4ED2-AD92-D30A42093F11}" srcOrd="0" destOrd="0" presId="urn:microsoft.com/office/officeart/2005/8/layout/vList2"/>
    <dgm:cxn modelId="{38F2DCAD-5833-4852-AF8C-3ECD3B511691}" srcId="{F56BC1E7-79AF-49C9-8577-7DD52C53B625}" destId="{ABE37C22-58A5-4E9E-9ECA-1EB220AB33BF}" srcOrd="0" destOrd="0" parTransId="{6A44E6F9-D189-4B14-AFCA-176BAC14F4C2}" sibTransId="{0E9AFA51-146A-43AA-9F3B-C9B2908E7E9C}"/>
    <dgm:cxn modelId="{7DF8EE42-61BE-40CE-80D8-55D3DB353A6D}" type="presParOf" srcId="{3FF49D7E-0F58-4DF4-944E-66A222C306DC}" destId="{645F9234-6246-49F6-A78C-16B28B1D1E71}" srcOrd="0" destOrd="0" presId="urn:microsoft.com/office/officeart/2005/8/layout/vList2"/>
    <dgm:cxn modelId="{D75C75D6-0071-48F7-9659-DCAFDBD80330}" type="presParOf" srcId="{3FF49D7E-0F58-4DF4-944E-66A222C306DC}" destId="{F4EC708C-A93E-4CCD-B20F-49A22B527BE1}" srcOrd="1" destOrd="0" presId="urn:microsoft.com/office/officeart/2005/8/layout/vList2"/>
    <dgm:cxn modelId="{B5A80B3D-04B3-4209-82EF-83A414F9C339}" type="presParOf" srcId="{3FF49D7E-0F58-4DF4-944E-66A222C306DC}" destId="{2DE8AF64-FD0A-4ED2-AD92-D30A42093F1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54CBB2-4050-4B4F-805B-CD80EF9173E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5587F9E-CB13-436B-BCC1-F82B38F0BE32}">
      <dgm:prSet/>
      <dgm:spPr/>
      <dgm:t>
        <a:bodyPr/>
        <a:lstStyle/>
        <a:p>
          <a:r>
            <a:rPr lang="fr-FR"/>
            <a:t>Nous n'allons retenir pour notre application que les produits vendus dans le territoire français:</a:t>
          </a:r>
          <a:endParaRPr lang="en-US"/>
        </a:p>
      </dgm:t>
    </dgm:pt>
    <dgm:pt modelId="{CB1B3BFF-747D-45AE-8825-3AB137F03ED5}" type="parTrans" cxnId="{BD844DE9-4018-43D2-B100-871DAD91065A}">
      <dgm:prSet/>
      <dgm:spPr/>
      <dgm:t>
        <a:bodyPr/>
        <a:lstStyle/>
        <a:p>
          <a:endParaRPr lang="en-US"/>
        </a:p>
      </dgm:t>
    </dgm:pt>
    <dgm:pt modelId="{9C0BEA1C-8106-43F1-9E06-C13F7E74B8CD}" type="sibTrans" cxnId="{BD844DE9-4018-43D2-B100-871DAD91065A}">
      <dgm:prSet/>
      <dgm:spPr/>
      <dgm:t>
        <a:bodyPr/>
        <a:lstStyle/>
        <a:p>
          <a:endParaRPr lang="en-US"/>
        </a:p>
      </dgm:t>
    </dgm:pt>
    <dgm:pt modelId="{A9316491-5C6D-42A8-BE51-CE2ECBE8AEE2}">
      <dgm:prSet/>
      <dgm:spPr/>
      <dgm:t>
        <a:bodyPr/>
        <a:lstStyle/>
        <a:p>
          <a:r>
            <a:rPr lang="fr-FR"/>
            <a:t>France, FR, en:FR, en:fr, en:France, Frankreich, france, Réunion, Francia, French Polynesia, Frankrijk, Nouvelle-Calédonie, Martinique, Guadeloupe, Polynésie Française, Mayotte</a:t>
          </a:r>
          <a:endParaRPr lang="en-US"/>
        </a:p>
      </dgm:t>
    </dgm:pt>
    <dgm:pt modelId="{3F44F010-150E-4673-ABCD-0DEAD9712BA8}" type="parTrans" cxnId="{A90743E4-21A6-4CA9-B62B-22C20EFE0CE2}">
      <dgm:prSet/>
      <dgm:spPr/>
      <dgm:t>
        <a:bodyPr/>
        <a:lstStyle/>
        <a:p>
          <a:endParaRPr lang="en-US"/>
        </a:p>
      </dgm:t>
    </dgm:pt>
    <dgm:pt modelId="{3424B65F-EE4F-4522-8451-B76E5D33CFD2}" type="sibTrans" cxnId="{A90743E4-21A6-4CA9-B62B-22C20EFE0CE2}">
      <dgm:prSet/>
      <dgm:spPr/>
      <dgm:t>
        <a:bodyPr/>
        <a:lstStyle/>
        <a:p>
          <a:endParaRPr lang="en-US"/>
        </a:p>
      </dgm:t>
    </dgm:pt>
    <dgm:pt modelId="{10B05E00-74B4-4F40-B85F-0CF199E904C5}" type="pres">
      <dgm:prSet presAssocID="{0154CBB2-4050-4B4F-805B-CD80EF9173E5}" presName="linear" presStyleCnt="0">
        <dgm:presLayoutVars>
          <dgm:animLvl val="lvl"/>
          <dgm:resizeHandles val="exact"/>
        </dgm:presLayoutVars>
      </dgm:prSet>
      <dgm:spPr/>
    </dgm:pt>
    <dgm:pt modelId="{81BEAABD-5A12-4916-A33F-B1AE1ACF0DAB}" type="pres">
      <dgm:prSet presAssocID="{85587F9E-CB13-436B-BCC1-F82B38F0BE3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D367C54-8E8D-47FF-850D-FD9B7F49FD08}" type="pres">
      <dgm:prSet presAssocID="{9C0BEA1C-8106-43F1-9E06-C13F7E74B8CD}" presName="spacer" presStyleCnt="0"/>
      <dgm:spPr/>
    </dgm:pt>
    <dgm:pt modelId="{C85BAFC5-7FD8-48CB-9331-EC65D05BAED0}" type="pres">
      <dgm:prSet presAssocID="{A9316491-5C6D-42A8-BE51-CE2ECBE8AEE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FAF4F15-858A-49D6-B352-541E63E00765}" type="presOf" srcId="{0154CBB2-4050-4B4F-805B-CD80EF9173E5}" destId="{10B05E00-74B4-4F40-B85F-0CF199E904C5}" srcOrd="0" destOrd="0" presId="urn:microsoft.com/office/officeart/2005/8/layout/vList2"/>
    <dgm:cxn modelId="{00AB8FD0-0A62-4EB9-83DA-49780BD4AA69}" type="presOf" srcId="{85587F9E-CB13-436B-BCC1-F82B38F0BE32}" destId="{81BEAABD-5A12-4916-A33F-B1AE1ACF0DAB}" srcOrd="0" destOrd="0" presId="urn:microsoft.com/office/officeart/2005/8/layout/vList2"/>
    <dgm:cxn modelId="{A90743E4-21A6-4CA9-B62B-22C20EFE0CE2}" srcId="{0154CBB2-4050-4B4F-805B-CD80EF9173E5}" destId="{A9316491-5C6D-42A8-BE51-CE2ECBE8AEE2}" srcOrd="1" destOrd="0" parTransId="{3F44F010-150E-4673-ABCD-0DEAD9712BA8}" sibTransId="{3424B65F-EE4F-4522-8451-B76E5D33CFD2}"/>
    <dgm:cxn modelId="{B6477FE4-F275-4A4C-9C71-7A034D740FA5}" type="presOf" srcId="{A9316491-5C6D-42A8-BE51-CE2ECBE8AEE2}" destId="{C85BAFC5-7FD8-48CB-9331-EC65D05BAED0}" srcOrd="0" destOrd="0" presId="urn:microsoft.com/office/officeart/2005/8/layout/vList2"/>
    <dgm:cxn modelId="{BD844DE9-4018-43D2-B100-871DAD91065A}" srcId="{0154CBB2-4050-4B4F-805B-CD80EF9173E5}" destId="{85587F9E-CB13-436B-BCC1-F82B38F0BE32}" srcOrd="0" destOrd="0" parTransId="{CB1B3BFF-747D-45AE-8825-3AB137F03ED5}" sibTransId="{9C0BEA1C-8106-43F1-9E06-C13F7E74B8CD}"/>
    <dgm:cxn modelId="{C9271A6C-B1FE-4D6F-840C-F4E84EA39513}" type="presParOf" srcId="{10B05E00-74B4-4F40-B85F-0CF199E904C5}" destId="{81BEAABD-5A12-4916-A33F-B1AE1ACF0DAB}" srcOrd="0" destOrd="0" presId="urn:microsoft.com/office/officeart/2005/8/layout/vList2"/>
    <dgm:cxn modelId="{B52E8341-FEEF-468A-9B1E-953ACCF2CACB}" type="presParOf" srcId="{10B05E00-74B4-4F40-B85F-0CF199E904C5}" destId="{FD367C54-8E8D-47FF-850D-FD9B7F49FD08}" srcOrd="1" destOrd="0" presId="urn:microsoft.com/office/officeart/2005/8/layout/vList2"/>
    <dgm:cxn modelId="{7CB7AF6D-DBA4-4633-AFF2-23334387132F}" type="presParOf" srcId="{10B05E00-74B4-4F40-B85F-0CF199E904C5}" destId="{C85BAFC5-7FD8-48CB-9331-EC65D05BAED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F9234-6246-49F6-A78C-16B28B1D1E71}">
      <dsp:nvSpPr>
        <dsp:cNvPr id="0" name=""/>
        <dsp:cNvSpPr/>
      </dsp:nvSpPr>
      <dsp:spPr>
        <a:xfrm>
          <a:off x="0" y="438521"/>
          <a:ext cx="10515600" cy="159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/>
            <a:t>Identifier les caractéristiques nutritionnelles des produits par groupe d'aliments ou par code.</a:t>
          </a:r>
          <a:endParaRPr lang="en-US" sz="4000" kern="1200"/>
        </a:p>
      </dsp:txBody>
      <dsp:txXfrm>
        <a:off x="77676" y="516197"/>
        <a:ext cx="10360248" cy="1435848"/>
      </dsp:txXfrm>
    </dsp:sp>
    <dsp:sp modelId="{2DE8AF64-FD0A-4ED2-AD92-D30A42093F11}">
      <dsp:nvSpPr>
        <dsp:cNvPr id="0" name=""/>
        <dsp:cNvSpPr/>
      </dsp:nvSpPr>
      <dsp:spPr>
        <a:xfrm>
          <a:off x="0" y="2144921"/>
          <a:ext cx="10515600" cy="159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b="1" kern="1200"/>
            <a:t>Calcul automatique de nutriscore</a:t>
          </a:r>
          <a:endParaRPr lang="en-US" sz="4000" kern="1200"/>
        </a:p>
      </dsp:txBody>
      <dsp:txXfrm>
        <a:off x="77676" y="2222597"/>
        <a:ext cx="10360248" cy="14358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EAABD-5A12-4916-A33F-B1AE1ACF0DAB}">
      <dsp:nvSpPr>
        <dsp:cNvPr id="0" name=""/>
        <dsp:cNvSpPr/>
      </dsp:nvSpPr>
      <dsp:spPr>
        <a:xfrm>
          <a:off x="0" y="480935"/>
          <a:ext cx="6263640" cy="223396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Nous n'allons retenir pour notre application que les produits vendus dans le territoire français:</a:t>
          </a:r>
          <a:endParaRPr lang="en-US" sz="2600" kern="1200"/>
        </a:p>
      </dsp:txBody>
      <dsp:txXfrm>
        <a:off x="109053" y="589988"/>
        <a:ext cx="6045534" cy="2015862"/>
      </dsp:txXfrm>
    </dsp:sp>
    <dsp:sp modelId="{C85BAFC5-7FD8-48CB-9331-EC65D05BAED0}">
      <dsp:nvSpPr>
        <dsp:cNvPr id="0" name=""/>
        <dsp:cNvSpPr/>
      </dsp:nvSpPr>
      <dsp:spPr>
        <a:xfrm>
          <a:off x="0" y="2789784"/>
          <a:ext cx="6263640" cy="223396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France, FR, en:FR, en:fr, en:France, Frankreich, france, Réunion, Francia, French Polynesia, Frankrijk, Nouvelle-Calédonie, Martinique, Guadeloupe, Polynésie Française, Mayotte</a:t>
          </a:r>
          <a:endParaRPr lang="en-US" sz="2600" kern="1200"/>
        </a:p>
      </dsp:txBody>
      <dsp:txXfrm>
        <a:off x="109053" y="2898837"/>
        <a:ext cx="6045534" cy="201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antepubliquefrance.f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de-DE" sz="5000" b="1" dirty="0" err="1">
                <a:solidFill>
                  <a:schemeClr val="bg1"/>
                </a:solidFill>
                <a:ea typeface="+mj-lt"/>
                <a:cs typeface="+mj-lt"/>
              </a:rPr>
              <a:t>Projet</a:t>
            </a:r>
            <a:r>
              <a:rPr lang="de-DE" sz="5000" b="1" dirty="0">
                <a:solidFill>
                  <a:schemeClr val="bg1"/>
                </a:solidFill>
                <a:ea typeface="+mj-lt"/>
                <a:cs typeface="+mj-lt"/>
              </a:rPr>
              <a:t> n°3: </a:t>
            </a:r>
            <a:r>
              <a:rPr lang="de-DE" sz="5000" b="1" dirty="0" err="1">
                <a:solidFill>
                  <a:schemeClr val="bg1"/>
                </a:solidFill>
                <a:ea typeface="+mj-lt"/>
                <a:cs typeface="+mj-lt"/>
              </a:rPr>
              <a:t>Concevez</a:t>
            </a:r>
            <a:r>
              <a:rPr lang="de-DE" sz="5000" b="1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de-DE" sz="5000" b="1" dirty="0" err="1">
                <a:solidFill>
                  <a:schemeClr val="bg1"/>
                </a:solidFill>
                <a:ea typeface="+mj-lt"/>
                <a:cs typeface="+mj-lt"/>
              </a:rPr>
              <a:t>une</a:t>
            </a:r>
            <a:r>
              <a:rPr lang="de-DE" sz="5000" b="1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de-DE" sz="5000" b="1" dirty="0" err="1">
                <a:solidFill>
                  <a:schemeClr val="bg1"/>
                </a:solidFill>
                <a:ea typeface="+mj-lt"/>
                <a:cs typeface="+mj-lt"/>
              </a:rPr>
              <a:t>application</a:t>
            </a:r>
            <a:r>
              <a:rPr lang="de-DE" sz="5000" b="1" dirty="0">
                <a:solidFill>
                  <a:schemeClr val="bg1"/>
                </a:solidFill>
                <a:ea typeface="+mj-lt"/>
                <a:cs typeface="+mj-lt"/>
              </a:rPr>
              <a:t> au </a:t>
            </a:r>
            <a:r>
              <a:rPr lang="de-DE" sz="5000" b="1" dirty="0" err="1">
                <a:solidFill>
                  <a:schemeClr val="bg1"/>
                </a:solidFill>
                <a:ea typeface="+mj-lt"/>
                <a:cs typeface="+mj-lt"/>
              </a:rPr>
              <a:t>service</a:t>
            </a:r>
            <a:r>
              <a:rPr lang="de-DE" sz="5000" b="1" dirty="0">
                <a:solidFill>
                  <a:schemeClr val="bg1"/>
                </a:solidFill>
                <a:ea typeface="+mj-lt"/>
                <a:cs typeface="+mj-lt"/>
              </a:rPr>
              <a:t> de la </a:t>
            </a:r>
            <a:r>
              <a:rPr lang="de-DE" sz="5000" b="1" dirty="0" err="1">
                <a:solidFill>
                  <a:schemeClr val="bg1"/>
                </a:solidFill>
                <a:ea typeface="+mj-lt"/>
                <a:cs typeface="+mj-lt"/>
              </a:rPr>
              <a:t>santé</a:t>
            </a:r>
            <a:r>
              <a:rPr lang="de-DE" sz="5000" b="1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de-DE" sz="5000" b="1" dirty="0" err="1">
                <a:solidFill>
                  <a:schemeClr val="bg1"/>
                </a:solidFill>
                <a:ea typeface="+mj-lt"/>
                <a:cs typeface="+mj-lt"/>
              </a:rPr>
              <a:t>publique</a:t>
            </a:r>
          </a:p>
          <a:p>
            <a:pPr algn="l"/>
            <a:endParaRPr lang="de-DE" sz="50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de-DE">
                <a:solidFill>
                  <a:schemeClr val="bg1"/>
                </a:solidFill>
                <a:cs typeface="Calibri"/>
              </a:rPr>
              <a:t>Soutenance de projet</a:t>
            </a:r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1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55543E9-73B9-4DA5-8DB4-3C74EE7C1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r>
              <a:rPr lang="fr-FR" sz="4000" dirty="0">
                <a:cs typeface="Calibri Light"/>
              </a:rPr>
              <a:t>Imputation de la moyenne</a:t>
            </a:r>
            <a:endParaRPr lang="fr-FR" sz="4000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BCF7D98-DD8E-427E-A68F-DF6CE99D7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71" y="468894"/>
            <a:ext cx="10914060" cy="982265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3EE305-1000-4F4C-A89D-19860D6A5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fr-FR" sz="1800"/>
          </a:p>
          <a:p>
            <a:endParaRPr lang="fr-FR" sz="1800">
              <a:cs typeface="Calibri"/>
            </a:endParaRPr>
          </a:p>
          <a:p>
            <a:endParaRPr lang="fr-FR" sz="1800">
              <a:cs typeface="Calibri"/>
            </a:endParaRPr>
          </a:p>
          <a:p>
            <a:endParaRPr lang="fr-FR" sz="1800">
              <a:cs typeface="Calibri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85F93F3-D3DD-4662-8B01-372E97DF0E48}"/>
              </a:ext>
            </a:extLst>
          </p:cNvPr>
          <p:cNvSpPr txBox="1"/>
          <p:nvPr/>
        </p:nvSpPr>
        <p:spPr>
          <a:xfrm>
            <a:off x="428486" y="2140226"/>
            <a:ext cx="1082702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ea typeface="+mn-lt"/>
                <a:cs typeface="+mn-lt"/>
              </a:rPr>
              <a:t>Cette méthode donne lieu à des hérésies: l'huile qui est censé contenir 100% de lipides contient avec notre méthode d'imputation seulement 14% de lipides et 9% de protéines et 13.5% de glucides. La méthode d'imputation par la moyenne n'est pas pertinente pour les macronutriments et calories. Nous l'appliquerons uniquement pour le sel.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2869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86EB58-9C69-41B0-99D4-3ED1325D7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  <a:cs typeface="Calibri Light"/>
              </a:rPr>
              <a:t>Imputation de la valeur Unknown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E2F6FB-7A78-47EA-9DC2-A550CE3BB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2400" dirty="0">
                <a:cs typeface="Calibri"/>
              </a:rPr>
              <a:t>La colonne 'brands' ne contient pas de données pour les aliments sans marque:</a:t>
            </a:r>
          </a:p>
          <a:p>
            <a:endParaRPr lang="fr-FR" sz="2400" dirty="0">
              <a:cs typeface="Calibri"/>
            </a:endParaRPr>
          </a:p>
          <a:p>
            <a:r>
              <a:rPr lang="fr-FR" sz="2400" i="1" dirty="0" err="1">
                <a:solidFill>
                  <a:schemeClr val="accent6"/>
                </a:solidFill>
                <a:ea typeface="+mn-lt"/>
                <a:cs typeface="+mn-lt"/>
              </a:rPr>
              <a:t>data_f_copy</a:t>
            </a:r>
            <a:r>
              <a:rPr lang="fr-FR" sz="2400" i="1" dirty="0">
                <a:solidFill>
                  <a:schemeClr val="accent6"/>
                </a:solidFill>
                <a:ea typeface="+mn-lt"/>
                <a:cs typeface="+mn-lt"/>
              </a:rPr>
              <a:t>['brands'].</a:t>
            </a:r>
            <a:r>
              <a:rPr lang="fr-FR" sz="2400" i="1" dirty="0" err="1">
                <a:solidFill>
                  <a:schemeClr val="accent6"/>
                </a:solidFill>
                <a:ea typeface="+mn-lt"/>
                <a:cs typeface="+mn-lt"/>
              </a:rPr>
              <a:t>fillna</a:t>
            </a:r>
            <a:r>
              <a:rPr lang="fr-FR" sz="2400" i="1" dirty="0">
                <a:solidFill>
                  <a:schemeClr val="accent6"/>
                </a:solidFill>
                <a:ea typeface="+mn-lt"/>
                <a:cs typeface="+mn-lt"/>
              </a:rPr>
              <a:t>('</a:t>
            </a:r>
            <a:r>
              <a:rPr lang="fr-FR" sz="2400" i="1" dirty="0" err="1">
                <a:solidFill>
                  <a:schemeClr val="accent6"/>
                </a:solidFill>
                <a:ea typeface="+mn-lt"/>
                <a:cs typeface="+mn-lt"/>
              </a:rPr>
              <a:t>Unknown</a:t>
            </a:r>
            <a:r>
              <a:rPr lang="fr-FR" sz="2400" i="1" dirty="0">
                <a:solidFill>
                  <a:schemeClr val="accent6"/>
                </a:solidFill>
                <a:ea typeface="+mn-lt"/>
                <a:cs typeface="+mn-lt"/>
              </a:rPr>
              <a:t>', </a:t>
            </a:r>
            <a:r>
              <a:rPr lang="fr-FR" sz="2400" i="1" dirty="0" err="1">
                <a:solidFill>
                  <a:schemeClr val="accent6"/>
                </a:solidFill>
                <a:ea typeface="+mn-lt"/>
                <a:cs typeface="+mn-lt"/>
              </a:rPr>
              <a:t>inplace</a:t>
            </a:r>
            <a:r>
              <a:rPr lang="fr-FR" sz="2400" i="1" dirty="0">
                <a:solidFill>
                  <a:schemeClr val="accent6"/>
                </a:solidFill>
                <a:ea typeface="+mn-lt"/>
                <a:cs typeface="+mn-lt"/>
              </a:rPr>
              <a:t>=</a:t>
            </a:r>
            <a:r>
              <a:rPr lang="fr-FR" sz="2400" i="1" dirty="0" err="1">
                <a:solidFill>
                  <a:schemeClr val="accent6"/>
                </a:solidFill>
                <a:ea typeface="+mn-lt"/>
                <a:cs typeface="+mn-lt"/>
              </a:rPr>
              <a:t>True</a:t>
            </a:r>
            <a:r>
              <a:rPr lang="fr-FR" sz="2400" i="1" dirty="0">
                <a:solidFill>
                  <a:schemeClr val="accent6"/>
                </a:solidFill>
                <a:ea typeface="+mn-lt"/>
                <a:cs typeface="+mn-lt"/>
              </a:rPr>
              <a:t>)</a:t>
            </a:r>
            <a:endParaRPr lang="fr-FR" sz="2400" i="1" dirty="0">
              <a:solidFill>
                <a:schemeClr val="accent6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66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BDF813-21C0-4DA5-9D10-077BDDF99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  <a:cs typeface="Calibri Light"/>
              </a:rPr>
              <a:t>Imputation par regression linéaire en fonction</a:t>
            </a:r>
            <a:br>
              <a:rPr lang="en-US">
                <a:solidFill>
                  <a:schemeClr val="bg1"/>
                </a:solidFill>
              </a:rPr>
            </a:br>
            <a:r>
              <a:rPr lang="fr-FR">
                <a:solidFill>
                  <a:schemeClr val="bg1"/>
                </a:solidFill>
                <a:cs typeface="Calibri Light"/>
              </a:rPr>
              <a:t>des autres variables</a:t>
            </a:r>
            <a:endParaRPr lang="fr-FR">
              <a:solidFill>
                <a:schemeClr val="bg1"/>
              </a:solidFill>
            </a:endParaRPr>
          </a:p>
        </p:txBody>
      </p:sp>
      <p:pic>
        <p:nvPicPr>
          <p:cNvPr id="4" name="Image 4" descr="Une image contenant texte, store&#10;&#10;Description générée automatiquement">
            <a:extLst>
              <a:ext uri="{FF2B5EF4-FFF2-40B4-BE49-F238E27FC236}">
                <a16:creationId xmlns:a16="http://schemas.microsoft.com/office/drawing/2014/main" id="{296FB40F-1455-4A33-9559-EEDAB57BDD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9" r="1899" b="-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66D3D2-D6EC-4DD2-8D74-F9290B46F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2200" dirty="0">
                <a:cs typeface="Calibri"/>
              </a:rPr>
              <a:t>On </a:t>
            </a:r>
            <a:r>
              <a:rPr lang="en-US" sz="2200" dirty="0" err="1">
                <a:cs typeface="Calibri"/>
              </a:rPr>
              <a:t>voit</a:t>
            </a:r>
            <a:r>
              <a:rPr lang="en-US" sz="2200" dirty="0">
                <a:cs typeface="Calibri"/>
              </a:rPr>
              <a:t> bien sur le heatmap que les </a:t>
            </a:r>
            <a:r>
              <a:rPr lang="en-US" sz="2200" dirty="0" err="1">
                <a:cs typeface="Calibri"/>
              </a:rPr>
              <a:t>NaN</a:t>
            </a:r>
            <a:r>
              <a:rPr lang="en-US" sz="2200" dirty="0">
                <a:cs typeface="Calibri"/>
              </a:rPr>
              <a:t> des variables macro </a:t>
            </a:r>
            <a:r>
              <a:rPr lang="en-US" sz="2200" dirty="0" err="1">
                <a:cs typeface="Calibri"/>
              </a:rPr>
              <a:t>sont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alignés</a:t>
            </a:r>
            <a:r>
              <a:rPr lang="en-US" sz="2200" dirty="0">
                <a:cs typeface="Calibri"/>
              </a:rPr>
              <a:t>. Il </a:t>
            </a:r>
            <a:r>
              <a:rPr lang="en-US" sz="2200" dirty="0" err="1">
                <a:cs typeface="Calibri"/>
              </a:rPr>
              <a:t>est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donc</a:t>
            </a:r>
            <a:r>
              <a:rPr lang="en-US" sz="2200" dirty="0">
                <a:cs typeface="Calibri"/>
              </a:rPr>
              <a:t> impossible de </a:t>
            </a:r>
            <a:r>
              <a:rPr lang="en-US" sz="2200" dirty="0" err="1">
                <a:cs typeface="Calibri"/>
              </a:rPr>
              <a:t>prédire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l'une</a:t>
            </a:r>
            <a:r>
              <a:rPr lang="en-US" sz="2200" dirty="0">
                <a:cs typeface="Calibri"/>
              </a:rPr>
              <a:t> des </a:t>
            </a:r>
            <a:r>
              <a:rPr lang="en-US" sz="2200" dirty="0" err="1">
                <a:cs typeface="Calibri"/>
              </a:rPr>
              <a:t>valeurs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en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fonction</a:t>
            </a:r>
            <a:r>
              <a:rPr lang="en-US" sz="2200" dirty="0">
                <a:cs typeface="Calibri"/>
              </a:rPr>
              <a:t> des </a:t>
            </a:r>
            <a:r>
              <a:rPr lang="en-US" sz="2200" dirty="0" err="1">
                <a:cs typeface="Calibri"/>
              </a:rPr>
              <a:t>autres</a:t>
            </a:r>
            <a:r>
              <a:rPr lang="en-US" sz="2200" dirty="0">
                <a:cs typeface="Calibri"/>
              </a:rPr>
              <a:t>.</a:t>
            </a:r>
          </a:p>
          <a:p>
            <a:r>
              <a:rPr lang="en-US" sz="2200" dirty="0">
                <a:cs typeface="Calibri"/>
              </a:rPr>
              <a:t>Nous </a:t>
            </a:r>
            <a:r>
              <a:rPr lang="en-US" sz="2200" dirty="0" err="1">
                <a:cs typeface="Calibri"/>
              </a:rPr>
              <a:t>allons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donc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supprimer</a:t>
            </a:r>
            <a:r>
              <a:rPr lang="en-US" sz="2200" dirty="0">
                <a:cs typeface="Calibri"/>
              </a:rPr>
              <a:t> les </a:t>
            </a:r>
            <a:r>
              <a:rPr lang="en-US" sz="2200" dirty="0" err="1">
                <a:cs typeface="Calibri"/>
              </a:rPr>
              <a:t>enregistrements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restant</a:t>
            </a:r>
            <a:r>
              <a:rPr lang="en-US" sz="2200" dirty="0">
                <a:cs typeface="Calibri"/>
              </a:rPr>
              <a:t> avec </a:t>
            </a:r>
            <a:r>
              <a:rPr lang="en-US" sz="2200" dirty="0" err="1">
                <a:cs typeface="Calibri"/>
              </a:rPr>
              <a:t>NaN</a:t>
            </a:r>
            <a:r>
              <a:rPr lang="en-US" sz="2200" dirty="0">
                <a:cs typeface="Calibri"/>
              </a:rPr>
              <a:t>.</a:t>
            </a:r>
          </a:p>
          <a:p>
            <a:endParaRPr lang="en-US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8289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CE78B56-A1C4-418D-860D-FB8F6A798103}"/>
              </a:ext>
            </a:extLst>
          </p:cNvPr>
          <p:cNvSpPr txBox="1"/>
          <p:nvPr/>
        </p:nvSpPr>
        <p:spPr>
          <a:xfrm>
            <a:off x="1957987" y="2431765"/>
            <a:ext cx="8276026" cy="332003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Choix des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colonnes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candidates à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l'application</a:t>
            </a:r>
          </a:p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Filtrage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des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produits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par pays de vente</a:t>
            </a:r>
          </a:p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Suppression des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colonnes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ne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contenant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pas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assez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données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Imputer 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valeur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Unknown aux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des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colonnes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catégorielles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(Brands)</a:t>
            </a:r>
          </a:p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92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A87C9-43E3-4B11-9C9E-2E8FF648E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399093" cy="1325563"/>
          </a:xfrm>
        </p:spPr>
        <p:txBody>
          <a:bodyPr>
            <a:normAutofit/>
          </a:bodyPr>
          <a:lstStyle/>
          <a:p>
            <a:r>
              <a:rPr lang="fr-FR">
                <a:cs typeface="Calibri Light"/>
              </a:rPr>
              <a:t>Traitement des outliers</a:t>
            </a:r>
            <a:endParaRPr lang="fr-F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3F669B8-2758-4061-A79D-E39C6797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4" y="2871982"/>
            <a:ext cx="4399094" cy="3181684"/>
          </a:xfrm>
        </p:spPr>
        <p:txBody>
          <a:bodyPr anchor="t">
            <a:normAutofit/>
          </a:bodyPr>
          <a:lstStyle/>
          <a:p>
            <a:r>
              <a:rPr lang="en-US" sz="1800">
                <a:cs typeface="Calibri"/>
              </a:rPr>
              <a:t>La colonne energy-kcal_100g contient une donnée aberrante. On la supprime.</a:t>
            </a:r>
          </a:p>
          <a:p>
            <a:r>
              <a:rPr lang="en-US" sz="1800">
                <a:cs typeface="Calibri"/>
              </a:rPr>
              <a:t>De manière globale, 100g de nutriments ne peut pas dépasser 900 calories.</a:t>
            </a:r>
          </a:p>
          <a:p>
            <a:r>
              <a:rPr lang="en-US" sz="1800">
                <a:cs typeface="Calibri"/>
              </a:rPr>
              <a:t>Il faut donc supprimer tous les enrgeistrements dont le total calorique excède 900 calories pour 100g.</a:t>
            </a:r>
          </a:p>
          <a:p>
            <a:endParaRPr lang="en-US" sz="1800">
              <a:cs typeface="Calibri"/>
            </a:endParaRPr>
          </a:p>
        </p:txBody>
      </p:sp>
      <p:sp>
        <p:nvSpPr>
          <p:cNvPr id="96" name="Freeform: Shape 87">
            <a:extLst>
              <a:ext uri="{FF2B5EF4-FFF2-40B4-BE49-F238E27FC236}">
                <a16:creationId xmlns:a16="http://schemas.microsoft.com/office/drawing/2014/main" id="{C62225A2-D3F0-45D1-9C47-B10375316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Freeform: Shape 89">
            <a:extLst>
              <a:ext uri="{FF2B5EF4-FFF2-40B4-BE49-F238E27FC236}">
                <a16:creationId xmlns:a16="http://schemas.microsoft.com/office/drawing/2014/main" id="{1B9FBFA8-6AF4-4091-9C8B-DEC6D8933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809C55D4-1311-4ABA-A918-7AD450D57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612" y="550296"/>
            <a:ext cx="5836834" cy="2883409"/>
          </a:xfrm>
          <a:prstGeom prst="rect">
            <a:avLst/>
          </a:prstGeom>
        </p:spPr>
      </p:pic>
      <p:pic>
        <p:nvPicPr>
          <p:cNvPr id="6" name="Image 6">
            <a:extLst>
              <a:ext uri="{FF2B5EF4-FFF2-40B4-BE49-F238E27FC236}">
                <a16:creationId xmlns:a16="http://schemas.microsoft.com/office/drawing/2014/main" id="{ACD106C0-7AE9-42FF-95A1-35E855B40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743" y="3770480"/>
            <a:ext cx="5494486" cy="164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24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9D9232E-40BA-425E-8728-2125BD8E9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latin typeface="+mj-lt"/>
                <a:ea typeface="+mj-ea"/>
                <a:cs typeface="+mj-cs"/>
              </a:rPr>
              <a:t>Traitement des outliers</a:t>
            </a:r>
            <a:r>
              <a:rPr lang="en-US" sz="4000" dirty="0"/>
              <a:t>: macro-nutriments</a:t>
            </a:r>
            <a:endParaRPr lang="en-US" sz="40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60284902-2CB0-4A1F-A424-F6E2EA31E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41681"/>
            <a:ext cx="10914060" cy="321964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8DA08A2-6599-4BA6-B698-7AFC60CCB1B4}"/>
              </a:ext>
            </a:extLst>
          </p:cNvPr>
          <p:cNvSpPr txBox="1"/>
          <p:nvPr/>
        </p:nvSpPr>
        <p:spPr>
          <a:xfrm>
            <a:off x="5118447" y="4767660"/>
            <a:ext cx="6281873" cy="17703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Le </a:t>
            </a:r>
            <a:r>
              <a:rPr lang="en-US" sz="1500" dirty="0" err="1"/>
              <a:t>graphique</a:t>
            </a:r>
            <a:r>
              <a:rPr lang="en-US" sz="1500" dirty="0"/>
              <a:t> </a:t>
            </a:r>
            <a:r>
              <a:rPr lang="en-US" sz="1500" dirty="0" err="1"/>
              <a:t>montre</a:t>
            </a:r>
            <a:r>
              <a:rPr lang="en-US" sz="1500" dirty="0"/>
              <a:t> un </a:t>
            </a:r>
            <a:r>
              <a:rPr lang="en-US" sz="1500" dirty="0" err="1"/>
              <a:t>certains</a:t>
            </a:r>
            <a:r>
              <a:rPr lang="en-US" sz="1500" dirty="0"/>
              <a:t> </a:t>
            </a:r>
            <a:r>
              <a:rPr lang="en-US" sz="1500" dirty="0" err="1"/>
              <a:t>nombre</a:t>
            </a:r>
            <a:r>
              <a:rPr lang="en-US" sz="1500" dirty="0"/>
              <a:t> </a:t>
            </a:r>
            <a:r>
              <a:rPr lang="en-US" sz="1500" dirty="0" err="1"/>
              <a:t>d'outliers</a:t>
            </a:r>
            <a:r>
              <a:rPr lang="en-US" sz="1500" dirty="0"/>
              <a:t> </a:t>
            </a:r>
            <a:r>
              <a:rPr lang="en-US" sz="1500" dirty="0" err="1"/>
              <a:t>détéctable</a:t>
            </a:r>
            <a:r>
              <a:rPr lang="en-US" sz="1500" dirty="0"/>
              <a:t> </a:t>
            </a:r>
            <a:r>
              <a:rPr lang="en-US" sz="1500" dirty="0" err="1"/>
              <a:t>en</a:t>
            </a:r>
            <a:r>
              <a:rPr lang="en-US" sz="1500" dirty="0"/>
              <a:t> </a:t>
            </a:r>
            <a:r>
              <a:rPr lang="en-US" sz="1500" dirty="0" err="1"/>
              <a:t>fonction</a:t>
            </a:r>
            <a:r>
              <a:rPr lang="en-US" sz="1500" dirty="0"/>
              <a:t> de </a:t>
            </a:r>
            <a:r>
              <a:rPr lang="en-US" sz="1500" dirty="0" err="1"/>
              <a:t>l'interquartile</a:t>
            </a:r>
            <a:endParaRPr lang="en-US" sz="1500" dirty="0" err="1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On </a:t>
            </a:r>
            <a:r>
              <a:rPr lang="en-US" sz="1500" dirty="0" err="1"/>
              <a:t>voit</a:t>
            </a:r>
            <a:r>
              <a:rPr lang="en-US" sz="1500" dirty="0"/>
              <a:t> </a:t>
            </a:r>
            <a:r>
              <a:rPr lang="en-US" sz="1500" dirty="0" err="1"/>
              <a:t>aussi</a:t>
            </a:r>
            <a:r>
              <a:rPr lang="en-US" sz="1500" dirty="0"/>
              <a:t> un </a:t>
            </a:r>
            <a:r>
              <a:rPr lang="en-US" sz="1500" dirty="0" err="1"/>
              <a:t>autre</a:t>
            </a:r>
            <a:r>
              <a:rPr lang="en-US" sz="1500" dirty="0"/>
              <a:t> </a:t>
            </a:r>
            <a:r>
              <a:rPr lang="en-US" sz="1500" dirty="0" err="1"/>
              <a:t>élément</a:t>
            </a:r>
            <a:r>
              <a:rPr lang="en-US" sz="1500" dirty="0"/>
              <a:t> aberrant: il y a des </a:t>
            </a:r>
            <a:r>
              <a:rPr lang="en-US" sz="1500" dirty="0" err="1"/>
              <a:t>éléments</a:t>
            </a:r>
            <a:r>
              <a:rPr lang="en-US" sz="1500" dirty="0"/>
              <a:t> qui </a:t>
            </a:r>
            <a:r>
              <a:rPr lang="en-US" sz="1500" dirty="0" err="1"/>
              <a:t>contiennet</a:t>
            </a:r>
            <a:r>
              <a:rPr lang="en-US" sz="1500" dirty="0"/>
              <a:t> plus de 100g de carbohydrates, </a:t>
            </a:r>
            <a:r>
              <a:rPr lang="en-US" sz="1500" dirty="0" err="1"/>
              <a:t>proteines</a:t>
            </a:r>
            <a:r>
              <a:rPr lang="en-US" sz="1500" dirty="0"/>
              <a:t> et/</a:t>
            </a:r>
            <a:r>
              <a:rPr lang="en-US" sz="1500" dirty="0" err="1"/>
              <a:t>ou</a:t>
            </a:r>
            <a:r>
              <a:rPr lang="en-US" sz="1500" dirty="0"/>
              <a:t> lipides pour 100g</a:t>
            </a:r>
            <a:endParaRPr lang="en-US" sz="15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/>
              <a:t>Supprimons</a:t>
            </a:r>
            <a:r>
              <a:rPr lang="en-US" sz="1500" dirty="0"/>
              <a:t> les </a:t>
            </a:r>
            <a:r>
              <a:rPr lang="en-US" sz="1500" dirty="0" err="1"/>
              <a:t>données</a:t>
            </a:r>
            <a:r>
              <a:rPr lang="en-US" sz="1500" dirty="0"/>
              <a:t> des </a:t>
            </a:r>
            <a:r>
              <a:rPr lang="en-US" sz="1500" dirty="0" err="1"/>
              <a:t>colonnes</a:t>
            </a:r>
            <a:r>
              <a:rPr lang="en-US" sz="1500" dirty="0"/>
              <a:t>  'xxx_100g'  </a:t>
            </a:r>
            <a:r>
              <a:rPr lang="en-US" sz="1500" dirty="0" err="1"/>
              <a:t>dont</a:t>
            </a:r>
            <a:r>
              <a:rPr lang="en-US" sz="1500" dirty="0"/>
              <a:t> la </a:t>
            </a:r>
            <a:r>
              <a:rPr lang="en-US" sz="1500" dirty="0" err="1"/>
              <a:t>valeur</a:t>
            </a:r>
            <a:r>
              <a:rPr lang="en-US" sz="1500" dirty="0"/>
              <a:t> </a:t>
            </a:r>
            <a:r>
              <a:rPr lang="en-US" sz="1500" dirty="0" err="1"/>
              <a:t>excède</a:t>
            </a:r>
            <a:r>
              <a:rPr lang="en-US" sz="1500" dirty="0"/>
              <a:t> 100</a:t>
            </a:r>
            <a:endParaRPr lang="en-US" sz="15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16055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9D9232E-40BA-425E-8728-2125BD8E9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Traitement des outliers: macro-nutriments 2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 5">
            <a:extLst>
              <a:ext uri="{FF2B5EF4-FFF2-40B4-BE49-F238E27FC236}">
                <a16:creationId xmlns:a16="http://schemas.microsoft.com/office/drawing/2014/main" id="{79A1245F-7272-4893-9C8F-A61C7EEAB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09894"/>
            <a:ext cx="10914060" cy="3083221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FE5DD7CF-A6E3-4465-A15C-413453BD5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>
              <a:spcAft>
                <a:spcPts val="600"/>
              </a:spcAft>
            </a:pPr>
            <a:r>
              <a:rPr lang="en-US" sz="1500" dirty="0"/>
              <a:t>Le </a:t>
            </a:r>
            <a:r>
              <a:rPr lang="en-US" sz="1500" dirty="0" err="1"/>
              <a:t>graphique</a:t>
            </a:r>
            <a:r>
              <a:rPr lang="en-US" sz="1500" dirty="0"/>
              <a:t> </a:t>
            </a:r>
            <a:r>
              <a:rPr lang="en-US" sz="1500" dirty="0" err="1"/>
              <a:t>montre</a:t>
            </a:r>
            <a:r>
              <a:rPr lang="en-US" sz="1500" dirty="0"/>
              <a:t> un </a:t>
            </a:r>
            <a:r>
              <a:rPr lang="en-US" sz="1500" dirty="0" err="1"/>
              <a:t>certains</a:t>
            </a:r>
            <a:r>
              <a:rPr lang="en-US" sz="1500" dirty="0"/>
              <a:t> </a:t>
            </a:r>
            <a:r>
              <a:rPr lang="en-US" sz="1500" dirty="0" err="1"/>
              <a:t>nombre</a:t>
            </a:r>
            <a:r>
              <a:rPr lang="en-US" sz="1500" dirty="0"/>
              <a:t> de </a:t>
            </a:r>
            <a:r>
              <a:rPr lang="en-US" sz="1500" dirty="0" err="1"/>
              <a:t>données</a:t>
            </a:r>
            <a:r>
              <a:rPr lang="en-US" sz="1500" dirty="0"/>
              <a:t> </a:t>
            </a:r>
            <a:r>
              <a:rPr lang="en-US" sz="1500" dirty="0" err="1"/>
              <a:t>ayant</a:t>
            </a:r>
            <a:r>
              <a:rPr lang="en-US" sz="1500" dirty="0"/>
              <a:t> 100% de </a:t>
            </a:r>
            <a:r>
              <a:rPr lang="en-US" sz="1500" dirty="0" err="1"/>
              <a:t>protéines</a:t>
            </a:r>
            <a:r>
              <a:rPr lang="en-US" sz="1500" dirty="0"/>
              <a:t>, </a:t>
            </a:r>
            <a:r>
              <a:rPr lang="en-US" sz="1500" dirty="0" err="1"/>
              <a:t>ce</a:t>
            </a:r>
            <a:r>
              <a:rPr lang="en-US" sz="1500" dirty="0"/>
              <a:t> qui </a:t>
            </a:r>
            <a:r>
              <a:rPr lang="en-US" sz="1500" dirty="0" err="1"/>
              <a:t>n'est</a:t>
            </a:r>
            <a:r>
              <a:rPr lang="en-US" sz="1500" dirty="0"/>
              <a:t> pas possible.</a:t>
            </a:r>
            <a:endParaRPr lang="en-US" sz="1500" dirty="0">
              <a:cs typeface="Calibri"/>
            </a:endParaRPr>
          </a:p>
          <a:p>
            <a:pPr marL="285750">
              <a:spcAft>
                <a:spcPts val="600"/>
              </a:spcAft>
            </a:pPr>
            <a:r>
              <a:rPr lang="en-US" sz="1500" dirty="0">
                <a:cs typeface="Calibri"/>
              </a:rPr>
              <a:t>Les </a:t>
            </a:r>
            <a:r>
              <a:rPr lang="en-US" sz="1500" dirty="0" err="1">
                <a:cs typeface="Calibri"/>
              </a:rPr>
              <a:t>données</a:t>
            </a:r>
            <a:r>
              <a:rPr lang="en-US" sz="1500" dirty="0">
                <a:cs typeface="Calibri"/>
              </a:rPr>
              <a:t> </a:t>
            </a:r>
            <a:r>
              <a:rPr lang="en-US" sz="1500" dirty="0" err="1">
                <a:cs typeface="Calibri"/>
              </a:rPr>
              <a:t>ayant</a:t>
            </a:r>
            <a:r>
              <a:rPr lang="en-US" sz="1500" dirty="0">
                <a:cs typeface="Calibri"/>
              </a:rPr>
              <a:t> 100% de lipides et de </a:t>
            </a:r>
            <a:r>
              <a:rPr lang="en-US" sz="1500" dirty="0" err="1">
                <a:cs typeface="Calibri"/>
              </a:rPr>
              <a:t>glucides</a:t>
            </a:r>
            <a:r>
              <a:rPr lang="en-US" sz="1500" dirty="0">
                <a:cs typeface="Calibri"/>
              </a:rPr>
              <a:t> </a:t>
            </a:r>
            <a:r>
              <a:rPr lang="en-US" sz="1500" dirty="0" err="1">
                <a:cs typeface="Calibri"/>
              </a:rPr>
              <a:t>sont</a:t>
            </a:r>
            <a:r>
              <a:rPr lang="en-US" sz="1500" dirty="0">
                <a:cs typeface="Calibri"/>
              </a:rPr>
              <a:t> plus </a:t>
            </a:r>
            <a:r>
              <a:rPr lang="en-US" sz="1500" dirty="0" err="1">
                <a:cs typeface="Calibri"/>
              </a:rPr>
              <a:t>cohérents</a:t>
            </a:r>
          </a:p>
          <a:p>
            <a:pPr marL="285750">
              <a:spcAft>
                <a:spcPts val="600"/>
              </a:spcAft>
            </a:pPr>
            <a:r>
              <a:rPr lang="en-US" sz="1500" dirty="0" err="1"/>
              <a:t>Supprimons</a:t>
            </a:r>
            <a:r>
              <a:rPr lang="en-US" sz="1500" dirty="0"/>
              <a:t> les </a:t>
            </a:r>
            <a:r>
              <a:rPr lang="en-US" sz="1500" dirty="0" err="1"/>
              <a:t>données</a:t>
            </a:r>
            <a:r>
              <a:rPr lang="en-US" sz="1500" dirty="0"/>
              <a:t> de la </a:t>
            </a:r>
            <a:r>
              <a:rPr lang="en-US" sz="1500" dirty="0" err="1"/>
              <a:t>colonne</a:t>
            </a:r>
            <a:r>
              <a:rPr lang="en-US" sz="1500" dirty="0"/>
              <a:t> 'proteins_100g' don’t la </a:t>
            </a:r>
            <a:r>
              <a:rPr lang="en-US" sz="1500" dirty="0" err="1"/>
              <a:t>valeur</a:t>
            </a:r>
            <a:r>
              <a:rPr lang="en-US" sz="1500" dirty="0"/>
              <a:t> = 100g</a:t>
            </a:r>
            <a:endParaRPr lang="en-US" sz="15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0721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589A41-5B1C-4FEE-AB77-C3BE14039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Fonctions de nettoyage</a:t>
            </a:r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6D3D498-8598-4374-B245-AE642E5DE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697" y="1675227"/>
            <a:ext cx="1065260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37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BEB000B-3842-40F0-A883-D4DCBED8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3</a:t>
            </a:r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7200" dirty="0">
                <a:solidFill>
                  <a:schemeClr val="bg1"/>
                </a:solidFill>
              </a:rPr>
              <a:t>Analyse </a:t>
            </a:r>
            <a:r>
              <a:rPr lang="en-US" sz="7200" dirty="0" err="1">
                <a:solidFill>
                  <a:schemeClr val="bg1"/>
                </a:solidFill>
              </a:rPr>
              <a:t>exploratoire</a:t>
            </a:r>
            <a:endParaRPr lang="en-US" sz="7200" kern="1200" dirty="0" err="1">
              <a:solidFill>
                <a:schemeClr val="bg1"/>
              </a:solidFill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6178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1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pic>
        <p:nvPicPr>
          <p:cNvPr id="4" name="Image 4">
            <a:extLst>
              <a:ext uri="{FF2B5EF4-FFF2-40B4-BE49-F238E27FC236}">
                <a16:creationId xmlns:a16="http://schemas.microsoft.com/office/drawing/2014/main" id="{56C1E62F-11D4-4788-B846-DD971BFB3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9050" y="685800"/>
            <a:ext cx="4195763" cy="1716088"/>
          </a:xfrm>
        </p:spPr>
      </p:pic>
      <p:pic>
        <p:nvPicPr>
          <p:cNvPr id="8" name="Image 8">
            <a:extLst>
              <a:ext uri="{FF2B5EF4-FFF2-40B4-BE49-F238E27FC236}">
                <a16:creationId xmlns:a16="http://schemas.microsoft.com/office/drawing/2014/main" id="{0ED68893-6E02-4BEC-9EDD-90A30C647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572" y="321365"/>
            <a:ext cx="2241068" cy="1525588"/>
          </a:xfrm>
          <a:prstGeom prst="rect">
            <a:avLst/>
          </a:prstGeom>
        </p:spPr>
      </p:pic>
      <p:pic>
        <p:nvPicPr>
          <p:cNvPr id="11" name="Image 11">
            <a:extLst>
              <a:ext uri="{FF2B5EF4-FFF2-40B4-BE49-F238E27FC236}">
                <a16:creationId xmlns:a16="http://schemas.microsoft.com/office/drawing/2014/main" id="{758363A2-52F2-4ECC-B43D-D6D804302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464" y="2496930"/>
            <a:ext cx="4057857" cy="1566793"/>
          </a:xfrm>
          <a:prstGeom prst="rect">
            <a:avLst/>
          </a:prstGeom>
        </p:spPr>
      </p:pic>
      <p:pic>
        <p:nvPicPr>
          <p:cNvPr id="6" name="Image 6">
            <a:extLst>
              <a:ext uri="{FF2B5EF4-FFF2-40B4-BE49-F238E27FC236}">
                <a16:creationId xmlns:a16="http://schemas.microsoft.com/office/drawing/2014/main" id="{B9E85AC4-911F-4019-AE7A-572269FA43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6725" y="1795463"/>
            <a:ext cx="2058988" cy="1089025"/>
          </a:xfrm>
          <a:prstGeom prst="rect">
            <a:avLst/>
          </a:prstGeom>
        </p:spPr>
      </p:pic>
      <p:pic>
        <p:nvPicPr>
          <p:cNvPr id="9" name="Image 9">
            <a:extLst>
              <a:ext uri="{FF2B5EF4-FFF2-40B4-BE49-F238E27FC236}">
                <a16:creationId xmlns:a16="http://schemas.microsoft.com/office/drawing/2014/main" id="{582674EF-C385-4E99-AD75-26D027C834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6725" y="2946400"/>
            <a:ext cx="2058988" cy="1042988"/>
          </a:xfrm>
          <a:prstGeom prst="rect">
            <a:avLst/>
          </a:prstGeom>
        </p:spPr>
      </p:pic>
      <p:pic>
        <p:nvPicPr>
          <p:cNvPr id="7" name="Image 7">
            <a:extLst>
              <a:ext uri="{FF2B5EF4-FFF2-40B4-BE49-F238E27FC236}">
                <a16:creationId xmlns:a16="http://schemas.microsoft.com/office/drawing/2014/main" id="{86AE2782-2791-49E2-AAF7-B045F00BA5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9919" y="4063931"/>
            <a:ext cx="2750931" cy="1727270"/>
          </a:xfrm>
          <a:prstGeom prst="rect">
            <a:avLst/>
          </a:prstGeom>
        </p:spPr>
      </p:pic>
      <p:pic>
        <p:nvPicPr>
          <p:cNvPr id="10" name="Image 10">
            <a:extLst>
              <a:ext uri="{FF2B5EF4-FFF2-40B4-BE49-F238E27FC236}">
                <a16:creationId xmlns:a16="http://schemas.microsoft.com/office/drawing/2014/main" id="{A45FF031-3ED1-448B-9A2E-0DAC7F8CC7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4350" y="4052888"/>
            <a:ext cx="3281363" cy="173831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BBFE39B-F974-4CE6-A7C4-45CCBCADC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  <a:cs typeface="Calibri Light"/>
              </a:rPr>
              <a:t>Analyse univariée: variables numériques</a:t>
            </a:r>
            <a:endParaRPr lang="fr-FR" sz="4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8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34634-B1C7-4FB1-8C63-F0D4B2E8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98512"/>
            <a:ext cx="8740774" cy="1323439"/>
          </a:xfrm>
        </p:spPr>
        <p:txBody>
          <a:bodyPr anchor="t">
            <a:normAutofit/>
          </a:bodyPr>
          <a:lstStyle/>
          <a:p>
            <a:r>
              <a:rPr lang="fr-FR" sz="4000">
                <a:cs typeface="Calibri Light"/>
              </a:rPr>
              <a:t>Sommaire</a:t>
            </a:r>
            <a:endParaRPr lang="fr-FR" sz="40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948BC-3619-4631-8BA0-D6418536B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428900"/>
            <a:ext cx="8740775" cy="30285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ea typeface="+mn-lt"/>
                <a:cs typeface="+mn-lt"/>
              </a:rPr>
              <a:t>1. Idée d’application </a:t>
            </a:r>
            <a:endParaRPr lang="fr-FR">
              <a:ea typeface="+mn-lt"/>
              <a:cs typeface="+mn-lt"/>
            </a:endParaRPr>
          </a:p>
          <a:p>
            <a:r>
              <a:rPr lang="fr-FR" dirty="0">
                <a:ea typeface="+mn-lt"/>
                <a:cs typeface="+mn-lt"/>
              </a:rPr>
              <a:t>2. Nettoyage effectué </a:t>
            </a:r>
            <a:endParaRPr lang="fr-FR">
              <a:ea typeface="+mn-lt"/>
              <a:cs typeface="+mn-lt"/>
            </a:endParaRPr>
          </a:p>
          <a:p>
            <a:r>
              <a:rPr lang="fr-FR" dirty="0">
                <a:ea typeface="+mn-lt"/>
                <a:cs typeface="+mn-lt"/>
              </a:rPr>
              <a:t>3. Analyse exploratoire </a:t>
            </a:r>
          </a:p>
          <a:p>
            <a:r>
              <a:rPr lang="fr-FR" dirty="0">
                <a:ea typeface="+mn-lt"/>
                <a:cs typeface="+mn-lt"/>
              </a:rPr>
              <a:t>4. Faits pertinents pour l’application et synthèse.</a:t>
            </a:r>
          </a:p>
          <a:p>
            <a:endParaRPr lang="fr-FR" dirty="0">
              <a:cs typeface="Calibri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3339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1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BBFE39B-F974-4CE6-A7C4-45CCBCADC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  <a:cs typeface="Calibri Light"/>
              </a:rPr>
              <a:t>Analyse univariée: variables catégorielles</a:t>
            </a:r>
          </a:p>
        </p:txBody>
      </p:sp>
      <p:pic>
        <p:nvPicPr>
          <p:cNvPr id="12" name="Image 12">
            <a:extLst>
              <a:ext uri="{FF2B5EF4-FFF2-40B4-BE49-F238E27FC236}">
                <a16:creationId xmlns:a16="http://schemas.microsoft.com/office/drawing/2014/main" id="{68ABA8F6-AB9E-4C29-9D5F-2F34730F4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182" y="398"/>
            <a:ext cx="7348329" cy="645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78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BFE39B-F974-4CE6-A7C4-45CCBCADC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Analyse univariée: variables catégorielles 2</a:t>
            </a: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E14DEED4-7848-49AF-BBB5-3E0D53628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43" y="1863801"/>
            <a:ext cx="10387712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88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1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BBFE39B-F974-4CE6-A7C4-45CCBCADC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  <a:cs typeface="Calibri Light"/>
              </a:rPr>
              <a:t>Analyse univariée: variables de type string</a:t>
            </a:r>
          </a:p>
        </p:txBody>
      </p:sp>
      <p:pic>
        <p:nvPicPr>
          <p:cNvPr id="12" name="Image 12">
            <a:extLst>
              <a:ext uri="{FF2B5EF4-FFF2-40B4-BE49-F238E27FC236}">
                <a16:creationId xmlns:a16="http://schemas.microsoft.com/office/drawing/2014/main" id="{B8C8C510-747F-43D5-83D4-7C4BD98FC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574" y="398013"/>
            <a:ext cx="7204765" cy="569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61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BFE39B-F974-4CE6-A7C4-45CCBCADC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Analyse bivariée: variables numériques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166A735-8978-43CA-84A5-42C3BFC245B3}"/>
              </a:ext>
            </a:extLst>
          </p:cNvPr>
          <p:cNvSpPr txBox="1"/>
          <p:nvPr/>
        </p:nvSpPr>
        <p:spPr>
          <a:xfrm>
            <a:off x="648931" y="2438401"/>
            <a:ext cx="3667036" cy="37795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Le </a:t>
            </a:r>
            <a:r>
              <a:rPr lang="en-US" dirty="0" err="1">
                <a:ea typeface="+mn-lt"/>
                <a:cs typeface="+mn-lt"/>
              </a:rPr>
              <a:t>taux</a:t>
            </a:r>
            <a:r>
              <a:rPr lang="en-US" dirty="0">
                <a:ea typeface="+mn-lt"/>
                <a:cs typeface="+mn-lt"/>
              </a:rPr>
              <a:t> de lipide (fat_100g) </a:t>
            </a:r>
            <a:r>
              <a:rPr lang="en-US" dirty="0" err="1">
                <a:ea typeface="+mn-lt"/>
                <a:cs typeface="+mn-lt"/>
              </a:rPr>
              <a:t>est</a:t>
            </a:r>
            <a:r>
              <a:rPr lang="en-US" dirty="0">
                <a:ea typeface="+mn-lt"/>
                <a:cs typeface="+mn-lt"/>
              </a:rPr>
              <a:t> très </a:t>
            </a:r>
            <a:r>
              <a:rPr lang="en-US" dirty="0" err="1">
                <a:ea typeface="+mn-lt"/>
                <a:cs typeface="+mn-lt"/>
              </a:rPr>
              <a:t>corrélé</a:t>
            </a:r>
            <a:r>
              <a:rPr lang="en-US" dirty="0">
                <a:ea typeface="+mn-lt"/>
                <a:cs typeface="+mn-lt"/>
              </a:rPr>
              <a:t> au </a:t>
            </a:r>
            <a:r>
              <a:rPr lang="en-US" dirty="0" err="1">
                <a:ea typeface="+mn-lt"/>
                <a:cs typeface="+mn-lt"/>
              </a:rPr>
              <a:t>nombre</a:t>
            </a:r>
            <a:r>
              <a:rPr lang="en-US" dirty="0">
                <a:ea typeface="+mn-lt"/>
                <a:cs typeface="+mn-lt"/>
              </a:rPr>
              <a:t> de calories: 0.76.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Le </a:t>
            </a:r>
            <a:r>
              <a:rPr lang="en-US" dirty="0" err="1">
                <a:ea typeface="+mn-lt"/>
                <a:cs typeface="+mn-lt"/>
              </a:rPr>
              <a:t>taux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glucides</a:t>
            </a:r>
            <a:r>
              <a:rPr lang="en-US" dirty="0">
                <a:ea typeface="+mn-lt"/>
                <a:cs typeface="+mn-lt"/>
              </a:rPr>
              <a:t> (carbohydrates_100g) </a:t>
            </a:r>
            <a:r>
              <a:rPr lang="en-US" dirty="0" err="1">
                <a:ea typeface="+mn-lt"/>
                <a:cs typeface="+mn-lt"/>
              </a:rPr>
              <a:t>est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modérémment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corrélé</a:t>
            </a:r>
            <a:r>
              <a:rPr lang="en-US" dirty="0">
                <a:ea typeface="+mn-lt"/>
                <a:cs typeface="+mn-lt"/>
              </a:rPr>
              <a:t> au </a:t>
            </a:r>
            <a:r>
              <a:rPr lang="en-US" dirty="0" err="1">
                <a:ea typeface="+mn-lt"/>
                <a:cs typeface="+mn-lt"/>
              </a:rPr>
              <a:t>nombre</a:t>
            </a:r>
            <a:r>
              <a:rPr lang="en-US" dirty="0">
                <a:ea typeface="+mn-lt"/>
                <a:cs typeface="+mn-lt"/>
              </a:rPr>
              <a:t> de calories (0.41)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Le </a:t>
            </a:r>
            <a:r>
              <a:rPr lang="en-US" dirty="0" err="1">
                <a:ea typeface="+mn-lt"/>
                <a:cs typeface="+mn-lt"/>
              </a:rPr>
              <a:t>nombre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protéines</a:t>
            </a:r>
            <a:r>
              <a:rPr lang="en-US" dirty="0">
                <a:ea typeface="+mn-lt"/>
                <a:cs typeface="+mn-lt"/>
              </a:rPr>
              <a:t> a très </a:t>
            </a:r>
            <a:r>
              <a:rPr lang="en-US" dirty="0" err="1">
                <a:ea typeface="+mn-lt"/>
                <a:cs typeface="+mn-lt"/>
              </a:rPr>
              <a:t>peu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d'impact</a:t>
            </a:r>
            <a:r>
              <a:rPr lang="en-US" dirty="0">
                <a:ea typeface="+mn-lt"/>
                <a:cs typeface="+mn-lt"/>
              </a:rPr>
              <a:t> sur </a:t>
            </a:r>
            <a:r>
              <a:rPr lang="en-US" dirty="0" err="1">
                <a:ea typeface="+mn-lt"/>
                <a:cs typeface="+mn-lt"/>
              </a:rPr>
              <a:t>l'energie</a:t>
            </a:r>
            <a:r>
              <a:rPr lang="en-US" dirty="0">
                <a:ea typeface="+mn-lt"/>
                <a:cs typeface="+mn-lt"/>
              </a:rPr>
              <a:t> pour 100g(0.18). Les aliments à fort </a:t>
            </a:r>
            <a:r>
              <a:rPr lang="en-US" dirty="0" err="1">
                <a:ea typeface="+mn-lt"/>
                <a:cs typeface="+mn-lt"/>
              </a:rPr>
              <a:t>taux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protéine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ont</a:t>
            </a:r>
            <a:r>
              <a:rPr lang="en-US" dirty="0">
                <a:ea typeface="+mn-lt"/>
                <a:cs typeface="+mn-lt"/>
              </a:rPr>
              <a:t> tendance à </a:t>
            </a:r>
            <a:r>
              <a:rPr lang="en-US" dirty="0" err="1">
                <a:ea typeface="+mn-lt"/>
                <a:cs typeface="+mn-lt"/>
              </a:rPr>
              <a:t>contenir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moins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glucides</a:t>
            </a:r>
            <a:r>
              <a:rPr lang="en-US" dirty="0">
                <a:ea typeface="+mn-lt"/>
                <a:cs typeface="+mn-lt"/>
              </a:rPr>
              <a:t> (les </a:t>
            </a:r>
            <a:r>
              <a:rPr lang="en-US" dirty="0" err="1">
                <a:ea typeface="+mn-lt"/>
                <a:cs typeface="+mn-lt"/>
              </a:rPr>
              <a:t>proteines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sont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négativement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corrélée</a:t>
            </a:r>
            <a:r>
              <a:rPr lang="en-US" dirty="0">
                <a:ea typeface="+mn-lt"/>
                <a:cs typeface="+mn-lt"/>
              </a:rPr>
              <a:t> au </a:t>
            </a:r>
            <a:r>
              <a:rPr lang="en-US" dirty="0" err="1">
                <a:ea typeface="+mn-lt"/>
                <a:cs typeface="+mn-lt"/>
              </a:rPr>
              <a:t>taux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glucides</a:t>
            </a:r>
            <a:r>
              <a:rPr lang="en-US" dirty="0">
                <a:ea typeface="+mn-lt"/>
                <a:cs typeface="+mn-lt"/>
              </a:rPr>
              <a:t>).</a:t>
            </a:r>
            <a:endParaRPr lang="en-US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La variable salt_100g </a:t>
            </a:r>
            <a:r>
              <a:rPr lang="en-US" dirty="0" err="1">
                <a:ea typeface="+mn-lt"/>
                <a:cs typeface="+mn-lt"/>
              </a:rPr>
              <a:t>n'est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corrélé</a:t>
            </a:r>
            <a:r>
              <a:rPr lang="en-US" dirty="0">
                <a:ea typeface="+mn-lt"/>
                <a:cs typeface="+mn-lt"/>
              </a:rPr>
              <a:t> à </a:t>
            </a:r>
            <a:r>
              <a:rPr lang="en-US" dirty="0" err="1">
                <a:ea typeface="+mn-lt"/>
                <a:cs typeface="+mn-lt"/>
              </a:rPr>
              <a:t>aucune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autre</a:t>
            </a:r>
            <a:r>
              <a:rPr lang="en-US" dirty="0">
                <a:ea typeface="+mn-lt"/>
                <a:cs typeface="+mn-lt"/>
              </a:rPr>
              <a:t> variable.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Le sucre </a:t>
            </a:r>
            <a:r>
              <a:rPr lang="en-US" dirty="0" err="1">
                <a:ea typeface="+mn-lt"/>
                <a:cs typeface="+mn-lt"/>
              </a:rPr>
              <a:t>est</a:t>
            </a:r>
            <a:r>
              <a:rPr lang="en-US" dirty="0">
                <a:ea typeface="+mn-lt"/>
                <a:cs typeface="+mn-lt"/>
              </a:rPr>
              <a:t> très </a:t>
            </a:r>
            <a:r>
              <a:rPr lang="en-US" dirty="0" err="1">
                <a:ea typeface="+mn-lt"/>
                <a:cs typeface="+mn-lt"/>
              </a:rPr>
              <a:t>corrélé</a:t>
            </a:r>
            <a:r>
              <a:rPr lang="en-US" dirty="0">
                <a:ea typeface="+mn-lt"/>
                <a:cs typeface="+mn-lt"/>
              </a:rPr>
              <a:t> au </a:t>
            </a:r>
            <a:r>
              <a:rPr lang="en-US" dirty="0" err="1">
                <a:ea typeface="+mn-lt"/>
                <a:cs typeface="+mn-lt"/>
              </a:rPr>
              <a:t>taux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glucide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8774097B-BC71-41AB-A2AE-BA971D0F46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0" r="2" b="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45317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BFE39B-F974-4CE6-A7C4-45CCBCADC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/>
              <a:t>Analyse </a:t>
            </a:r>
            <a:r>
              <a:rPr lang="en-US" sz="4000" dirty="0" err="1"/>
              <a:t>bivariée</a:t>
            </a:r>
            <a:r>
              <a:rPr lang="en-US" sz="4000" dirty="0"/>
              <a:t>: lien entre </a:t>
            </a:r>
            <a:r>
              <a:rPr lang="en-US" sz="4000" dirty="0" err="1"/>
              <a:t>groupe</a:t>
            </a:r>
            <a:r>
              <a:rPr lang="en-US" sz="4000" dirty="0"/>
              <a:t> </a:t>
            </a:r>
            <a:r>
              <a:rPr lang="en-US" sz="4000" dirty="0" err="1"/>
              <a:t>d'aliments</a:t>
            </a:r>
            <a:r>
              <a:rPr lang="en-US" sz="4000" dirty="0"/>
              <a:t> et variables </a:t>
            </a:r>
            <a:r>
              <a:rPr lang="en-US" sz="4000" dirty="0" err="1"/>
              <a:t>nutritionnelles</a:t>
            </a:r>
            <a:r>
              <a:rPr lang="en-US" sz="3100" dirty="0"/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166A735-8978-43CA-84A5-42C3BFC245B3}"/>
              </a:ext>
            </a:extLst>
          </p:cNvPr>
          <p:cNvSpPr txBox="1"/>
          <p:nvPr/>
        </p:nvSpPr>
        <p:spPr>
          <a:xfrm>
            <a:off x="838200" y="2923945"/>
            <a:ext cx="4595071" cy="325301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ea typeface="+mn-lt"/>
                <a:cs typeface="+mn-lt"/>
              </a:rPr>
              <a:t>Taux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moyens</a:t>
            </a:r>
            <a:r>
              <a:rPr lang="en-US" sz="2000" dirty="0">
                <a:ea typeface="+mn-lt"/>
                <a:cs typeface="+mn-lt"/>
              </a:rPr>
              <a:t> très </a:t>
            </a:r>
            <a:r>
              <a:rPr lang="en-US" sz="2000" dirty="0" err="1">
                <a:ea typeface="+mn-lt"/>
                <a:cs typeface="+mn-lt"/>
              </a:rPr>
              <a:t>différents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d'une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catégorie</a:t>
            </a:r>
            <a:r>
              <a:rPr lang="en-US" sz="2000" dirty="0">
                <a:ea typeface="+mn-lt"/>
                <a:cs typeface="+mn-lt"/>
              </a:rPr>
              <a:t> à </a:t>
            </a:r>
            <a:r>
              <a:rPr lang="en-US" sz="2000" dirty="0" err="1">
                <a:ea typeface="+mn-lt"/>
                <a:cs typeface="+mn-lt"/>
              </a:rPr>
              <a:t>l'autre</a:t>
            </a:r>
            <a:r>
              <a:rPr lang="en-US" sz="2000" dirty="0">
                <a:ea typeface="+mn-lt"/>
                <a:cs typeface="+mn-lt"/>
              </a:rPr>
              <a:t> à part le </a:t>
            </a:r>
            <a:r>
              <a:rPr lang="en-US" sz="2000" dirty="0" err="1">
                <a:ea typeface="+mn-lt"/>
                <a:cs typeface="+mn-lt"/>
              </a:rPr>
              <a:t>sel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où</a:t>
            </a:r>
            <a:r>
              <a:rPr lang="en-US" sz="2000" dirty="0">
                <a:ea typeface="+mn-lt"/>
                <a:cs typeface="+mn-lt"/>
              </a:rPr>
              <a:t> les </a:t>
            </a:r>
            <a:r>
              <a:rPr lang="en-US" sz="2000" dirty="0" err="1">
                <a:ea typeface="+mn-lt"/>
                <a:cs typeface="+mn-lt"/>
              </a:rPr>
              <a:t>moyennes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semblent</a:t>
            </a:r>
            <a:r>
              <a:rPr lang="en-US" sz="2000" dirty="0">
                <a:ea typeface="+mn-lt"/>
                <a:cs typeface="+mn-lt"/>
              </a:rPr>
              <a:t> plus </a:t>
            </a:r>
            <a:r>
              <a:rPr lang="en-US" sz="2000" dirty="0" err="1">
                <a:ea typeface="+mn-lt"/>
                <a:cs typeface="+mn-lt"/>
              </a:rPr>
              <a:t>ou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moins</a:t>
            </a:r>
            <a:r>
              <a:rPr lang="en-US" sz="2000" dirty="0">
                <a:ea typeface="+mn-lt"/>
                <a:cs typeface="+mn-lt"/>
              </a:rPr>
              <a:t> les </a:t>
            </a:r>
            <a:r>
              <a:rPr lang="en-US" sz="2000" dirty="0" err="1">
                <a:ea typeface="+mn-lt"/>
                <a:cs typeface="+mn-lt"/>
              </a:rPr>
              <a:t>mêmes</a:t>
            </a:r>
            <a:r>
              <a:rPr lang="en-US" sz="2000" dirty="0">
                <a:ea typeface="+mn-lt"/>
                <a:cs typeface="+mn-lt"/>
              </a:rPr>
              <a:t>. </a:t>
            </a:r>
            <a:endParaRPr lang="en-US" sz="2000">
              <a:cs typeface="Calibri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3007289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CAB92A9-A23E-4C58-BF68-EDCB6F12A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4616" y="3474720"/>
            <a:ext cx="3007289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30398449-1911-4595-A101-EBC24870D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875" y="321734"/>
            <a:ext cx="1712383" cy="2739814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EA3EA85B-8499-4266-B245-527E7E5E1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8742" y="321734"/>
            <a:ext cx="1712383" cy="2739814"/>
          </a:xfrm>
          <a:prstGeom prst="rect">
            <a:avLst/>
          </a:prstGeom>
        </p:spPr>
      </p:pic>
      <p:pic>
        <p:nvPicPr>
          <p:cNvPr id="6" name="Image 6">
            <a:extLst>
              <a:ext uri="{FF2B5EF4-FFF2-40B4-BE49-F238E27FC236}">
                <a16:creationId xmlns:a16="http://schemas.microsoft.com/office/drawing/2014/main" id="{917BB2A7-0B5A-4B77-8AE7-16E2E152C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099" y="3796452"/>
            <a:ext cx="1599935" cy="2559898"/>
          </a:xfrm>
          <a:prstGeom prst="rect">
            <a:avLst/>
          </a:prstGeom>
        </p:spPr>
      </p:pic>
      <p:pic>
        <p:nvPicPr>
          <p:cNvPr id="9" name="Image 9">
            <a:extLst>
              <a:ext uri="{FF2B5EF4-FFF2-40B4-BE49-F238E27FC236}">
                <a16:creationId xmlns:a16="http://schemas.microsoft.com/office/drawing/2014/main" id="{2650BC59-1FC9-4B36-97A8-1D1584638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6724" y="3796452"/>
            <a:ext cx="1599935" cy="255989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07B2640-CC97-444F-A73C-AB9331F88A7E}"/>
              </a:ext>
            </a:extLst>
          </p:cNvPr>
          <p:cNvSpPr txBox="1"/>
          <p:nvPr/>
        </p:nvSpPr>
        <p:spPr>
          <a:xfrm>
            <a:off x="4724400" y="3200400"/>
            <a:ext cx="2743200" cy="14311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 algn="r">
              <a:spcAft>
                <a:spcPts val="600"/>
              </a:spcAft>
            </a:pPr>
            <a:endParaRPr lang="en-US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89284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BFE39B-F974-4CE6-A7C4-45CCBCADC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/>
              <a:t>Analyse </a:t>
            </a:r>
            <a:r>
              <a:rPr lang="en-US" sz="4000" dirty="0" err="1"/>
              <a:t>bivariée</a:t>
            </a:r>
            <a:r>
              <a:rPr lang="en-US" sz="4000" dirty="0"/>
              <a:t>: lien entre </a:t>
            </a:r>
            <a:r>
              <a:rPr lang="en-US" sz="4000" dirty="0" err="1"/>
              <a:t>groupe</a:t>
            </a:r>
            <a:r>
              <a:rPr lang="en-US" sz="4000" dirty="0"/>
              <a:t> </a:t>
            </a:r>
            <a:r>
              <a:rPr lang="en-US" sz="4000" dirty="0" err="1"/>
              <a:t>d'aliments</a:t>
            </a:r>
            <a:r>
              <a:rPr lang="en-US" sz="4000" dirty="0"/>
              <a:t> et variables </a:t>
            </a:r>
            <a:r>
              <a:rPr lang="en-US" sz="4000" dirty="0" err="1"/>
              <a:t>nutritionnelles</a:t>
            </a:r>
            <a:r>
              <a:rPr lang="en-US" sz="3100" dirty="0"/>
              <a:t>. </a:t>
            </a:r>
            <a:r>
              <a:rPr lang="en-US" sz="3100" dirty="0" err="1"/>
              <a:t>Normalité</a:t>
            </a:r>
            <a:r>
              <a:rPr lang="en-US" sz="3100" dirty="0"/>
              <a:t> des </a:t>
            </a:r>
            <a:r>
              <a:rPr lang="en-US" sz="3100" dirty="0" err="1"/>
              <a:t>données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166A735-8978-43CA-84A5-42C3BFC245B3}"/>
              </a:ext>
            </a:extLst>
          </p:cNvPr>
          <p:cNvSpPr txBox="1"/>
          <p:nvPr/>
        </p:nvSpPr>
        <p:spPr>
          <a:xfrm>
            <a:off x="838200" y="2923945"/>
            <a:ext cx="4595071" cy="325301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Les </a:t>
            </a:r>
            <a:r>
              <a:rPr lang="en-US" sz="2000" dirty="0" err="1">
                <a:ea typeface="+mn-lt"/>
                <a:cs typeface="+mn-lt"/>
              </a:rPr>
              <a:t>graphiques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qqplot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montrent</a:t>
            </a:r>
            <a:r>
              <a:rPr lang="en-US" sz="2000" dirty="0">
                <a:ea typeface="+mn-lt"/>
                <a:cs typeface="+mn-lt"/>
              </a:rPr>
              <a:t> que les distributions des variables </a:t>
            </a:r>
            <a:r>
              <a:rPr lang="en-US" sz="2000" dirty="0" err="1">
                <a:ea typeface="+mn-lt"/>
                <a:cs typeface="+mn-lt"/>
              </a:rPr>
              <a:t>quantitatives</a:t>
            </a:r>
            <a:r>
              <a:rPr lang="en-US" sz="2000" dirty="0">
                <a:ea typeface="+mn-lt"/>
                <a:cs typeface="+mn-lt"/>
              </a:rPr>
              <a:t> ne </a:t>
            </a:r>
            <a:r>
              <a:rPr lang="en-US" sz="2000" dirty="0" err="1">
                <a:ea typeface="+mn-lt"/>
                <a:cs typeface="+mn-lt"/>
              </a:rPr>
              <a:t>suivent</a:t>
            </a:r>
            <a:r>
              <a:rPr lang="en-US" sz="2000" dirty="0">
                <a:ea typeface="+mn-lt"/>
                <a:cs typeface="+mn-lt"/>
              </a:rPr>
              <a:t> pas </a:t>
            </a:r>
            <a:r>
              <a:rPr lang="en-US" sz="2000" dirty="0" err="1">
                <a:ea typeface="+mn-lt"/>
                <a:cs typeface="+mn-lt"/>
              </a:rPr>
              <a:t>une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loi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normale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D’après</a:t>
            </a:r>
            <a:r>
              <a:rPr lang="en-US" sz="2000" dirty="0">
                <a:ea typeface="+mn-lt"/>
                <a:cs typeface="+mn-lt"/>
              </a:rPr>
              <a:t> le </a:t>
            </a:r>
            <a:r>
              <a:rPr lang="en-US" sz="2000" dirty="0" err="1">
                <a:ea typeface="+mn-lt"/>
                <a:cs typeface="+mn-lt"/>
              </a:rPr>
              <a:t>Théorème</a:t>
            </a:r>
            <a:r>
              <a:rPr lang="en-US" sz="2000" dirty="0">
                <a:ea typeface="+mn-lt"/>
                <a:cs typeface="+mn-lt"/>
              </a:rPr>
              <a:t> Central Limite, </a:t>
            </a:r>
            <a:r>
              <a:rPr lang="en-US" sz="2000" dirty="0" err="1">
                <a:ea typeface="+mn-lt"/>
                <a:cs typeface="+mn-lt"/>
              </a:rPr>
              <a:t>même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si</a:t>
            </a:r>
            <a:r>
              <a:rPr lang="en-US" sz="2000" dirty="0">
                <a:ea typeface="+mn-lt"/>
                <a:cs typeface="+mn-lt"/>
              </a:rPr>
              <a:t> des </a:t>
            </a:r>
            <a:r>
              <a:rPr lang="en-US" sz="2000" dirty="0" err="1">
                <a:ea typeface="+mn-lt"/>
                <a:cs typeface="+mn-lt"/>
              </a:rPr>
              <a:t>données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individuelles</a:t>
            </a:r>
            <a:r>
              <a:rPr lang="en-US" sz="2000" dirty="0">
                <a:ea typeface="+mn-lt"/>
                <a:cs typeface="+mn-lt"/>
              </a:rPr>
              <a:t> ne </a:t>
            </a:r>
            <a:r>
              <a:rPr lang="en-US" sz="2000" dirty="0" err="1">
                <a:ea typeface="+mn-lt"/>
                <a:cs typeface="+mn-lt"/>
              </a:rPr>
              <a:t>suivent</a:t>
            </a:r>
            <a:r>
              <a:rPr lang="en-US" sz="2000" dirty="0">
                <a:ea typeface="+mn-lt"/>
                <a:cs typeface="+mn-lt"/>
              </a:rPr>
              <a:t> pas </a:t>
            </a:r>
            <a:r>
              <a:rPr lang="en-US" sz="2000" dirty="0" err="1">
                <a:ea typeface="+mn-lt"/>
                <a:cs typeface="+mn-lt"/>
              </a:rPr>
              <a:t>une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loi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normale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une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moyenne</a:t>
            </a:r>
            <a:r>
              <a:rPr lang="en-US" sz="2000" dirty="0">
                <a:ea typeface="+mn-lt"/>
                <a:cs typeface="+mn-lt"/>
              </a:rPr>
              <a:t> issue de </a:t>
            </a:r>
            <a:r>
              <a:rPr lang="en-US" sz="2000" dirty="0" err="1">
                <a:ea typeface="+mn-lt"/>
                <a:cs typeface="+mn-lt"/>
              </a:rPr>
              <a:t>ces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données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suivra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elle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une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loi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normale</a:t>
            </a:r>
            <a:r>
              <a:rPr lang="en-US" sz="2000" dirty="0">
                <a:ea typeface="+mn-lt"/>
                <a:cs typeface="+mn-lt"/>
              </a:rPr>
              <a:t>, à condition que </a:t>
            </a:r>
            <a:r>
              <a:rPr lang="en-US" sz="2000" dirty="0" err="1">
                <a:ea typeface="+mn-lt"/>
                <a:cs typeface="+mn-lt"/>
              </a:rPr>
              <a:t>l’échantillon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collecté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soit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suffisamment</a:t>
            </a:r>
            <a:r>
              <a:rPr lang="en-US" sz="2000" dirty="0">
                <a:ea typeface="+mn-lt"/>
                <a:cs typeface="+mn-lt"/>
              </a:rPr>
              <a:t> grand.</a:t>
            </a:r>
            <a:endParaRPr lang="en-US" sz="2000" dirty="0">
              <a:cs typeface="Calibri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3007289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CAB92A9-A23E-4C58-BF68-EDCB6F12A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4616" y="3474720"/>
            <a:ext cx="3007289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07B2640-CC97-444F-A73C-AB9331F88A7E}"/>
              </a:ext>
            </a:extLst>
          </p:cNvPr>
          <p:cNvSpPr txBox="1"/>
          <p:nvPr/>
        </p:nvSpPr>
        <p:spPr>
          <a:xfrm>
            <a:off x="4724400" y="3200400"/>
            <a:ext cx="2743200" cy="14311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 algn="r">
              <a:spcAft>
                <a:spcPts val="600"/>
              </a:spcAft>
            </a:pPr>
            <a:endParaRPr lang="en-US">
              <a:latin typeface="Courier New"/>
              <a:cs typeface="Courier New"/>
            </a:endParaRPr>
          </a:p>
        </p:txBody>
      </p:sp>
      <p:pic>
        <p:nvPicPr>
          <p:cNvPr id="3" name="Image 9">
            <a:extLst>
              <a:ext uri="{FF2B5EF4-FFF2-40B4-BE49-F238E27FC236}">
                <a16:creationId xmlns:a16="http://schemas.microsoft.com/office/drawing/2014/main" id="{413E8206-0AFE-4B45-80C8-66418004F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965" y="631863"/>
            <a:ext cx="2743200" cy="1927841"/>
          </a:xfrm>
          <a:prstGeom prst="rect">
            <a:avLst/>
          </a:prstGeom>
        </p:spPr>
      </p:pic>
      <p:pic>
        <p:nvPicPr>
          <p:cNvPr id="10" name="Image 10">
            <a:extLst>
              <a:ext uri="{FF2B5EF4-FFF2-40B4-BE49-F238E27FC236}">
                <a16:creationId xmlns:a16="http://schemas.microsoft.com/office/drawing/2014/main" id="{1268EF3F-357A-4BF8-9B30-8E73B7FAA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487" y="720210"/>
            <a:ext cx="2743200" cy="1927841"/>
          </a:xfrm>
          <a:prstGeom prst="rect">
            <a:avLst/>
          </a:prstGeom>
        </p:spPr>
      </p:pic>
      <p:pic>
        <p:nvPicPr>
          <p:cNvPr id="11" name="Image 11">
            <a:extLst>
              <a:ext uri="{FF2B5EF4-FFF2-40B4-BE49-F238E27FC236}">
                <a16:creationId xmlns:a16="http://schemas.microsoft.com/office/drawing/2014/main" id="{17F2EE0C-0261-45C4-8C2F-8277D0AB9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313" y="4184114"/>
            <a:ext cx="2743200" cy="1957424"/>
          </a:xfrm>
          <a:prstGeom prst="rect">
            <a:avLst/>
          </a:prstGeom>
        </p:spPr>
      </p:pic>
      <p:pic>
        <p:nvPicPr>
          <p:cNvPr id="12" name="Image 12">
            <a:extLst>
              <a:ext uri="{FF2B5EF4-FFF2-40B4-BE49-F238E27FC236}">
                <a16:creationId xmlns:a16="http://schemas.microsoft.com/office/drawing/2014/main" id="{74E68DC5-4CC8-4E66-8292-ECAB21974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2661" y="4217244"/>
            <a:ext cx="2743200" cy="195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84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BFE39B-F974-4CE6-A7C4-45CCBCADC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8" y="88135"/>
            <a:ext cx="3667039" cy="35760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Analyse </a:t>
            </a:r>
            <a:r>
              <a:rPr lang="en-US" sz="3600" dirty="0" err="1">
                <a:ea typeface="+mj-lt"/>
                <a:cs typeface="+mj-lt"/>
              </a:rPr>
              <a:t>bivariée</a:t>
            </a:r>
            <a:r>
              <a:rPr lang="en-US" sz="3600" dirty="0">
                <a:ea typeface="+mj-lt"/>
                <a:cs typeface="+mj-lt"/>
              </a:rPr>
              <a:t>: lien entre </a:t>
            </a:r>
            <a:r>
              <a:rPr lang="en-US" sz="3600" dirty="0" err="1">
                <a:ea typeface="+mj-lt"/>
                <a:cs typeface="+mj-lt"/>
              </a:rPr>
              <a:t>groupe</a:t>
            </a:r>
            <a:r>
              <a:rPr lang="en-US" sz="3600" dirty="0">
                <a:ea typeface="+mj-lt"/>
                <a:cs typeface="+mj-lt"/>
              </a:rPr>
              <a:t> </a:t>
            </a:r>
            <a:r>
              <a:rPr lang="en-US" sz="3600" dirty="0" err="1">
                <a:ea typeface="+mj-lt"/>
                <a:cs typeface="+mj-lt"/>
              </a:rPr>
              <a:t>d'aliments</a:t>
            </a:r>
            <a:r>
              <a:rPr lang="en-US" sz="3600" dirty="0">
                <a:ea typeface="+mj-lt"/>
                <a:cs typeface="+mj-lt"/>
              </a:rPr>
              <a:t> et variables </a:t>
            </a:r>
            <a:br>
              <a:rPr lang="en-US" sz="3600" dirty="0">
                <a:ea typeface="+mj-lt"/>
                <a:cs typeface="+mj-lt"/>
              </a:rPr>
            </a:br>
            <a:r>
              <a:rPr lang="en-US" sz="3600" dirty="0" err="1">
                <a:ea typeface="+mj-lt"/>
                <a:cs typeface="+mj-lt"/>
              </a:rPr>
              <a:t>nutritionnelles</a:t>
            </a:r>
            <a:r>
              <a:rPr lang="en-US" sz="3600" dirty="0">
                <a:ea typeface="+mj-lt"/>
                <a:cs typeface="+mj-lt"/>
              </a:rPr>
              <a:t>. </a:t>
            </a:r>
            <a:br>
              <a:rPr lang="en-US" dirty="0"/>
            </a:br>
            <a:r>
              <a:rPr lang="en-US" sz="3600" dirty="0">
                <a:ea typeface="+mj-lt"/>
                <a:cs typeface="+mj-lt"/>
              </a:rPr>
              <a:t>Test ANOVA.</a:t>
            </a:r>
            <a:endParaRPr lang="en-US" sz="3600" dirty="0">
              <a:cs typeface="Calibri Light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166A735-8978-43CA-84A5-42C3BFC245B3}"/>
              </a:ext>
            </a:extLst>
          </p:cNvPr>
          <p:cNvSpPr txBox="1"/>
          <p:nvPr/>
        </p:nvSpPr>
        <p:spPr>
          <a:xfrm>
            <a:off x="648931" y="3542748"/>
            <a:ext cx="3667036" cy="267517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5" descr="Une image contenant texte, capture d’écran, document&#10;&#10;Description générée automatiquement">
            <a:extLst>
              <a:ext uri="{FF2B5EF4-FFF2-40B4-BE49-F238E27FC236}">
                <a16:creationId xmlns:a16="http://schemas.microsoft.com/office/drawing/2014/main" id="{967FD415-0184-4F13-8A42-494522E65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704" y="508260"/>
            <a:ext cx="6696765" cy="451626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1C18793-5311-4CF0-8725-517F131E803D}"/>
              </a:ext>
            </a:extLst>
          </p:cNvPr>
          <p:cNvSpPr txBox="1"/>
          <p:nvPr/>
        </p:nvSpPr>
        <p:spPr>
          <a:xfrm>
            <a:off x="4724400" y="320039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Cliquez pour ajouter du texte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DCB98DF-31BC-4D9F-866B-2D4253DFA9FB}"/>
              </a:ext>
            </a:extLst>
          </p:cNvPr>
          <p:cNvSpPr txBox="1"/>
          <p:nvPr/>
        </p:nvSpPr>
        <p:spPr>
          <a:xfrm>
            <a:off x="4867275" y="334327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Cliquez pour ajouter du texte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99EC732-95E1-4CDF-AF70-FC74184F7384}"/>
              </a:ext>
            </a:extLst>
          </p:cNvPr>
          <p:cNvSpPr txBox="1"/>
          <p:nvPr/>
        </p:nvSpPr>
        <p:spPr>
          <a:xfrm>
            <a:off x="482324" y="3772030"/>
            <a:ext cx="341685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ea typeface="+mn-lt"/>
                <a:cs typeface="+mn-lt"/>
              </a:rPr>
              <a:t>La statistique ANOVA pondère les moyennes par l'effectif de la classe. Ce qui explique que la corrélation entre les variables nutritionnelles et le groupe d'aliment est moins prononcé. Il semble plus </a:t>
            </a:r>
            <a:r>
              <a:rPr lang="fr-FR" dirty="0" err="1">
                <a:ea typeface="+mn-lt"/>
                <a:cs typeface="+mn-lt"/>
              </a:rPr>
              <a:t>elevé</a:t>
            </a:r>
            <a:r>
              <a:rPr lang="fr-FR" dirty="0">
                <a:ea typeface="+mn-lt"/>
                <a:cs typeface="+mn-lt"/>
              </a:rPr>
              <a:t> pour les carbohydrates.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3355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BFE39B-F974-4CE6-A7C4-45CCBCADC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8" y="88135"/>
            <a:ext cx="3667039" cy="35760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Analyse </a:t>
            </a:r>
            <a:r>
              <a:rPr lang="en-US" sz="3600" dirty="0" err="1">
                <a:ea typeface="+mj-lt"/>
                <a:cs typeface="+mj-lt"/>
              </a:rPr>
              <a:t>bivariée</a:t>
            </a:r>
            <a:r>
              <a:rPr lang="en-US" sz="3600" dirty="0">
                <a:ea typeface="+mj-lt"/>
                <a:cs typeface="+mj-lt"/>
              </a:rPr>
              <a:t>: lien entre score et </a:t>
            </a:r>
            <a:r>
              <a:rPr lang="en-US" sz="3600" dirty="0" err="1">
                <a:ea typeface="+mj-lt"/>
                <a:cs typeface="+mj-lt"/>
              </a:rPr>
              <a:t>groupe</a:t>
            </a:r>
            <a:r>
              <a:rPr lang="en-US" sz="3600" dirty="0">
                <a:ea typeface="+mj-lt"/>
                <a:cs typeface="+mj-lt"/>
              </a:rPr>
              <a:t> </a:t>
            </a:r>
            <a:r>
              <a:rPr lang="en-US" sz="3600" dirty="0" err="1">
                <a:ea typeface="+mj-lt"/>
                <a:cs typeface="+mj-lt"/>
              </a:rPr>
              <a:t>d'aliments</a:t>
            </a:r>
            <a:r>
              <a:rPr lang="en-US" sz="3600" dirty="0">
                <a:ea typeface="+mj-lt"/>
                <a:cs typeface="+mj-lt"/>
              </a:rPr>
              <a:t>. </a:t>
            </a:r>
            <a:br>
              <a:rPr lang="en-US" dirty="0"/>
            </a:br>
            <a:r>
              <a:rPr lang="en-US" sz="3600" dirty="0">
                <a:ea typeface="+mj-lt"/>
                <a:cs typeface="+mj-lt"/>
              </a:rPr>
              <a:t>Test chi-deux.</a:t>
            </a:r>
            <a:endParaRPr lang="en-US" sz="3600" dirty="0">
              <a:cs typeface="Calibri Light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166A735-8978-43CA-84A5-42C3BFC245B3}"/>
              </a:ext>
            </a:extLst>
          </p:cNvPr>
          <p:cNvSpPr txBox="1"/>
          <p:nvPr/>
        </p:nvSpPr>
        <p:spPr>
          <a:xfrm>
            <a:off x="648931" y="3542748"/>
            <a:ext cx="3667036" cy="267517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C18793-5311-4CF0-8725-517F131E803D}"/>
              </a:ext>
            </a:extLst>
          </p:cNvPr>
          <p:cNvSpPr txBox="1"/>
          <p:nvPr/>
        </p:nvSpPr>
        <p:spPr>
          <a:xfrm>
            <a:off x="4724400" y="320039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Cliquez pour ajouter du texte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DCB98DF-31BC-4D9F-866B-2D4253DFA9FB}"/>
              </a:ext>
            </a:extLst>
          </p:cNvPr>
          <p:cNvSpPr txBox="1"/>
          <p:nvPr/>
        </p:nvSpPr>
        <p:spPr>
          <a:xfrm>
            <a:off x="4867275" y="334327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Cliquez pour ajouter du texte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99EC732-95E1-4CDF-AF70-FC74184F7384}"/>
              </a:ext>
            </a:extLst>
          </p:cNvPr>
          <p:cNvSpPr txBox="1"/>
          <p:nvPr/>
        </p:nvSpPr>
        <p:spPr>
          <a:xfrm>
            <a:off x="482324" y="3772030"/>
            <a:ext cx="341685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ea typeface="+mn-lt"/>
                <a:cs typeface="+mn-lt"/>
              </a:rPr>
              <a:t>Le test de chi-deux nous informe que ces deux variables ne sont probablement pas indépendants.</a:t>
            </a:r>
          </a:p>
          <a:p>
            <a:r>
              <a:rPr lang="fr-FR" dirty="0">
                <a:ea typeface="+mn-lt"/>
                <a:cs typeface="+mn-lt"/>
              </a:rPr>
              <a:t>Ce résultat semble cohérent car certains groupes ont l'air plus sain sur le plan diététique que d'autres (Ex: Sugary Snacks vs Fruit and </a:t>
            </a:r>
            <a:r>
              <a:rPr lang="fr-FR" dirty="0" err="1">
                <a:ea typeface="+mn-lt"/>
                <a:cs typeface="+mn-lt"/>
              </a:rPr>
              <a:t>vegetables</a:t>
            </a:r>
            <a:r>
              <a:rPr lang="fr-FR" dirty="0">
                <a:ea typeface="+mn-lt"/>
                <a:cs typeface="+mn-lt"/>
              </a:rPr>
              <a:t>)</a:t>
            </a:r>
            <a:endParaRPr lang="fr-FR" dirty="0"/>
          </a:p>
        </p:txBody>
      </p:sp>
      <p:pic>
        <p:nvPicPr>
          <p:cNvPr id="3" name="Image 8" descr="Une image contenant table&#10;&#10;Description générée automatiquement">
            <a:extLst>
              <a:ext uri="{FF2B5EF4-FFF2-40B4-BE49-F238E27FC236}">
                <a16:creationId xmlns:a16="http://schemas.microsoft.com/office/drawing/2014/main" id="{BA6FFEE3-C972-40D7-A5F2-E1821141D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12615"/>
            <a:ext cx="7094330" cy="3771294"/>
          </a:xfrm>
          <a:prstGeom prst="rect">
            <a:avLst/>
          </a:prstGeom>
        </p:spPr>
      </p:pic>
      <p:pic>
        <p:nvPicPr>
          <p:cNvPr id="9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D8546AB8-57B5-45C7-8513-96327459A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4341310"/>
            <a:ext cx="7226852" cy="230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10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BEB000B-3842-40F0-A883-D4DCBED8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8136904" cy="22972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4</a:t>
            </a:r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7200" dirty="0">
                <a:solidFill>
                  <a:schemeClr val="bg1"/>
                </a:solidFill>
              </a:rPr>
              <a:t>Faits </a:t>
            </a:r>
            <a:r>
              <a:rPr lang="en-US" sz="7200" dirty="0" err="1">
                <a:solidFill>
                  <a:schemeClr val="bg1"/>
                </a:solidFill>
              </a:rPr>
              <a:t>pertinents</a:t>
            </a:r>
            <a:r>
              <a:rPr lang="en-US" sz="7200" dirty="0">
                <a:solidFill>
                  <a:schemeClr val="bg1"/>
                </a:solidFill>
              </a:rPr>
              <a:t> pour </a:t>
            </a:r>
            <a:r>
              <a:rPr lang="en-US" sz="7200" dirty="0" err="1">
                <a:solidFill>
                  <a:schemeClr val="bg1"/>
                </a:solidFill>
              </a:rPr>
              <a:t>l'application</a:t>
            </a:r>
            <a:r>
              <a:rPr lang="en-US" sz="7200" dirty="0">
                <a:solidFill>
                  <a:schemeClr val="bg1"/>
                </a:solidFill>
              </a:rPr>
              <a:t>. </a:t>
            </a:r>
            <a:r>
              <a:rPr lang="en-US" sz="7200" dirty="0" err="1">
                <a:solidFill>
                  <a:schemeClr val="bg1"/>
                </a:solidFill>
              </a:rPr>
              <a:t>Synthèse</a:t>
            </a:r>
            <a:r>
              <a:rPr lang="en-US" sz="7200" dirty="0">
                <a:solidFill>
                  <a:schemeClr val="bg1"/>
                </a:solidFill>
              </a:rPr>
              <a:t>.</a:t>
            </a:r>
            <a:endParaRPr lang="en-US" sz="7200" kern="1200" dirty="0" err="1">
              <a:solidFill>
                <a:schemeClr val="bg1"/>
              </a:solidFill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4039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7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5139E61-49EA-4D5C-83AB-C43B75068BE8}"/>
              </a:ext>
            </a:extLst>
          </p:cNvPr>
          <p:cNvSpPr txBox="1"/>
          <p:nvPr/>
        </p:nvSpPr>
        <p:spPr>
          <a:xfrm>
            <a:off x="5439976" y="850052"/>
            <a:ext cx="5605373" cy="532691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Idées 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Identifier les caractéristiques nutritionnelles des produits par groupe d'aliments ou par code.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Calcul automatique de nutriscore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Le nutriscore semble être corrélé au groupe d'aliments et sur les variables nutritionnelles (en dehors du sel). Nous pouvons donc trouver un modèle qui, à partir des variables nutritives (hors sel) et du groupe d'aliments, calcule automatiquement le nutriscore.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700387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7404B3-742E-44A9-9DC8-FA53D67F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1354819"/>
            <a:ext cx="6124576" cy="26783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1 . </a:t>
            </a:r>
            <a:r>
              <a:rPr lang="en-US" sz="4500" dirty="0">
                <a:solidFill>
                  <a:schemeClr val="bg1"/>
                </a:solidFill>
              </a:rPr>
              <a:t>Idée </a:t>
            </a:r>
            <a:r>
              <a:rPr lang="en-US" sz="4500" dirty="0" err="1">
                <a:solidFill>
                  <a:schemeClr val="bg1"/>
                </a:solidFill>
              </a:rPr>
              <a:t>d'application</a:t>
            </a:r>
            <a:endParaRPr lang="en-US" sz="4500" kern="1200" dirty="0" err="1">
              <a:solidFill>
                <a:schemeClr val="bg1"/>
              </a:solidFill>
              <a:latin typeface="+mj-lt"/>
              <a:cs typeface="Calibri Light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740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F7B41A8-F2B4-4D2B-A707-AC3C6D375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Regression linéaire</a:t>
            </a:r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A9342691-5D63-4BF3-8A59-14F0EA25E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359" y="1166097"/>
            <a:ext cx="10843065" cy="2168611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90C2358-DC3A-402F-806A-47D360A3023E}"/>
              </a:ext>
            </a:extLst>
          </p:cNvPr>
          <p:cNvSpPr txBox="1"/>
          <p:nvPr/>
        </p:nvSpPr>
        <p:spPr>
          <a:xfrm>
            <a:off x="5925304" y="4018143"/>
            <a:ext cx="5549111" cy="2129599"/>
          </a:xfrm>
          <a:prstGeom prst="rect">
            <a:avLst/>
          </a:prstGeom>
          <a:noFill/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On a un coefficient R² de 0,46 pour le jeu de test ce qui est un résultat plutôt mauvais.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La régression ne colle pas au jeu de données.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301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F7B41A8-F2B4-4D2B-A707-AC3C6D375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Random Forest</a:t>
            </a:r>
            <a:endParaRPr lang="en-US" sz="4800" kern="1200" dirty="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90C2358-DC3A-402F-806A-47D360A3023E}"/>
              </a:ext>
            </a:extLst>
          </p:cNvPr>
          <p:cNvSpPr txBox="1"/>
          <p:nvPr/>
        </p:nvSpPr>
        <p:spPr>
          <a:xfrm>
            <a:off x="5925304" y="4018143"/>
            <a:ext cx="5549111" cy="2129599"/>
          </a:xfrm>
          <a:prstGeom prst="rect">
            <a:avLst/>
          </a:prstGeom>
          <a:noFill/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Il y a un petit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surapprentissage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qui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peut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être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corrigé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en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ne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retenant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que les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meilleurs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features (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SelectKBest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jouer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sur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d'autres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paramètres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(max depth,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min_samples_leaf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max_features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...) via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GridSearchCV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tester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d'autres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algorithmes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de machine learning (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AdaBoostClassifier,KNeighborsClassifier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....)</a:t>
            </a:r>
            <a:endParaRPr lang="en-US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9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0C1C249C-6CCD-460B-AF40-707D26420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852" y="1076180"/>
            <a:ext cx="10515600" cy="2758054"/>
          </a:xfrm>
        </p:spPr>
      </p:pic>
    </p:spTree>
    <p:extLst>
      <p:ext uri="{BB962C8B-B14F-4D97-AF65-F5344CB8AC3E}">
        <p14:creationId xmlns:p14="http://schemas.microsoft.com/office/powerpoint/2010/main" val="63254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1031F8-86E9-43B0-87C8-79DE13E9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906281" cy="1325563"/>
          </a:xfrm>
        </p:spPr>
        <p:txBody>
          <a:bodyPr>
            <a:normAutofit/>
          </a:bodyPr>
          <a:lstStyle/>
          <a:p>
            <a:r>
              <a:rPr lang="fr-FR" dirty="0">
                <a:cs typeface="Calibri Light"/>
              </a:rPr>
              <a:t>Rappel du contexte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AF67DC-3B74-462D-9DA1-467B17888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006336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1800">
                <a:ea typeface="+mn-lt"/>
                <a:cs typeface="+mn-lt"/>
              </a:rPr>
              <a:t>L'agence "</a:t>
            </a:r>
            <a:r>
              <a:rPr lang="fr-FR" sz="1800" u="sng">
                <a:ea typeface="+mn-lt"/>
                <a:cs typeface="+mn-lt"/>
                <a:hlinkClick r:id="rId2"/>
              </a:rPr>
              <a:t>Santé publique France</a:t>
            </a:r>
            <a:r>
              <a:rPr lang="fr-FR" sz="1800">
                <a:ea typeface="+mn-lt"/>
                <a:cs typeface="+mn-lt"/>
              </a:rPr>
              <a:t>" a lancé</a:t>
            </a:r>
            <a:r>
              <a:rPr lang="fr-FR" sz="1800" b="1">
                <a:ea typeface="+mn-lt"/>
                <a:cs typeface="+mn-lt"/>
              </a:rPr>
              <a:t> un appel à projets pour trouver des idées innovantes d’applications en lien avec l'alimentation.</a:t>
            </a:r>
            <a:r>
              <a:rPr lang="fr-FR" sz="1800">
                <a:ea typeface="+mn-lt"/>
                <a:cs typeface="+mn-lt"/>
              </a:rPr>
              <a:t> Vous souhaitez y participer et proposer une idée d’application.</a:t>
            </a:r>
          </a:p>
          <a:p>
            <a:endParaRPr lang="fr-FR" sz="1800">
              <a:cs typeface="Calibri"/>
            </a:endParaRPr>
          </a:p>
          <a:p>
            <a:endParaRPr lang="fr-FR" sz="1800">
              <a:cs typeface="Calibri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846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18866FE0-2824-4925-8FE8-F6DBA6752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975" y="1492834"/>
            <a:ext cx="4105275" cy="240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62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6AA3760-3590-4150-B426-305D611725BE}"/>
              </a:ext>
            </a:extLst>
          </p:cNvPr>
          <p:cNvSpPr txBox="1"/>
          <p:nvPr/>
        </p:nvSpPr>
        <p:spPr>
          <a:xfrm>
            <a:off x="942975" y="4521637"/>
            <a:ext cx="65246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 sz="2800">
              <a:cs typeface="Calibri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205505C-D61B-42CA-90C6-590AA3C5EA0A}"/>
              </a:ext>
            </a:extLst>
          </p:cNvPr>
          <p:cNvSpPr txBox="1"/>
          <p:nvPr/>
        </p:nvSpPr>
        <p:spPr>
          <a:xfrm flipV="1">
            <a:off x="4143375" y="3999131"/>
            <a:ext cx="3467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>
              <a:cs typeface="Calibri"/>
            </a:endParaRPr>
          </a:p>
        </p:txBody>
      </p:sp>
      <p:pic>
        <p:nvPicPr>
          <p:cNvPr id="15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DD0A4E19-AC58-4E95-A62F-8387AB4E7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400" y="359638"/>
            <a:ext cx="4896678" cy="1489420"/>
          </a:xfrm>
          <a:prstGeom prst="rect">
            <a:avLst/>
          </a:prstGeom>
        </p:spPr>
      </p:pic>
      <p:graphicFrame>
        <p:nvGraphicFramePr>
          <p:cNvPr id="19" name="Espace réservé du contenu 16">
            <a:extLst>
              <a:ext uri="{FF2B5EF4-FFF2-40B4-BE49-F238E27FC236}">
                <a16:creationId xmlns:a16="http://schemas.microsoft.com/office/drawing/2014/main" id="{C2F0A0C7-CAA3-4E7F-BE7A-3C1452F9B6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02320"/>
          <a:ext cx="10515600" cy="4174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087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BEB000B-3842-40F0-A883-D4DCBED8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sz="7200" dirty="0" err="1">
                <a:solidFill>
                  <a:schemeClr val="bg1"/>
                </a:solidFill>
              </a:rPr>
              <a:t>Nettoyage</a:t>
            </a:r>
            <a:r>
              <a:rPr lang="en-US" sz="7200" dirty="0">
                <a:solidFill>
                  <a:schemeClr val="bg1"/>
                </a:solidFill>
              </a:rPr>
              <a:t> </a:t>
            </a:r>
            <a:r>
              <a:rPr lang="en-US" sz="7200" dirty="0" err="1">
                <a:solidFill>
                  <a:schemeClr val="bg1"/>
                </a:solidFill>
              </a:rPr>
              <a:t>effectué</a:t>
            </a:r>
            <a:endParaRPr lang="en-US" sz="7200" kern="1200" dirty="0" err="1">
              <a:solidFill>
                <a:schemeClr val="bg1"/>
              </a:solidFill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971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64AE74-8178-4783-9E01-927E6ABB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  <a:cs typeface="Calibri Light"/>
              </a:rPr>
              <a:t>Choix des variables pour notre application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3FFD05-AC79-476E-A811-8258C0B7B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1800" u="sng" dirty="0">
                <a:cs typeface="Calibri"/>
              </a:rPr>
              <a:t>Variables permettant de choisir l'aliment</a:t>
            </a:r>
            <a:r>
              <a:rPr lang="fr-FR" sz="1800" dirty="0">
                <a:cs typeface="Calibri"/>
              </a:rPr>
              <a:t>: </a:t>
            </a:r>
            <a:r>
              <a:rPr lang="fr-FR" sz="1800" dirty="0">
                <a:ea typeface="+mn-lt"/>
                <a:cs typeface="+mn-lt"/>
              </a:rPr>
              <a:t>code, </a:t>
            </a:r>
            <a:r>
              <a:rPr lang="fr-FR" sz="1800" dirty="0" err="1">
                <a:ea typeface="+mn-lt"/>
                <a:cs typeface="+mn-lt"/>
              </a:rPr>
              <a:t>product_name</a:t>
            </a:r>
            <a:r>
              <a:rPr lang="fr-FR" sz="1800" dirty="0">
                <a:ea typeface="+mn-lt"/>
                <a:cs typeface="+mn-lt"/>
              </a:rPr>
              <a:t>, brands, pnns_groups_1 </a:t>
            </a:r>
          </a:p>
          <a:p>
            <a:r>
              <a:rPr lang="fr-FR" sz="1800" u="sng" dirty="0" err="1">
                <a:ea typeface="+mn-lt"/>
                <a:cs typeface="+mn-lt"/>
              </a:rPr>
              <a:t>Macro-nutriments</a:t>
            </a:r>
            <a:r>
              <a:rPr lang="fr-FR" sz="1800" u="sng" dirty="0">
                <a:ea typeface="+mn-lt"/>
                <a:cs typeface="+mn-lt"/>
              </a:rPr>
              <a:t> et </a:t>
            </a:r>
            <a:r>
              <a:rPr lang="fr-FR" sz="1800" u="sng" dirty="0" err="1">
                <a:ea typeface="+mn-lt"/>
                <a:cs typeface="+mn-lt"/>
              </a:rPr>
              <a:t>energie</a:t>
            </a:r>
            <a:r>
              <a:rPr lang="fr-FR" sz="1800" u="sng" dirty="0">
                <a:ea typeface="+mn-lt"/>
                <a:cs typeface="+mn-lt"/>
              </a:rPr>
              <a:t>:</a:t>
            </a:r>
            <a:r>
              <a:rPr lang="fr-FR" sz="1800" dirty="0"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fr-FR" sz="1800" dirty="0">
                <a:ea typeface="+mn-lt"/>
                <a:cs typeface="+mn-lt"/>
              </a:rPr>
              <a:t>    energy-kcal_100g,  carbohydrates_100g,  </a:t>
            </a:r>
          </a:p>
          <a:p>
            <a:pPr marL="0" indent="0">
              <a:buNone/>
            </a:pPr>
            <a:r>
              <a:rPr lang="fr-FR" sz="1800" dirty="0">
                <a:ea typeface="+mn-lt"/>
                <a:cs typeface="+mn-lt"/>
              </a:rPr>
              <a:t>    sugars_100g,  fat_100g, proteins_100g, glycemic-index_100g</a:t>
            </a:r>
            <a:endParaRPr lang="fr-FR" sz="1800">
              <a:cs typeface="Calibri"/>
            </a:endParaRPr>
          </a:p>
          <a:p>
            <a:r>
              <a:rPr lang="fr-FR" sz="1800" u="sng" dirty="0">
                <a:ea typeface="+mn-lt"/>
                <a:cs typeface="+mn-lt"/>
              </a:rPr>
              <a:t>Vitamines et minéraux:</a:t>
            </a:r>
          </a:p>
          <a:p>
            <a:pPr>
              <a:buNone/>
            </a:pPr>
            <a:r>
              <a:rPr lang="fr-FR" sz="1800" dirty="0">
                <a:ea typeface="+mn-lt"/>
                <a:cs typeface="+mn-lt"/>
              </a:rPr>
              <a:t>    salt_100g, beta-carotene_100g, vitamin-a_100g,  vitamin-d_100g ,  vitamin-e_100g, vitamin-k_100g, vitamin-c_100g , vitamin-b1_100g, vitamin-b2_100g, vitamin-pp_100g, vitamin-b6_100g, vitamin-b9_100g,   vitamin-b12_100g,biotin_100g, pantothenic-acid_100g, bicarbonate_100g, potassium_100g, chloride_100g,  calcium_100g, phosphorus_100g, iron_100g, magnesium_100g,  zinc_100g, copper_100g, manganese_100g, fluoride_100g, selenium_100g, chromium_100g, molybdenum_100g, iodine_100g, caffeine_100g, taurine_100g, nutrition-score-fr_100g</a:t>
            </a:r>
            <a:endParaRPr lang="fr-FR" sz="1800" dirty="0"/>
          </a:p>
          <a:p>
            <a:r>
              <a:rPr lang="fr-FR" sz="1800" u="sng" dirty="0">
                <a:ea typeface="+mn-lt"/>
                <a:cs typeface="+mn-lt"/>
              </a:rPr>
              <a:t>Variable </a:t>
            </a:r>
            <a:r>
              <a:rPr lang="fr-FR" sz="1800" u="sng" dirty="0" err="1">
                <a:ea typeface="+mn-lt"/>
                <a:cs typeface="+mn-lt"/>
              </a:rPr>
              <a:t>target</a:t>
            </a:r>
            <a:r>
              <a:rPr lang="fr-FR" sz="1800" u="sng" dirty="0">
                <a:ea typeface="+mn-lt"/>
                <a:cs typeface="+mn-lt"/>
              </a:rPr>
              <a:t>: </a:t>
            </a:r>
            <a:r>
              <a:rPr lang="fr-FR" sz="1800" dirty="0">
                <a:ea typeface="+mn-lt"/>
                <a:cs typeface="+mn-lt"/>
              </a:rPr>
              <a:t>nutrition-score-fr_100g</a:t>
            </a:r>
            <a:endParaRPr lang="fr-FR" sz="1800" u="sng" dirty="0">
              <a:ea typeface="+mn-lt"/>
              <a:cs typeface="+mn-lt"/>
            </a:endParaRPr>
          </a:p>
          <a:p>
            <a:r>
              <a:rPr lang="fr-FR" sz="1800" u="sng" dirty="0">
                <a:ea typeface="+mn-lt"/>
                <a:cs typeface="+mn-lt"/>
              </a:rPr>
              <a:t>Variable uniquement utile pour le filtre à l'étape suivante</a:t>
            </a:r>
            <a:r>
              <a:rPr lang="fr-FR" sz="1800" dirty="0">
                <a:ea typeface="+mn-lt"/>
                <a:cs typeface="+mn-lt"/>
              </a:rPr>
              <a:t>: countries</a:t>
            </a:r>
          </a:p>
          <a:p>
            <a:endParaRPr lang="fr-FR" sz="1800" u="sng">
              <a:ea typeface="+mn-lt"/>
              <a:cs typeface="+mn-lt"/>
            </a:endParaRPr>
          </a:p>
          <a:p>
            <a:endParaRPr lang="fr-FR" sz="1800" u="sng">
              <a:ea typeface="+mn-lt"/>
              <a:cs typeface="+mn-lt"/>
            </a:endParaRPr>
          </a:p>
          <a:p>
            <a:endParaRPr lang="fr-FR" sz="18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901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7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328ADF-9C54-44CE-8DA6-E8B08FC8C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bg1"/>
                </a:solidFill>
                <a:cs typeface="Calibri Light"/>
              </a:rPr>
              <a:t>Filtrage des pays par pays de vente</a:t>
            </a:r>
          </a:p>
        </p:txBody>
      </p:sp>
      <p:graphicFrame>
        <p:nvGraphicFramePr>
          <p:cNvPr id="16" name="Espace réservé du contenu 2">
            <a:extLst>
              <a:ext uri="{FF2B5EF4-FFF2-40B4-BE49-F238E27FC236}">
                <a16:creationId xmlns:a16="http://schemas.microsoft.com/office/drawing/2014/main" id="{9B76286D-5650-4E97-BD0E-4D4D96F8B9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428804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0175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333119-4FDA-402D-814B-B7F287DB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Imputation des valeurs manquantes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CAF6F6-45C6-4390-B02C-C94B4DBDC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6F06775-8662-480E-BAEA-629CE6B4B4AB}"/>
              </a:ext>
            </a:extLst>
          </p:cNvPr>
          <p:cNvSpPr/>
          <p:nvPr/>
        </p:nvSpPr>
        <p:spPr>
          <a:xfrm>
            <a:off x="1331844" y="2386495"/>
            <a:ext cx="2694607" cy="1612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cs typeface="Calibri"/>
              </a:rPr>
              <a:t>Imputation de la moyenne pour les variables numériques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6EA8762-B7F2-4EBB-BB33-0EC09604760B}"/>
              </a:ext>
            </a:extLst>
          </p:cNvPr>
          <p:cNvSpPr/>
          <p:nvPr/>
        </p:nvSpPr>
        <p:spPr>
          <a:xfrm>
            <a:off x="4390196" y="3942936"/>
            <a:ext cx="3158434" cy="1645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cs typeface="Calibri"/>
              </a:rPr>
              <a:t>Imputation de la valeur </a:t>
            </a:r>
            <a:r>
              <a:rPr lang="fr-FR" dirty="0" err="1">
                <a:cs typeface="Calibri"/>
              </a:rPr>
              <a:t>Unknown</a:t>
            </a:r>
            <a:r>
              <a:rPr lang="fr-FR" dirty="0">
                <a:cs typeface="Calibri"/>
              </a:rPr>
              <a:t> pour la variables catégorielles</a:t>
            </a:r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237DC89-C026-427E-95F6-DFE92C33B9A5}"/>
              </a:ext>
            </a:extLst>
          </p:cNvPr>
          <p:cNvSpPr/>
          <p:nvPr/>
        </p:nvSpPr>
        <p:spPr>
          <a:xfrm>
            <a:off x="6741768" y="2639115"/>
            <a:ext cx="3092172" cy="1258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cs typeface="Calibri"/>
              </a:rPr>
              <a:t>Imputation par régression linéaire</a:t>
            </a:r>
          </a:p>
        </p:txBody>
      </p:sp>
    </p:spTree>
    <p:extLst>
      <p:ext uri="{BB962C8B-B14F-4D97-AF65-F5344CB8AC3E}">
        <p14:creationId xmlns:p14="http://schemas.microsoft.com/office/powerpoint/2010/main" val="14620302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31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2" baseType="lpstr">
      <vt:lpstr>Thème Office</vt:lpstr>
      <vt:lpstr>Projet n°3: Concevez une application au service de la santé publique </vt:lpstr>
      <vt:lpstr>Sommaire</vt:lpstr>
      <vt:lpstr>1 . Idée d'application</vt:lpstr>
      <vt:lpstr>Rappel du contexte</vt:lpstr>
      <vt:lpstr>Présentation PowerPoint</vt:lpstr>
      <vt:lpstr>2. Nettoyage effectué</vt:lpstr>
      <vt:lpstr>Choix des variables pour notre application</vt:lpstr>
      <vt:lpstr>Filtrage des pays par pays de vente</vt:lpstr>
      <vt:lpstr>Imputation des valeurs manquantes</vt:lpstr>
      <vt:lpstr>Imputation de la moyenne</vt:lpstr>
      <vt:lpstr>Imputation de la valeur Unknown</vt:lpstr>
      <vt:lpstr>Imputation par regression linéaire en fonction des autres variables</vt:lpstr>
      <vt:lpstr>Présentation PowerPoint</vt:lpstr>
      <vt:lpstr>Traitement des outliers</vt:lpstr>
      <vt:lpstr>Traitement des outliers: macro-nutriments</vt:lpstr>
      <vt:lpstr>Traitement des outliers: macro-nutriments 2</vt:lpstr>
      <vt:lpstr>Fonctions de nettoyage</vt:lpstr>
      <vt:lpstr>3. Analyse exploratoire</vt:lpstr>
      <vt:lpstr>Analyse univariée: variables numériques</vt:lpstr>
      <vt:lpstr>Analyse univariée: variables catégorielles</vt:lpstr>
      <vt:lpstr>Analyse univariée: variables catégorielles 2</vt:lpstr>
      <vt:lpstr>Analyse univariée: variables de type string</vt:lpstr>
      <vt:lpstr>Analyse bivariée: variables numériques</vt:lpstr>
      <vt:lpstr>Analyse bivariée: lien entre groupe d'aliments et variables nutritionnelles.</vt:lpstr>
      <vt:lpstr>Analyse bivariée: lien entre groupe d'aliments et variables nutritionnelles. Normalité des données</vt:lpstr>
      <vt:lpstr>Analyse bivariée: lien entre groupe d'aliments et variables  nutritionnelles.  Test ANOVA.</vt:lpstr>
      <vt:lpstr>Analyse bivariée: lien entre score et groupe d'aliments.  Test chi-deux.</vt:lpstr>
      <vt:lpstr>4. Faits pertinents pour l'application. Synthèse.</vt:lpstr>
      <vt:lpstr>Présentation PowerPoint</vt:lpstr>
      <vt:lpstr>Regression linéaire</vt:lpstr>
      <vt:lpstr>Random Forest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C:\Users\Nordine\OneDrive\Documents\Projet2-Openclassrooms-master\Projet2-Openclassrooms-master</dc:title>
  <dc:creator/>
  <cp:revision>1315</cp:revision>
  <dcterms:created xsi:type="dcterms:W3CDTF">2021-12-29T16:20:47Z</dcterms:created>
  <dcterms:modified xsi:type="dcterms:W3CDTF">2022-01-26T17:58:46Z</dcterms:modified>
</cp:coreProperties>
</file>