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321" r:id="rId5"/>
    <p:sldId id="322" r:id="rId6"/>
    <p:sldId id="263" r:id="rId7"/>
    <p:sldId id="294" r:id="rId8"/>
    <p:sldId id="323" r:id="rId9"/>
    <p:sldId id="324" r:id="rId10"/>
    <p:sldId id="325" r:id="rId11"/>
    <p:sldId id="344" r:id="rId12"/>
    <p:sldId id="326" r:id="rId13"/>
    <p:sldId id="327" r:id="rId14"/>
    <p:sldId id="331" r:id="rId15"/>
    <p:sldId id="332" r:id="rId16"/>
    <p:sldId id="333" r:id="rId17"/>
    <p:sldId id="345" r:id="rId18"/>
    <p:sldId id="346" r:id="rId19"/>
    <p:sldId id="347" r:id="rId20"/>
    <p:sldId id="348" r:id="rId21"/>
    <p:sldId id="334" r:id="rId22"/>
    <p:sldId id="349" r:id="rId23"/>
    <p:sldId id="343" r:id="rId24"/>
    <p:sldId id="350" r:id="rId25"/>
    <p:sldId id="351" r:id="rId26"/>
    <p:sldId id="352" r:id="rId27"/>
    <p:sldId id="353" r:id="rId28"/>
    <p:sldId id="354" r:id="rId29"/>
    <p:sldId id="355" r:id="rId30"/>
    <p:sldId id="356" r:id="rId31"/>
    <p:sldId id="357" r:id="rId32"/>
    <p:sldId id="358" r:id="rId33"/>
    <p:sldId id="359" r:id="rId34"/>
    <p:sldId id="360" r:id="rId35"/>
    <p:sldId id="335" r:id="rId36"/>
    <p:sldId id="337" r:id="rId37"/>
    <p:sldId id="338" r:id="rId38"/>
    <p:sldId id="340" r:id="rId39"/>
    <p:sldId id="342" r:id="rId4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4152EF-84EC-4F14-A30E-3AFFDDAA0120}" v="14" dt="2022-02-10T18:22:45.699"/>
    <p1510:client id="{1DE474D3-77A7-47E3-BEE6-C1E02F88E5BE}" v="842" dt="2022-01-06T18:21:11.149"/>
    <p1510:client id="{3034B59E-8C8D-4ECD-B5A7-A2401FEC2E2D}" v="736" dt="2022-01-26T17:58:36.986"/>
    <p1510:client id="{33414AD3-637B-427F-9247-4E5650AC9EF4}" v="1" dt="2021-12-31T14:43:27.187"/>
    <p1510:client id="{3BB8F8B9-3FC1-4347-97AD-F961C861F95F}" v="3" dt="2022-01-24T15:47:37.068"/>
    <p1510:client id="{4D821822-2852-4613-B2B7-57E588DB3E8B}" v="3673" dt="2022-02-09T18:40:17.439"/>
    <p1510:client id="{5409E37E-C6C1-4397-854B-F3BD8289953F}" v="4487" dt="2022-03-04T16:02:23.715"/>
    <p1510:client id="{5A60DBC2-8039-4295-BA9A-9CD383E69BC2}" v="832" dt="2021-12-29T16:55:39.778"/>
    <p1510:client id="{601B61A7-4F66-43CA-8D03-A08629C78BC4}" v="219" dt="2022-02-10T17:05:17.473"/>
    <p1510:client id="{70FBAFAB-D28C-4F24-B4BE-C662717B2A52}" v="17" dt="2022-01-25T19:41:44.939"/>
    <p1510:client id="{80C9AA0A-1E2F-4553-B002-D53810303DC9}" v="52" dt="2022-02-10T18:51:42.052"/>
    <p1510:client id="{87B4D3BB-775F-4124-ADE1-F5B1450851DD}" v="430" dt="2022-02-09T13:51:08.922"/>
    <p1510:client id="{953C56F2-2802-4E35-BC24-A7098606A94F}" v="5" dt="2021-12-29T17:00:40.200"/>
    <p1510:client id="{A92656F3-35DF-4110-B60A-AE3ABDAA26AE}" v="1" dt="2021-12-31T15:23:17.538"/>
    <p1510:client id="{AC2FA598-C781-4E99-96F2-5586F52ED130}" v="1147" dt="2022-01-06T15:24:53.348"/>
    <p1510:client id="{BCC67524-A0E7-4074-94BB-C250CB7AA36C}" v="184" dt="2021-12-31T15:35:55.931"/>
    <p1510:client id="{C0C5ACFD-6BC8-44EE-90BE-091E9EF38860}" v="431" dt="2022-03-03T16:06:04.779"/>
    <p1510:client id="{C101F7FF-CE9A-4D41-BFB8-6DF4F7496A42}" v="1680" dt="2022-01-26T16:57:02.068"/>
    <p1510:client id="{D7C2A6EE-B982-438B-838E-A06250B14565}" v="474" dt="2022-01-24T19:40:36.072"/>
    <p1510:client id="{E1D724DA-9DDD-4F91-9D33-D98EDEC8653A}" v="39" dt="2022-02-09T22:10:11.411"/>
    <p1510:client id="{F81827AC-B32E-4FC1-86A3-D97B01BA7B69}" v="506" dt="2022-01-25T13:41:11.644"/>
    <p1510:client id="{FF21FF0A-6F42-4291-9453-3C34D69E9F82}" v="650" dt="2022-01-25T14:43:04.75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no rara" userId="e9fb7294042be555" providerId="Windows Live" clId="Web-{5409E37E-C6C1-4397-854B-F3BD8289953F}"/>
    <pc:docChg chg="addSld delSld modSld sldOrd">
      <pc:chgData name="Nono rara" userId="e9fb7294042be555" providerId="Windows Live" clId="Web-{5409E37E-C6C1-4397-854B-F3BD8289953F}" dt="2022-03-04T16:02:19.121" v="3334" actId="20577"/>
      <pc:docMkLst>
        <pc:docMk/>
      </pc:docMkLst>
      <pc:sldChg chg="modSp">
        <pc:chgData name="Nono rara" userId="e9fb7294042be555" providerId="Windows Live" clId="Web-{5409E37E-C6C1-4397-854B-F3BD8289953F}" dt="2022-03-04T10:41:58.534" v="650" actId="14100"/>
        <pc:sldMkLst>
          <pc:docMk/>
          <pc:sldMk cId="1479015541" sldId="294"/>
        </pc:sldMkLst>
        <pc:spChg chg="mod">
          <ac:chgData name="Nono rara" userId="e9fb7294042be555" providerId="Windows Live" clId="Web-{5409E37E-C6C1-4397-854B-F3BD8289953F}" dt="2022-03-03T17:28:12.100" v="112" actId="20577"/>
          <ac:spMkLst>
            <pc:docMk/>
            <pc:sldMk cId="1479015541" sldId="294"/>
            <ac:spMk id="2" creationId="{1164AE74-8178-4783-9E01-927E6ABBB542}"/>
          </ac:spMkLst>
        </pc:spChg>
        <pc:spChg chg="mod">
          <ac:chgData name="Nono rara" userId="e9fb7294042be555" providerId="Windows Live" clId="Web-{5409E37E-C6C1-4397-854B-F3BD8289953F}" dt="2022-03-04T10:41:58.534" v="650" actId="14100"/>
          <ac:spMkLst>
            <pc:docMk/>
            <pc:sldMk cId="1479015541" sldId="294"/>
            <ac:spMk id="3" creationId="{6E3FFD05-AC79-476E-A811-8258C0B7BD9B}"/>
          </ac:spMkLst>
        </pc:spChg>
      </pc:sldChg>
      <pc:sldChg chg="addSp delSp modSp mod setBg setClrOvrMap">
        <pc:chgData name="Nono rara" userId="e9fb7294042be555" providerId="Windows Live" clId="Web-{5409E37E-C6C1-4397-854B-F3BD8289953F}" dt="2022-03-04T11:06:31.600" v="853" actId="20577"/>
        <pc:sldMkLst>
          <pc:docMk/>
          <pc:sldMk cId="2330571508" sldId="323"/>
        </pc:sldMkLst>
        <pc:spChg chg="mod">
          <ac:chgData name="Nono rara" userId="e9fb7294042be555" providerId="Windows Live" clId="Web-{5409E37E-C6C1-4397-854B-F3BD8289953F}" dt="2022-03-04T10:55:24.710" v="671"/>
          <ac:spMkLst>
            <pc:docMk/>
            <pc:sldMk cId="2330571508" sldId="323"/>
            <ac:spMk id="2" creationId="{1164AE74-8178-4783-9E01-927E6ABBB542}"/>
          </ac:spMkLst>
        </pc:spChg>
        <pc:spChg chg="mod">
          <ac:chgData name="Nono rara" userId="e9fb7294042be555" providerId="Windows Live" clId="Web-{5409E37E-C6C1-4397-854B-F3BD8289953F}" dt="2022-03-04T11:06:31.600" v="853" actId="20577"/>
          <ac:spMkLst>
            <pc:docMk/>
            <pc:sldMk cId="2330571508" sldId="323"/>
            <ac:spMk id="3" creationId="{6E3FFD05-AC79-476E-A811-8258C0B7BD9B}"/>
          </ac:spMkLst>
        </pc:spChg>
        <pc:spChg chg="del">
          <ac:chgData name="Nono rara" userId="e9fb7294042be555" providerId="Windows Live" clId="Web-{5409E37E-C6C1-4397-854B-F3BD8289953F}" dt="2022-03-04T10:55:24.710" v="671"/>
          <ac:spMkLst>
            <pc:docMk/>
            <pc:sldMk cId="2330571508" sldId="323"/>
            <ac:spMk id="36" creationId="{907EF6B7-1338-4443-8C46-6A318D952DFD}"/>
          </ac:spMkLst>
        </pc:spChg>
        <pc:spChg chg="del">
          <ac:chgData name="Nono rara" userId="e9fb7294042be555" providerId="Windows Live" clId="Web-{5409E37E-C6C1-4397-854B-F3BD8289953F}" dt="2022-03-04T10:55:24.710" v="671"/>
          <ac:spMkLst>
            <pc:docMk/>
            <pc:sldMk cId="2330571508" sldId="323"/>
            <ac:spMk id="38" creationId="{DAAE4CDD-124C-4DCF-9584-B6033B545DD5}"/>
          </ac:spMkLst>
        </pc:spChg>
        <pc:spChg chg="del">
          <ac:chgData name="Nono rara" userId="e9fb7294042be555" providerId="Windows Live" clId="Web-{5409E37E-C6C1-4397-854B-F3BD8289953F}" dt="2022-03-04T10:55:24.710" v="671"/>
          <ac:spMkLst>
            <pc:docMk/>
            <pc:sldMk cId="2330571508" sldId="323"/>
            <ac:spMk id="40" creationId="{081E4A58-353D-44AE-B2FC-2A74E2E400F7}"/>
          </ac:spMkLst>
        </pc:spChg>
        <pc:spChg chg="add">
          <ac:chgData name="Nono rara" userId="e9fb7294042be555" providerId="Windows Live" clId="Web-{5409E37E-C6C1-4397-854B-F3BD8289953F}" dt="2022-03-04T10:55:24.710" v="671"/>
          <ac:spMkLst>
            <pc:docMk/>
            <pc:sldMk cId="2330571508" sldId="323"/>
            <ac:spMk id="45" creationId="{003713C1-2FB2-413B-BF91-3AE41726FB7A}"/>
          </ac:spMkLst>
        </pc:spChg>
        <pc:spChg chg="add">
          <ac:chgData name="Nono rara" userId="e9fb7294042be555" providerId="Windows Live" clId="Web-{5409E37E-C6C1-4397-854B-F3BD8289953F}" dt="2022-03-04T10:55:24.710" v="671"/>
          <ac:spMkLst>
            <pc:docMk/>
            <pc:sldMk cId="2330571508" sldId="323"/>
            <ac:spMk id="47" creationId="{90795B4D-5022-4A7F-A01D-8D880B7CDBE6}"/>
          </ac:spMkLst>
        </pc:spChg>
        <pc:spChg chg="add">
          <ac:chgData name="Nono rara" userId="e9fb7294042be555" providerId="Windows Live" clId="Web-{5409E37E-C6C1-4397-854B-F3BD8289953F}" dt="2022-03-04T10:55:24.710" v="671"/>
          <ac:spMkLst>
            <pc:docMk/>
            <pc:sldMk cId="2330571508" sldId="323"/>
            <ac:spMk id="49" creationId="{AFD19018-DE7C-4796-ADF2-AD2EB0FC0D9C}"/>
          </ac:spMkLst>
        </pc:spChg>
        <pc:spChg chg="add">
          <ac:chgData name="Nono rara" userId="e9fb7294042be555" providerId="Windows Live" clId="Web-{5409E37E-C6C1-4397-854B-F3BD8289953F}" dt="2022-03-04T10:55:24.710" v="671"/>
          <ac:spMkLst>
            <pc:docMk/>
            <pc:sldMk cId="2330571508" sldId="323"/>
            <ac:spMk id="51" creationId="{B1A0A2C2-4F85-44AF-8708-8DCA4B550CB8}"/>
          </ac:spMkLst>
        </pc:spChg>
        <pc:picChg chg="del">
          <ac:chgData name="Nono rara" userId="e9fb7294042be555" providerId="Windows Live" clId="Web-{5409E37E-C6C1-4397-854B-F3BD8289953F}" dt="2022-03-04T10:42:25.301" v="659"/>
          <ac:picMkLst>
            <pc:docMk/>
            <pc:sldMk cId="2330571508" sldId="323"/>
            <ac:picMk id="4" creationId="{6FAF4B88-3E1B-42EE-BD8A-4536105628E1}"/>
          </ac:picMkLst>
        </pc:picChg>
        <pc:picChg chg="del">
          <ac:chgData name="Nono rara" userId="e9fb7294042be555" providerId="Windows Live" clId="Web-{5409E37E-C6C1-4397-854B-F3BD8289953F}" dt="2022-03-04T10:42:27.144" v="660"/>
          <ac:picMkLst>
            <pc:docMk/>
            <pc:sldMk cId="2330571508" sldId="323"/>
            <ac:picMk id="5" creationId="{DE77D3DA-BD80-409E-8BE1-590812848185}"/>
          </ac:picMkLst>
        </pc:picChg>
        <pc:picChg chg="add del mod">
          <ac:chgData name="Nono rara" userId="e9fb7294042be555" providerId="Windows Live" clId="Web-{5409E37E-C6C1-4397-854B-F3BD8289953F}" dt="2022-03-04T10:48:21.387" v="663"/>
          <ac:picMkLst>
            <pc:docMk/>
            <pc:sldMk cId="2330571508" sldId="323"/>
            <ac:picMk id="6" creationId="{12C87BAF-9634-4C2B-94D8-9C125E655DBF}"/>
          </ac:picMkLst>
        </pc:picChg>
        <pc:picChg chg="add mod ord">
          <ac:chgData name="Nono rara" userId="e9fb7294042be555" providerId="Windows Live" clId="Web-{5409E37E-C6C1-4397-854B-F3BD8289953F}" dt="2022-03-04T10:55:24.710" v="671"/>
          <ac:picMkLst>
            <pc:docMk/>
            <pc:sldMk cId="2330571508" sldId="323"/>
            <ac:picMk id="7" creationId="{484928A5-BEAE-4CF5-8D6E-2C271E3BD6FF}"/>
          </ac:picMkLst>
        </pc:picChg>
        <pc:picChg chg="add mod">
          <ac:chgData name="Nono rara" userId="e9fb7294042be555" providerId="Windows Live" clId="Web-{5409E37E-C6C1-4397-854B-F3BD8289953F}" dt="2022-03-04T10:55:24.710" v="671"/>
          <ac:picMkLst>
            <pc:docMk/>
            <pc:sldMk cId="2330571508" sldId="323"/>
            <ac:picMk id="8" creationId="{30FAE25B-B25D-4249-B7CE-DE086AE5E7A8}"/>
          </ac:picMkLst>
        </pc:picChg>
        <pc:picChg chg="add mod">
          <ac:chgData name="Nono rara" userId="e9fb7294042be555" providerId="Windows Live" clId="Web-{5409E37E-C6C1-4397-854B-F3BD8289953F}" dt="2022-03-04T10:55:24.710" v="671"/>
          <ac:picMkLst>
            <pc:docMk/>
            <pc:sldMk cId="2330571508" sldId="323"/>
            <ac:picMk id="9" creationId="{D0F8314B-FDBD-479E-909D-0BAC581D6F87}"/>
          </ac:picMkLst>
        </pc:picChg>
      </pc:sldChg>
      <pc:sldChg chg="addSp delSp modSp">
        <pc:chgData name="Nono rara" userId="e9fb7294042be555" providerId="Windows Live" clId="Web-{5409E37E-C6C1-4397-854B-F3BD8289953F}" dt="2022-03-04T12:44:16.490" v="948" actId="14100"/>
        <pc:sldMkLst>
          <pc:docMk/>
          <pc:sldMk cId="1263111966" sldId="324"/>
        </pc:sldMkLst>
        <pc:spChg chg="mod">
          <ac:chgData name="Nono rara" userId="e9fb7294042be555" providerId="Windows Live" clId="Web-{5409E37E-C6C1-4397-854B-F3BD8289953F}" dt="2022-03-04T11:55:53.377" v="925"/>
          <ac:spMkLst>
            <pc:docMk/>
            <pc:sldMk cId="1263111966" sldId="324"/>
            <ac:spMk id="2" creationId="{1164AE74-8178-4783-9E01-927E6ABBB542}"/>
          </ac:spMkLst>
        </pc:spChg>
        <pc:spChg chg="mod">
          <ac:chgData name="Nono rara" userId="e9fb7294042be555" providerId="Windows Live" clId="Web-{5409E37E-C6C1-4397-854B-F3BD8289953F}" dt="2022-03-04T12:43:58.005" v="942" actId="20577"/>
          <ac:spMkLst>
            <pc:docMk/>
            <pc:sldMk cId="1263111966" sldId="324"/>
            <ac:spMk id="3" creationId="{6E3FFD05-AC79-476E-A811-8258C0B7BD9B}"/>
          </ac:spMkLst>
        </pc:spChg>
        <pc:spChg chg="del mod">
          <ac:chgData name="Nono rara" userId="e9fb7294042be555" providerId="Windows Live" clId="Web-{5409E37E-C6C1-4397-854B-F3BD8289953F}" dt="2022-03-04T11:25:37.300" v="867"/>
          <ac:spMkLst>
            <pc:docMk/>
            <pc:sldMk cId="1263111966" sldId="324"/>
            <ac:spMk id="6" creationId="{E5DACB2B-93A1-4620-8E5E-BE6A63DE5AD8}"/>
          </ac:spMkLst>
        </pc:spChg>
        <pc:spChg chg="add del">
          <ac:chgData name="Nono rara" userId="e9fb7294042be555" providerId="Windows Live" clId="Web-{5409E37E-C6C1-4397-854B-F3BD8289953F}" dt="2022-03-04T11:33:04.217" v="871"/>
          <ac:spMkLst>
            <pc:docMk/>
            <pc:sldMk cId="1263111966" sldId="324"/>
            <ac:spMk id="36" creationId="{907EF6B7-1338-4443-8C46-6A318D952DFD}"/>
          </ac:spMkLst>
        </pc:spChg>
        <pc:spChg chg="add del">
          <ac:chgData name="Nono rara" userId="e9fb7294042be555" providerId="Windows Live" clId="Web-{5409E37E-C6C1-4397-854B-F3BD8289953F}" dt="2022-03-04T11:33:04.217" v="871"/>
          <ac:spMkLst>
            <pc:docMk/>
            <pc:sldMk cId="1263111966" sldId="324"/>
            <ac:spMk id="38" creationId="{DAAE4CDD-124C-4DCF-9584-B6033B545DD5}"/>
          </ac:spMkLst>
        </pc:spChg>
        <pc:spChg chg="add del">
          <ac:chgData name="Nono rara" userId="e9fb7294042be555" providerId="Windows Live" clId="Web-{5409E37E-C6C1-4397-854B-F3BD8289953F}" dt="2022-03-04T11:33:04.217" v="871"/>
          <ac:spMkLst>
            <pc:docMk/>
            <pc:sldMk cId="1263111966" sldId="324"/>
            <ac:spMk id="40" creationId="{081E4A58-353D-44AE-B2FC-2A74E2E400F7}"/>
          </ac:spMkLst>
        </pc:spChg>
        <pc:spChg chg="add del">
          <ac:chgData name="Nono rara" userId="e9fb7294042be555" providerId="Windows Live" clId="Web-{5409E37E-C6C1-4397-854B-F3BD8289953F}" dt="2022-03-04T11:33:04.217" v="870"/>
          <ac:spMkLst>
            <pc:docMk/>
            <pc:sldMk cId="1263111966" sldId="324"/>
            <ac:spMk id="45" creationId="{5E39A796-BE83-48B1-B33F-35C4A32AAB57}"/>
          </ac:spMkLst>
        </pc:spChg>
        <pc:spChg chg="add del">
          <ac:chgData name="Nono rara" userId="e9fb7294042be555" providerId="Windows Live" clId="Web-{5409E37E-C6C1-4397-854B-F3BD8289953F}" dt="2022-03-04T11:33:04.217" v="870"/>
          <ac:spMkLst>
            <pc:docMk/>
            <pc:sldMk cId="1263111966" sldId="324"/>
            <ac:spMk id="47" creationId="{72F84B47-E267-4194-8194-831DB7B5547F}"/>
          </ac:spMkLst>
        </pc:spChg>
        <pc:spChg chg="add del">
          <ac:chgData name="Nono rara" userId="e9fb7294042be555" providerId="Windows Live" clId="Web-{5409E37E-C6C1-4397-854B-F3BD8289953F}" dt="2022-03-04T11:55:53.377" v="925"/>
          <ac:spMkLst>
            <pc:docMk/>
            <pc:sldMk cId="1263111966" sldId="324"/>
            <ac:spMk id="49" creationId="{2B97F24A-32CE-4C1C-A50D-3016B394DCFB}"/>
          </ac:spMkLst>
        </pc:spChg>
        <pc:spChg chg="add del">
          <ac:chgData name="Nono rara" userId="e9fb7294042be555" providerId="Windows Live" clId="Web-{5409E37E-C6C1-4397-854B-F3BD8289953F}" dt="2022-03-04T11:55:53.377" v="925"/>
          <ac:spMkLst>
            <pc:docMk/>
            <pc:sldMk cId="1263111966" sldId="324"/>
            <ac:spMk id="50" creationId="{CD8B4F24-440B-49E9-B85D-733523DC064B}"/>
          </ac:spMkLst>
        </pc:spChg>
        <pc:spChg chg="add">
          <ac:chgData name="Nono rara" userId="e9fb7294042be555" providerId="Windows Live" clId="Web-{5409E37E-C6C1-4397-854B-F3BD8289953F}" dt="2022-03-04T11:55:53.377" v="925"/>
          <ac:spMkLst>
            <pc:docMk/>
            <pc:sldMk cId="1263111966" sldId="324"/>
            <ac:spMk id="55" creationId="{C232B152-3720-4D3B-97ED-45CE5483F16F}"/>
          </ac:spMkLst>
        </pc:spChg>
        <pc:spChg chg="add">
          <ac:chgData name="Nono rara" userId="e9fb7294042be555" providerId="Windows Live" clId="Web-{5409E37E-C6C1-4397-854B-F3BD8289953F}" dt="2022-03-04T11:55:53.377" v="925"/>
          <ac:spMkLst>
            <pc:docMk/>
            <pc:sldMk cId="1263111966" sldId="324"/>
            <ac:spMk id="57" creationId="{11BAB570-FF10-4E96-8A3F-FA9804702B89}"/>
          </ac:spMkLst>
        </pc:spChg>
        <pc:spChg chg="add">
          <ac:chgData name="Nono rara" userId="e9fb7294042be555" providerId="Windows Live" clId="Web-{5409E37E-C6C1-4397-854B-F3BD8289953F}" dt="2022-03-04T11:55:53.377" v="925"/>
          <ac:spMkLst>
            <pc:docMk/>
            <pc:sldMk cId="1263111966" sldId="324"/>
            <ac:spMk id="59" creationId="{4B9FAFB2-BEB5-4848-8018-BCAD99E2E1AA}"/>
          </ac:spMkLst>
        </pc:spChg>
        <pc:picChg chg="add mod">
          <ac:chgData name="Nono rara" userId="e9fb7294042be555" providerId="Windows Live" clId="Web-{5409E37E-C6C1-4397-854B-F3BD8289953F}" dt="2022-03-04T12:44:16.490" v="948" actId="14100"/>
          <ac:picMkLst>
            <pc:docMk/>
            <pc:sldMk cId="1263111966" sldId="324"/>
            <ac:picMk id="4" creationId="{931909CD-2237-40E9-802C-5E08F7C513F2}"/>
          </ac:picMkLst>
        </pc:picChg>
      </pc:sldChg>
      <pc:sldChg chg="addSp delSp modSp">
        <pc:chgData name="Nono rara" userId="e9fb7294042be555" providerId="Windows Live" clId="Web-{5409E37E-C6C1-4397-854B-F3BD8289953F}" dt="2022-03-04T12:52:00.175" v="1038" actId="14100"/>
        <pc:sldMkLst>
          <pc:docMk/>
          <pc:sldMk cId="824686182" sldId="325"/>
        </pc:sldMkLst>
        <pc:spChg chg="mod">
          <ac:chgData name="Nono rara" userId="e9fb7294042be555" providerId="Windows Live" clId="Web-{5409E37E-C6C1-4397-854B-F3BD8289953F}" dt="2022-03-04T12:51:30.627" v="1033" actId="20577"/>
          <ac:spMkLst>
            <pc:docMk/>
            <pc:sldMk cId="824686182" sldId="325"/>
            <ac:spMk id="2" creationId="{1164AE74-8178-4783-9E01-927E6ABBB542}"/>
          </ac:spMkLst>
        </pc:spChg>
        <pc:spChg chg="mod">
          <ac:chgData name="Nono rara" userId="e9fb7294042be555" providerId="Windows Live" clId="Web-{5409E37E-C6C1-4397-854B-F3BD8289953F}" dt="2022-03-04T12:51:20.986" v="1030"/>
          <ac:spMkLst>
            <pc:docMk/>
            <pc:sldMk cId="824686182" sldId="325"/>
            <ac:spMk id="3" creationId="{6E3FFD05-AC79-476E-A811-8258C0B7BD9B}"/>
          </ac:spMkLst>
        </pc:spChg>
        <pc:spChg chg="add del mod">
          <ac:chgData name="Nono rara" userId="e9fb7294042be555" providerId="Windows Live" clId="Web-{5409E37E-C6C1-4397-854B-F3BD8289953F}" dt="2022-03-04T12:17:24.030" v="939"/>
          <ac:spMkLst>
            <pc:docMk/>
            <pc:sldMk cId="824686182" sldId="325"/>
            <ac:spMk id="4" creationId="{9AEBBEB8-7E8D-4016-9416-FDB28902A63C}"/>
          </ac:spMkLst>
        </pc:spChg>
        <pc:spChg chg="del mod ord">
          <ac:chgData name="Nono rara" userId="e9fb7294042be555" providerId="Windows Live" clId="Web-{5409E37E-C6C1-4397-854B-F3BD8289953F}" dt="2022-03-04T12:51:45.393" v="1035"/>
          <ac:spMkLst>
            <pc:docMk/>
            <pc:sldMk cId="824686182" sldId="325"/>
            <ac:spMk id="5" creationId="{F541F25A-CB65-4BAA-9051-978F6755CA66}"/>
          </ac:spMkLst>
        </pc:spChg>
        <pc:spChg chg="del mod">
          <ac:chgData name="Nono rara" userId="e9fb7294042be555" providerId="Windows Live" clId="Web-{5409E37E-C6C1-4397-854B-F3BD8289953F}" dt="2022-03-04T11:43:39.317" v="924"/>
          <ac:spMkLst>
            <pc:docMk/>
            <pc:sldMk cId="824686182" sldId="325"/>
            <ac:spMk id="8" creationId="{3478AA6C-CD17-4B10-AC97-87ACF1B65A00}"/>
          </ac:spMkLst>
        </pc:spChg>
        <pc:spChg chg="del">
          <ac:chgData name="Nono rara" userId="e9fb7294042be555" providerId="Windows Live" clId="Web-{5409E37E-C6C1-4397-854B-F3BD8289953F}" dt="2022-03-04T12:51:20.986" v="1030"/>
          <ac:spMkLst>
            <pc:docMk/>
            <pc:sldMk cId="824686182" sldId="325"/>
            <ac:spMk id="36" creationId="{907EF6B7-1338-4443-8C46-6A318D952DFD}"/>
          </ac:spMkLst>
        </pc:spChg>
        <pc:spChg chg="del">
          <ac:chgData name="Nono rara" userId="e9fb7294042be555" providerId="Windows Live" clId="Web-{5409E37E-C6C1-4397-854B-F3BD8289953F}" dt="2022-03-04T12:51:20.986" v="1030"/>
          <ac:spMkLst>
            <pc:docMk/>
            <pc:sldMk cId="824686182" sldId="325"/>
            <ac:spMk id="38" creationId="{DAAE4CDD-124C-4DCF-9584-B6033B545DD5}"/>
          </ac:spMkLst>
        </pc:spChg>
        <pc:spChg chg="del">
          <ac:chgData name="Nono rara" userId="e9fb7294042be555" providerId="Windows Live" clId="Web-{5409E37E-C6C1-4397-854B-F3BD8289953F}" dt="2022-03-04T12:51:20.986" v="1030"/>
          <ac:spMkLst>
            <pc:docMk/>
            <pc:sldMk cId="824686182" sldId="325"/>
            <ac:spMk id="40" creationId="{081E4A58-353D-44AE-B2FC-2A74E2E400F7}"/>
          </ac:spMkLst>
        </pc:spChg>
        <pc:spChg chg="add">
          <ac:chgData name="Nono rara" userId="e9fb7294042be555" providerId="Windows Live" clId="Web-{5409E37E-C6C1-4397-854B-F3BD8289953F}" dt="2022-03-04T12:51:20.986" v="1030"/>
          <ac:spMkLst>
            <pc:docMk/>
            <pc:sldMk cId="824686182" sldId="325"/>
            <ac:spMk id="45" creationId="{C232B152-3720-4D3B-97ED-45CE5483F16F}"/>
          </ac:spMkLst>
        </pc:spChg>
        <pc:spChg chg="add">
          <ac:chgData name="Nono rara" userId="e9fb7294042be555" providerId="Windows Live" clId="Web-{5409E37E-C6C1-4397-854B-F3BD8289953F}" dt="2022-03-04T12:51:20.986" v="1030"/>
          <ac:spMkLst>
            <pc:docMk/>
            <pc:sldMk cId="824686182" sldId="325"/>
            <ac:spMk id="47" creationId="{11BAB570-FF10-4E96-8A3F-FA9804702B89}"/>
          </ac:spMkLst>
        </pc:spChg>
        <pc:spChg chg="add">
          <ac:chgData name="Nono rara" userId="e9fb7294042be555" providerId="Windows Live" clId="Web-{5409E37E-C6C1-4397-854B-F3BD8289953F}" dt="2022-03-04T12:51:20.986" v="1030"/>
          <ac:spMkLst>
            <pc:docMk/>
            <pc:sldMk cId="824686182" sldId="325"/>
            <ac:spMk id="49" creationId="{4B9FAFB2-BEB5-4848-8018-BCAD99E2E1AA}"/>
          </ac:spMkLst>
        </pc:spChg>
        <pc:picChg chg="add mod">
          <ac:chgData name="Nono rara" userId="e9fb7294042be555" providerId="Windows Live" clId="Web-{5409E37E-C6C1-4397-854B-F3BD8289953F}" dt="2022-03-04T12:52:00.175" v="1038" actId="14100"/>
          <ac:picMkLst>
            <pc:docMk/>
            <pc:sldMk cId="824686182" sldId="325"/>
            <ac:picMk id="4" creationId="{847EE1E7-7F1C-4C53-94F6-5A43DAAEC965}"/>
          </ac:picMkLst>
        </pc:picChg>
        <pc:picChg chg="del">
          <ac:chgData name="Nono rara" userId="e9fb7294042be555" providerId="Windows Live" clId="Web-{5409E37E-C6C1-4397-854B-F3BD8289953F}" dt="2022-03-04T11:42:12.671" v="916"/>
          <ac:picMkLst>
            <pc:docMk/>
            <pc:sldMk cId="824686182" sldId="325"/>
            <ac:picMk id="4" creationId="{BA0E5723-56A9-4BFC-801E-40DB83A956F2}"/>
          </ac:picMkLst>
        </pc:picChg>
        <pc:picChg chg="del">
          <ac:chgData name="Nono rara" userId="e9fb7294042be555" providerId="Windows Live" clId="Web-{5409E37E-C6C1-4397-854B-F3BD8289953F}" dt="2022-03-04T11:42:22.078" v="920"/>
          <ac:picMkLst>
            <pc:docMk/>
            <pc:sldMk cId="824686182" sldId="325"/>
            <ac:picMk id="7" creationId="{57E7C574-74C3-4D8A-803D-534406674D98}"/>
          </ac:picMkLst>
        </pc:picChg>
      </pc:sldChg>
      <pc:sldChg chg="addSp delSp modSp">
        <pc:chgData name="Nono rara" userId="e9fb7294042be555" providerId="Windows Live" clId="Web-{5409E37E-C6C1-4397-854B-F3BD8289953F}" dt="2022-03-04T13:21:50.055" v="1337" actId="20577"/>
        <pc:sldMkLst>
          <pc:docMk/>
          <pc:sldMk cId="1241751827" sldId="326"/>
        </pc:sldMkLst>
        <pc:spChg chg="del">
          <ac:chgData name="Nono rara" userId="e9fb7294042be555" providerId="Windows Live" clId="Web-{5409E37E-C6C1-4397-854B-F3BD8289953F}" dt="2022-03-04T13:17:42.110" v="1168"/>
          <ac:spMkLst>
            <pc:docMk/>
            <pc:sldMk cId="1241751827" sldId="326"/>
            <ac:spMk id="9" creationId="{FF00AF60-319E-4C9E-9529-FC8045AA49AF}"/>
          </ac:spMkLst>
        </pc:spChg>
        <pc:spChg chg="add del">
          <ac:chgData name="Nono rara" userId="e9fb7294042be555" providerId="Windows Live" clId="Web-{5409E37E-C6C1-4397-854B-F3BD8289953F}" dt="2022-03-04T13:19:17.629" v="1175"/>
          <ac:spMkLst>
            <pc:docMk/>
            <pc:sldMk cId="1241751827" sldId="326"/>
            <ac:spMk id="14" creationId="{CEA5D4C5-DE93-454B-A91E-A0FEC0CB9C0C}"/>
          </ac:spMkLst>
        </pc:spChg>
        <pc:spChg chg="add mod">
          <ac:chgData name="Nono rara" userId="e9fb7294042be555" providerId="Windows Live" clId="Web-{5409E37E-C6C1-4397-854B-F3BD8289953F}" dt="2022-03-04T13:21:50.055" v="1337" actId="20577"/>
          <ac:spMkLst>
            <pc:docMk/>
            <pc:sldMk cId="1241751827" sldId="326"/>
            <ac:spMk id="15" creationId="{BD285C03-D173-4C1F-BA55-0114C6D3F301}"/>
          </ac:spMkLst>
        </pc:spChg>
        <pc:picChg chg="del">
          <ac:chgData name="Nono rara" userId="e9fb7294042be555" providerId="Windows Live" clId="Web-{5409E37E-C6C1-4397-854B-F3BD8289953F}" dt="2022-03-04T13:16:14.405" v="1155"/>
          <ac:picMkLst>
            <pc:docMk/>
            <pc:sldMk cId="1241751827" sldId="326"/>
            <ac:picMk id="4" creationId="{C4B589E0-2D71-4B31-A64A-8F54DEE55EB0}"/>
          </ac:picMkLst>
        </pc:picChg>
        <pc:picChg chg="del">
          <ac:chgData name="Nono rara" userId="e9fb7294042be555" providerId="Windows Live" clId="Web-{5409E37E-C6C1-4397-854B-F3BD8289953F}" dt="2022-03-04T13:16:16.295" v="1156"/>
          <ac:picMkLst>
            <pc:docMk/>
            <pc:sldMk cId="1241751827" sldId="326"/>
            <ac:picMk id="5" creationId="{D680F399-6A5A-4778-8545-7B33E3E34967}"/>
          </ac:picMkLst>
        </pc:picChg>
        <pc:picChg chg="add del mod">
          <ac:chgData name="Nono rara" userId="e9fb7294042be555" providerId="Windows Live" clId="Web-{5409E37E-C6C1-4397-854B-F3BD8289953F}" dt="2022-03-04T13:16:11.155" v="1154"/>
          <ac:picMkLst>
            <pc:docMk/>
            <pc:sldMk cId="1241751827" sldId="326"/>
            <ac:picMk id="6" creationId="{3342591C-2957-4A31-8471-6832AA90E0B3}"/>
          </ac:picMkLst>
        </pc:picChg>
        <pc:picChg chg="del">
          <ac:chgData name="Nono rara" userId="e9fb7294042be555" providerId="Windows Live" clId="Web-{5409E37E-C6C1-4397-854B-F3BD8289953F}" dt="2022-03-04T13:16:19.264" v="1157"/>
          <ac:picMkLst>
            <pc:docMk/>
            <pc:sldMk cId="1241751827" sldId="326"/>
            <ac:picMk id="7" creationId="{30B69FAB-0799-4AA7-BD47-F9DD749F5D23}"/>
          </ac:picMkLst>
        </pc:picChg>
        <pc:picChg chg="del">
          <ac:chgData name="Nono rara" userId="e9fb7294042be555" providerId="Windows Live" clId="Web-{5409E37E-C6C1-4397-854B-F3BD8289953F}" dt="2022-03-04T13:16:20.186" v="1158"/>
          <ac:picMkLst>
            <pc:docMk/>
            <pc:sldMk cId="1241751827" sldId="326"/>
            <ac:picMk id="8" creationId="{DD6695D7-84A5-4C28-8969-FBF96A4B7852}"/>
          </ac:picMkLst>
        </pc:picChg>
        <pc:picChg chg="add mod">
          <ac:chgData name="Nono rara" userId="e9fb7294042be555" providerId="Windows Live" clId="Web-{5409E37E-C6C1-4397-854B-F3BD8289953F}" dt="2022-03-04T13:17:08.547" v="1164" actId="14100"/>
          <ac:picMkLst>
            <pc:docMk/>
            <pc:sldMk cId="1241751827" sldId="326"/>
            <ac:picMk id="10" creationId="{1F2E1F5F-F22A-4A53-B703-97C236751018}"/>
          </ac:picMkLst>
        </pc:picChg>
        <pc:picChg chg="add mod">
          <ac:chgData name="Nono rara" userId="e9fb7294042be555" providerId="Windows Live" clId="Web-{5409E37E-C6C1-4397-854B-F3BD8289953F}" dt="2022-03-04T13:17:05.375" v="1163" actId="14100"/>
          <ac:picMkLst>
            <pc:docMk/>
            <pc:sldMk cId="1241751827" sldId="326"/>
            <ac:picMk id="11" creationId="{8D9A1CB1-F3C2-4ECB-818D-D842E955D99F}"/>
          </ac:picMkLst>
        </pc:picChg>
        <pc:picChg chg="add mod">
          <ac:chgData name="Nono rara" userId="e9fb7294042be555" providerId="Windows Live" clId="Web-{5409E37E-C6C1-4397-854B-F3BD8289953F}" dt="2022-03-04T13:17:34.423" v="1167" actId="14100"/>
          <ac:picMkLst>
            <pc:docMk/>
            <pc:sldMk cId="1241751827" sldId="326"/>
            <ac:picMk id="12" creationId="{830EAE8E-01D0-4C4F-B7C9-0FFA2531DA9F}"/>
          </ac:picMkLst>
        </pc:picChg>
        <pc:picChg chg="add mod">
          <ac:chgData name="Nono rara" userId="e9fb7294042be555" providerId="Windows Live" clId="Web-{5409E37E-C6C1-4397-854B-F3BD8289953F}" dt="2022-03-04T13:18:29.221" v="1171" actId="14100"/>
          <ac:picMkLst>
            <pc:docMk/>
            <pc:sldMk cId="1241751827" sldId="326"/>
            <ac:picMk id="13" creationId="{B1139770-53F4-4186-B95C-97C32A797F9C}"/>
          </ac:picMkLst>
        </pc:picChg>
      </pc:sldChg>
      <pc:sldChg chg="addSp delSp modSp">
        <pc:chgData name="Nono rara" userId="e9fb7294042be555" providerId="Windows Live" clId="Web-{5409E37E-C6C1-4397-854B-F3BD8289953F}" dt="2022-03-04T13:32:00.901" v="1591" actId="1076"/>
        <pc:sldMkLst>
          <pc:docMk/>
          <pc:sldMk cId="2577228625" sldId="327"/>
        </pc:sldMkLst>
        <pc:spChg chg="mod">
          <ac:chgData name="Nono rara" userId="e9fb7294042be555" providerId="Windows Live" clId="Web-{5409E37E-C6C1-4397-854B-F3BD8289953F}" dt="2022-03-04T13:25:12.826" v="1347" actId="20577"/>
          <ac:spMkLst>
            <pc:docMk/>
            <pc:sldMk cId="2577228625" sldId="327"/>
            <ac:spMk id="2" creationId="{1164AE74-8178-4783-9E01-927E6ABBB542}"/>
          </ac:spMkLst>
        </pc:spChg>
        <pc:spChg chg="mod">
          <ac:chgData name="Nono rara" userId="e9fb7294042be555" providerId="Windows Live" clId="Web-{5409E37E-C6C1-4397-854B-F3BD8289953F}" dt="2022-03-04T13:32:00.901" v="1591" actId="1076"/>
          <ac:spMkLst>
            <pc:docMk/>
            <pc:sldMk cId="2577228625" sldId="327"/>
            <ac:spMk id="9" creationId="{FF00AF60-319E-4C9E-9529-FC8045AA49AF}"/>
          </ac:spMkLst>
        </pc:spChg>
        <pc:picChg chg="add mod">
          <ac:chgData name="Nono rara" userId="e9fb7294042be555" providerId="Windows Live" clId="Web-{5409E37E-C6C1-4397-854B-F3BD8289953F}" dt="2022-03-04T13:27:13.299" v="1361" actId="14100"/>
          <ac:picMkLst>
            <pc:docMk/>
            <pc:sldMk cId="2577228625" sldId="327"/>
            <ac:picMk id="4" creationId="{60DC3167-055A-4D62-B0C5-3CDBA835D7B3}"/>
          </ac:picMkLst>
        </pc:picChg>
        <pc:picChg chg="add mod">
          <ac:chgData name="Nono rara" userId="e9fb7294042be555" providerId="Windows Live" clId="Web-{5409E37E-C6C1-4397-854B-F3BD8289953F}" dt="2022-03-04T13:27:16.549" v="1362" actId="14100"/>
          <ac:picMkLst>
            <pc:docMk/>
            <pc:sldMk cId="2577228625" sldId="327"/>
            <ac:picMk id="5" creationId="{C3C8A04D-812F-461F-B492-857473898257}"/>
          </ac:picMkLst>
        </pc:picChg>
        <pc:picChg chg="add mod">
          <ac:chgData name="Nono rara" userId="e9fb7294042be555" providerId="Windows Live" clId="Web-{5409E37E-C6C1-4397-854B-F3BD8289953F}" dt="2022-03-04T13:27:41.050" v="1366" actId="14100"/>
          <ac:picMkLst>
            <pc:docMk/>
            <pc:sldMk cId="2577228625" sldId="327"/>
            <ac:picMk id="6" creationId="{BF502F44-0239-490B-A21B-848CE922A671}"/>
          </ac:picMkLst>
        </pc:picChg>
        <pc:picChg chg="del">
          <ac:chgData name="Nono rara" userId="e9fb7294042be555" providerId="Windows Live" clId="Web-{5409E37E-C6C1-4397-854B-F3BD8289953F}" dt="2022-03-04T13:25:18.686" v="1349"/>
          <ac:picMkLst>
            <pc:docMk/>
            <pc:sldMk cId="2577228625" sldId="327"/>
            <ac:picMk id="10" creationId="{CB21A90C-6AE9-4F87-9165-952E3108CA7A}"/>
          </ac:picMkLst>
        </pc:picChg>
        <pc:picChg chg="del">
          <ac:chgData name="Nono rara" userId="e9fb7294042be555" providerId="Windows Live" clId="Web-{5409E37E-C6C1-4397-854B-F3BD8289953F}" dt="2022-03-04T13:25:16.623" v="1348"/>
          <ac:picMkLst>
            <pc:docMk/>
            <pc:sldMk cId="2577228625" sldId="327"/>
            <ac:picMk id="11" creationId="{CD734D67-F0C8-4D14-8E2A-319094639F33}"/>
          </ac:picMkLst>
        </pc:picChg>
        <pc:picChg chg="del">
          <ac:chgData name="Nono rara" userId="e9fb7294042be555" providerId="Windows Live" clId="Web-{5409E37E-C6C1-4397-854B-F3BD8289953F}" dt="2022-03-04T13:25:20.014" v="1350"/>
          <ac:picMkLst>
            <pc:docMk/>
            <pc:sldMk cId="2577228625" sldId="327"/>
            <ac:picMk id="12" creationId="{E91E437A-2C1D-46F6-A21B-9154BE4AD66E}"/>
          </ac:picMkLst>
        </pc:picChg>
        <pc:picChg chg="del">
          <ac:chgData name="Nono rara" userId="e9fb7294042be555" providerId="Windows Live" clId="Web-{5409E37E-C6C1-4397-854B-F3BD8289953F}" dt="2022-03-04T13:25:22.014" v="1351"/>
          <ac:picMkLst>
            <pc:docMk/>
            <pc:sldMk cId="2577228625" sldId="327"/>
            <ac:picMk id="13" creationId="{6C2159FF-AD97-4D34-9998-82566855C63B}"/>
          </ac:picMkLst>
        </pc:picChg>
      </pc:sldChg>
      <pc:sldChg chg="del">
        <pc:chgData name="Nono rara" userId="e9fb7294042be555" providerId="Windows Live" clId="Web-{5409E37E-C6C1-4397-854B-F3BD8289953F}" dt="2022-03-04T13:33:09.356" v="1592"/>
        <pc:sldMkLst>
          <pc:docMk/>
          <pc:sldMk cId="2193698303" sldId="328"/>
        </pc:sldMkLst>
      </pc:sldChg>
      <pc:sldChg chg="del">
        <pc:chgData name="Nono rara" userId="e9fb7294042be555" providerId="Windows Live" clId="Web-{5409E37E-C6C1-4397-854B-F3BD8289953F}" dt="2022-03-04T13:33:14.012" v="1593"/>
        <pc:sldMkLst>
          <pc:docMk/>
          <pc:sldMk cId="2468813851" sldId="329"/>
        </pc:sldMkLst>
      </pc:sldChg>
      <pc:sldChg chg="del">
        <pc:chgData name="Nono rara" userId="e9fb7294042be555" providerId="Windows Live" clId="Web-{5409E37E-C6C1-4397-854B-F3BD8289953F}" dt="2022-03-04T13:33:15.012" v="1594"/>
        <pc:sldMkLst>
          <pc:docMk/>
          <pc:sldMk cId="1985255105" sldId="330"/>
        </pc:sldMkLst>
      </pc:sldChg>
      <pc:sldChg chg="modSp">
        <pc:chgData name="Nono rara" userId="e9fb7294042be555" providerId="Windows Live" clId="Web-{5409E37E-C6C1-4397-854B-F3BD8289953F}" dt="2022-03-04T13:34:14.811" v="1602" actId="20577"/>
        <pc:sldMkLst>
          <pc:docMk/>
          <pc:sldMk cId="2155756487" sldId="331"/>
        </pc:sldMkLst>
        <pc:spChg chg="mod">
          <ac:chgData name="Nono rara" userId="e9fb7294042be555" providerId="Windows Live" clId="Web-{5409E37E-C6C1-4397-854B-F3BD8289953F}" dt="2022-03-04T13:34:14.811" v="1602" actId="20577"/>
          <ac:spMkLst>
            <pc:docMk/>
            <pc:sldMk cId="2155756487" sldId="331"/>
            <ac:spMk id="2" creationId="{5BEB000B-3842-40F0-A883-D4DCBED880EF}"/>
          </ac:spMkLst>
        </pc:spChg>
      </pc:sldChg>
      <pc:sldChg chg="addSp delSp modSp mod setBg">
        <pc:chgData name="Nono rara" userId="e9fb7294042be555" providerId="Windows Live" clId="Web-{5409E37E-C6C1-4397-854B-F3BD8289953F}" dt="2022-03-04T13:37:37.786" v="1624" actId="14100"/>
        <pc:sldMkLst>
          <pc:docMk/>
          <pc:sldMk cId="1526607947" sldId="332"/>
        </pc:sldMkLst>
        <pc:spChg chg="mod">
          <ac:chgData name="Nono rara" userId="e9fb7294042be555" providerId="Windows Live" clId="Web-{5409E37E-C6C1-4397-854B-F3BD8289953F}" dt="2022-03-04T13:35:52.439" v="1618"/>
          <ac:spMkLst>
            <pc:docMk/>
            <pc:sldMk cId="1526607947" sldId="332"/>
            <ac:spMk id="2" creationId="{6674106D-1B8C-44D5-8EB7-E06EEB5AFB6C}"/>
          </ac:spMkLst>
        </pc:spChg>
        <pc:spChg chg="del mod">
          <ac:chgData name="Nono rara" userId="e9fb7294042be555" providerId="Windows Live" clId="Web-{5409E37E-C6C1-4397-854B-F3BD8289953F}" dt="2022-03-04T13:36:14.533" v="1620"/>
          <ac:spMkLst>
            <pc:docMk/>
            <pc:sldMk cId="1526607947" sldId="332"/>
            <ac:spMk id="3" creationId="{E9520D40-B1CC-456D-BEFC-51D46AEF46F2}"/>
          </ac:spMkLst>
        </pc:spChg>
        <pc:spChg chg="del">
          <ac:chgData name="Nono rara" userId="e9fb7294042be555" providerId="Windows Live" clId="Web-{5409E37E-C6C1-4397-854B-F3BD8289953F}" dt="2022-03-04T13:34:59.593" v="1606"/>
          <ac:spMkLst>
            <pc:docMk/>
            <pc:sldMk cId="1526607947" sldId="332"/>
            <ac:spMk id="4" creationId="{687A08F6-55EF-45E8-A39F-26BABE37DE96}"/>
          </ac:spMkLst>
        </pc:spChg>
        <pc:spChg chg="del mod">
          <ac:chgData name="Nono rara" userId="e9fb7294042be555" providerId="Windows Live" clId="Web-{5409E37E-C6C1-4397-854B-F3BD8289953F}" dt="2022-03-04T13:35:15.688" v="1611"/>
          <ac:spMkLst>
            <pc:docMk/>
            <pc:sldMk cId="1526607947" sldId="332"/>
            <ac:spMk id="5" creationId="{2D9CB7A3-992A-4103-BBE5-682DC2FDB7C8}"/>
          </ac:spMkLst>
        </pc:spChg>
        <pc:spChg chg="del">
          <ac:chgData name="Nono rara" userId="e9fb7294042be555" providerId="Windows Live" clId="Web-{5409E37E-C6C1-4397-854B-F3BD8289953F}" dt="2022-03-04T13:35:27.282" v="1613"/>
          <ac:spMkLst>
            <pc:docMk/>
            <pc:sldMk cId="1526607947" sldId="332"/>
            <ac:spMk id="6" creationId="{A340BE42-8ED7-4282-BA1B-EFA7DB58ADDB}"/>
          </ac:spMkLst>
        </pc:spChg>
        <pc:spChg chg="del">
          <ac:chgData name="Nono rara" userId="e9fb7294042be555" providerId="Windows Live" clId="Web-{5409E37E-C6C1-4397-854B-F3BD8289953F}" dt="2022-03-04T13:35:36.595" v="1615"/>
          <ac:spMkLst>
            <pc:docMk/>
            <pc:sldMk cId="1526607947" sldId="332"/>
            <ac:spMk id="7" creationId="{5EB1186F-47BA-4906-8B45-F83C77039C38}"/>
          </ac:spMkLst>
        </pc:spChg>
        <pc:spChg chg="del">
          <ac:chgData name="Nono rara" userId="e9fb7294042be555" providerId="Windows Live" clId="Web-{5409E37E-C6C1-4397-854B-F3BD8289953F}" dt="2022-03-04T13:35:02.640" v="1607"/>
          <ac:spMkLst>
            <pc:docMk/>
            <pc:sldMk cId="1526607947" sldId="332"/>
            <ac:spMk id="8" creationId="{F368CB76-B789-4547-BF3D-95D8546BA5B7}"/>
          </ac:spMkLst>
        </pc:spChg>
        <pc:spChg chg="add">
          <ac:chgData name="Nono rara" userId="e9fb7294042be555" providerId="Windows Live" clId="Web-{5409E37E-C6C1-4397-854B-F3BD8289953F}" dt="2022-03-04T13:35:52.439" v="1618"/>
          <ac:spMkLst>
            <pc:docMk/>
            <pc:sldMk cId="1526607947" sldId="332"/>
            <ac:spMk id="9" creationId="{C7FA33FF-088D-4F16-95A2-2C64D353DEA8}"/>
          </ac:spMkLst>
        </pc:spChg>
        <pc:spChg chg="del">
          <ac:chgData name="Nono rara" userId="e9fb7294042be555" providerId="Windows Live" clId="Web-{5409E37E-C6C1-4397-854B-F3BD8289953F}" dt="2022-03-04T13:35:18.969" v="1612"/>
          <ac:spMkLst>
            <pc:docMk/>
            <pc:sldMk cId="1526607947" sldId="332"/>
            <ac:spMk id="10" creationId="{7356537C-C710-453C-A2D7-1C5C587426EC}"/>
          </ac:spMkLst>
        </pc:spChg>
        <pc:spChg chg="del">
          <ac:chgData name="Nono rara" userId="e9fb7294042be555" providerId="Windows Live" clId="Web-{5409E37E-C6C1-4397-854B-F3BD8289953F}" dt="2022-03-04T13:35:31.548" v="1614"/>
          <ac:spMkLst>
            <pc:docMk/>
            <pc:sldMk cId="1526607947" sldId="332"/>
            <ac:spMk id="11" creationId="{3C3BAF2B-D725-4B42-91F1-506202CA3FF3}"/>
          </ac:spMkLst>
        </pc:spChg>
        <pc:spChg chg="add">
          <ac:chgData name="Nono rara" userId="e9fb7294042be555" providerId="Windows Live" clId="Web-{5409E37E-C6C1-4397-854B-F3BD8289953F}" dt="2022-03-04T13:35:52.439" v="1618"/>
          <ac:spMkLst>
            <pc:docMk/>
            <pc:sldMk cId="1526607947" sldId="332"/>
            <ac:spMk id="12" creationId="{FF9DEA15-78BD-4750-AA18-B9F28A6D5AB8}"/>
          </ac:spMkLst>
        </pc:spChg>
        <pc:spChg chg="del mod">
          <ac:chgData name="Nono rara" userId="e9fb7294042be555" providerId="Windows Live" clId="Web-{5409E37E-C6C1-4397-854B-F3BD8289953F}" dt="2022-03-04T13:35:43.532" v="1617"/>
          <ac:spMkLst>
            <pc:docMk/>
            <pc:sldMk cId="1526607947" sldId="332"/>
            <ac:spMk id="13" creationId="{5EAC788C-21CB-40EE-90AC-21BE6D0FED66}"/>
          </ac:spMkLst>
        </pc:spChg>
        <pc:spChg chg="add">
          <ac:chgData name="Nono rara" userId="e9fb7294042be555" providerId="Windows Live" clId="Web-{5409E37E-C6C1-4397-854B-F3BD8289953F}" dt="2022-03-04T13:35:52.439" v="1618"/>
          <ac:spMkLst>
            <pc:docMk/>
            <pc:sldMk cId="1526607947" sldId="332"/>
            <ac:spMk id="14" creationId="{A376EFB1-01CF-419F-ABF1-2AF02BBFCBD1}"/>
          </ac:spMkLst>
        </pc:spChg>
        <pc:picChg chg="add mod">
          <ac:chgData name="Nono rara" userId="e9fb7294042be555" providerId="Windows Live" clId="Web-{5409E37E-C6C1-4397-854B-F3BD8289953F}" dt="2022-03-04T13:37:37.786" v="1624" actId="14100"/>
          <ac:picMkLst>
            <pc:docMk/>
            <pc:sldMk cId="1526607947" sldId="332"/>
            <ac:picMk id="15" creationId="{318921BD-FFC0-40EE-A8B0-C2F8C96376F4}"/>
          </ac:picMkLst>
        </pc:picChg>
      </pc:sldChg>
      <pc:sldChg chg="addSp delSp modSp">
        <pc:chgData name="Nono rara" userId="e9fb7294042be555" providerId="Windows Live" clId="Web-{5409E37E-C6C1-4397-854B-F3BD8289953F}" dt="2022-03-04T13:44:10.719" v="1676" actId="14100"/>
        <pc:sldMkLst>
          <pc:docMk/>
          <pc:sldMk cId="2213573439" sldId="333"/>
        </pc:sldMkLst>
        <pc:spChg chg="mod">
          <ac:chgData name="Nono rara" userId="e9fb7294042be555" providerId="Windows Live" clId="Web-{5409E37E-C6C1-4397-854B-F3BD8289953F}" dt="2022-03-04T13:41:45.387" v="1654" actId="20577"/>
          <ac:spMkLst>
            <pc:docMk/>
            <pc:sldMk cId="2213573439" sldId="333"/>
            <ac:spMk id="2" creationId="{9A6A0712-1D19-43E4-8FAB-BE3631F8BF9F}"/>
          </ac:spMkLst>
        </pc:spChg>
        <pc:spChg chg="add del mod">
          <ac:chgData name="Nono rara" userId="e9fb7294042be555" providerId="Windows Live" clId="Web-{5409E37E-C6C1-4397-854B-F3BD8289953F}" dt="2022-03-04T13:41:51.965" v="1655"/>
          <ac:spMkLst>
            <pc:docMk/>
            <pc:sldMk cId="2213573439" sldId="333"/>
            <ac:spMk id="5" creationId="{A16695D1-7B88-4916-A694-BA13BFEDA0B1}"/>
          </ac:spMkLst>
        </pc:spChg>
        <pc:spChg chg="add del">
          <ac:chgData name="Nono rara" userId="e9fb7294042be555" providerId="Windows Live" clId="Web-{5409E37E-C6C1-4397-854B-F3BD8289953F}" dt="2022-03-04T13:40:30.650" v="1642"/>
          <ac:spMkLst>
            <pc:docMk/>
            <pc:sldMk cId="2213573439" sldId="333"/>
            <ac:spMk id="6" creationId="{F1F74124-BEAA-4A3D-906B-B070262D901E}"/>
          </ac:spMkLst>
        </pc:spChg>
        <pc:spChg chg="add del mod">
          <ac:chgData name="Nono rara" userId="e9fb7294042be555" providerId="Windows Live" clId="Web-{5409E37E-C6C1-4397-854B-F3BD8289953F}" dt="2022-03-04T13:41:02.948" v="1647"/>
          <ac:spMkLst>
            <pc:docMk/>
            <pc:sldMk cId="2213573439" sldId="333"/>
            <ac:spMk id="7" creationId="{2D859829-F2C2-42BA-A145-BBD8569D0A18}"/>
          </ac:spMkLst>
        </pc:spChg>
        <pc:spChg chg="add del">
          <ac:chgData name="Nono rara" userId="e9fb7294042be555" providerId="Windows Live" clId="Web-{5409E37E-C6C1-4397-854B-F3BD8289953F}" dt="2022-03-04T13:40:35.509" v="1643"/>
          <ac:spMkLst>
            <pc:docMk/>
            <pc:sldMk cId="2213573439" sldId="333"/>
            <ac:spMk id="8" creationId="{9B5ED0EC-54A6-4AC1-909C-80909954CF55}"/>
          </ac:spMkLst>
        </pc:spChg>
        <pc:spChg chg="add mod">
          <ac:chgData name="Nono rara" userId="e9fb7294042be555" providerId="Windows Live" clId="Web-{5409E37E-C6C1-4397-854B-F3BD8289953F}" dt="2022-03-04T13:43:58.797" v="1671" actId="20577"/>
          <ac:spMkLst>
            <pc:docMk/>
            <pc:sldMk cId="2213573439" sldId="333"/>
            <ac:spMk id="10" creationId="{CBC348B4-5F11-431E-9376-747FE8BF5A27}"/>
          </ac:spMkLst>
        </pc:spChg>
        <pc:spChg chg="del">
          <ac:chgData name="Nono rara" userId="e9fb7294042be555" providerId="Windows Live" clId="Web-{5409E37E-C6C1-4397-854B-F3BD8289953F}" dt="2022-03-04T13:40:02.790" v="1638"/>
          <ac:spMkLst>
            <pc:docMk/>
            <pc:sldMk cId="2213573439" sldId="333"/>
            <ac:spMk id="17" creationId="{7DA1F35B-C8F7-4A5A-9339-7DA4D785B300}"/>
          </ac:spMkLst>
        </pc:spChg>
        <pc:spChg chg="del">
          <ac:chgData name="Nono rara" userId="e9fb7294042be555" providerId="Windows Live" clId="Web-{5409E37E-C6C1-4397-854B-F3BD8289953F}" dt="2022-03-04T13:40:02.790" v="1638"/>
          <ac:spMkLst>
            <pc:docMk/>
            <pc:sldMk cId="2213573439" sldId="333"/>
            <ac:spMk id="18" creationId="{B2D4AD41-40DA-4A81-92F5-B6E3BA1ED82A}"/>
          </ac:spMkLst>
        </pc:spChg>
        <pc:spChg chg="add del">
          <ac:chgData name="Nono rara" userId="e9fb7294042be555" providerId="Windows Live" clId="Web-{5409E37E-C6C1-4397-854B-F3BD8289953F}" dt="2022-03-04T13:41:13.482" v="1648"/>
          <ac:spMkLst>
            <pc:docMk/>
            <pc:sldMk cId="2213573439" sldId="333"/>
            <ac:spMk id="23" creationId="{827B839B-9ADE-406B-8590-F1CAEDED45A1}"/>
          </ac:spMkLst>
        </pc:spChg>
        <pc:spChg chg="add del">
          <ac:chgData name="Nono rara" userId="e9fb7294042be555" providerId="Windows Live" clId="Web-{5409E37E-C6C1-4397-854B-F3BD8289953F}" dt="2022-03-04T13:41:13.482" v="1648"/>
          <ac:spMkLst>
            <pc:docMk/>
            <pc:sldMk cId="2213573439" sldId="333"/>
            <ac:spMk id="25" creationId="{CFE45BF0-46DB-408C-B5F7-7B11716805D4}"/>
          </ac:spMkLst>
        </pc:spChg>
        <pc:spChg chg="add del">
          <ac:chgData name="Nono rara" userId="e9fb7294042be555" providerId="Windows Live" clId="Web-{5409E37E-C6C1-4397-854B-F3BD8289953F}" dt="2022-03-04T13:41:13.482" v="1648"/>
          <ac:spMkLst>
            <pc:docMk/>
            <pc:sldMk cId="2213573439" sldId="333"/>
            <ac:spMk id="27" creationId="{2AEBC8F2-97B1-41B4-93F1-2D289E197FBA}"/>
          </ac:spMkLst>
        </pc:spChg>
        <pc:spChg chg="add del">
          <ac:chgData name="Nono rara" userId="e9fb7294042be555" providerId="Windows Live" clId="Web-{5409E37E-C6C1-4397-854B-F3BD8289953F}" dt="2022-03-04T13:41:13.482" v="1648"/>
          <ac:spMkLst>
            <pc:docMk/>
            <pc:sldMk cId="2213573439" sldId="333"/>
            <ac:spMk id="29" creationId="{472E3A19-F5D5-48FC-BB9C-48C2F68F598B}"/>
          </ac:spMkLst>
        </pc:spChg>
        <pc:spChg chg="add del">
          <ac:chgData name="Nono rara" userId="e9fb7294042be555" providerId="Windows Live" clId="Web-{5409E37E-C6C1-4397-854B-F3BD8289953F}" dt="2022-03-04T13:41:13.482" v="1648"/>
          <ac:spMkLst>
            <pc:docMk/>
            <pc:sldMk cId="2213573439" sldId="333"/>
            <ac:spMk id="31" creationId="{7A62E32F-BB65-43A8-8EB5-92346890E549}"/>
          </ac:spMkLst>
        </pc:spChg>
        <pc:spChg chg="add del">
          <ac:chgData name="Nono rara" userId="e9fb7294042be555" providerId="Windows Live" clId="Web-{5409E37E-C6C1-4397-854B-F3BD8289953F}" dt="2022-03-04T13:41:13.482" v="1648"/>
          <ac:spMkLst>
            <pc:docMk/>
            <pc:sldMk cId="2213573439" sldId="333"/>
            <ac:spMk id="33" creationId="{14E91B64-9FCC-451E-AFB4-A827D6329367}"/>
          </ac:spMkLst>
        </pc:spChg>
        <pc:spChg chg="add">
          <ac:chgData name="Nono rara" userId="e9fb7294042be555" providerId="Windows Live" clId="Web-{5409E37E-C6C1-4397-854B-F3BD8289953F}" dt="2022-03-04T13:41:13.482" v="1648"/>
          <ac:spMkLst>
            <pc:docMk/>
            <pc:sldMk cId="2213573439" sldId="333"/>
            <ac:spMk id="38" creationId="{C7FA33FF-088D-4F16-95A2-2C64D353DEA8}"/>
          </ac:spMkLst>
        </pc:spChg>
        <pc:spChg chg="add">
          <ac:chgData name="Nono rara" userId="e9fb7294042be555" providerId="Windows Live" clId="Web-{5409E37E-C6C1-4397-854B-F3BD8289953F}" dt="2022-03-04T13:41:13.482" v="1648"/>
          <ac:spMkLst>
            <pc:docMk/>
            <pc:sldMk cId="2213573439" sldId="333"/>
            <ac:spMk id="40" creationId="{A376EFB1-01CF-419F-ABF1-2AF02BBFCBD1}"/>
          </ac:spMkLst>
        </pc:spChg>
        <pc:spChg chg="add">
          <ac:chgData name="Nono rara" userId="e9fb7294042be555" providerId="Windows Live" clId="Web-{5409E37E-C6C1-4397-854B-F3BD8289953F}" dt="2022-03-04T13:41:13.482" v="1648"/>
          <ac:spMkLst>
            <pc:docMk/>
            <pc:sldMk cId="2213573439" sldId="333"/>
            <ac:spMk id="42" creationId="{FF9DEA15-78BD-4750-AA18-B9F28A6D5AB8}"/>
          </ac:spMkLst>
        </pc:spChg>
        <pc:graphicFrameChg chg="del mod modGraphic">
          <ac:chgData name="Nono rara" userId="e9fb7294042be555" providerId="Windows Live" clId="Web-{5409E37E-C6C1-4397-854B-F3BD8289953F}" dt="2022-03-04T13:39:13.023" v="1629"/>
          <ac:graphicFrameMkLst>
            <pc:docMk/>
            <pc:sldMk cId="2213573439" sldId="333"/>
            <ac:graphicFrameMk id="4" creationId="{ACB3F86F-2F0A-4294-B732-817E647E6AFF}"/>
          </ac:graphicFrameMkLst>
        </pc:graphicFrameChg>
        <pc:picChg chg="add mod">
          <ac:chgData name="Nono rara" userId="e9fb7294042be555" providerId="Windows Live" clId="Web-{5409E37E-C6C1-4397-854B-F3BD8289953F}" dt="2022-03-04T13:42:37.185" v="1662" actId="1076"/>
          <ac:picMkLst>
            <pc:docMk/>
            <pc:sldMk cId="2213573439" sldId="333"/>
            <ac:picMk id="9" creationId="{7CFFCBCF-1A0D-4700-B66D-0BC0ED89E9C9}"/>
          </ac:picMkLst>
        </pc:picChg>
        <pc:picChg chg="add mod">
          <ac:chgData name="Nono rara" userId="e9fb7294042be555" providerId="Windows Live" clId="Web-{5409E37E-C6C1-4397-854B-F3BD8289953F}" dt="2022-03-04T13:44:10.719" v="1676" actId="14100"/>
          <ac:picMkLst>
            <pc:docMk/>
            <pc:sldMk cId="2213573439" sldId="333"/>
            <ac:picMk id="11" creationId="{694AA607-B1FC-4BA0-96AB-8E4D5C210535}"/>
          </ac:picMkLst>
        </pc:picChg>
      </pc:sldChg>
      <pc:sldChg chg="addSp delSp modSp">
        <pc:chgData name="Nono rara" userId="e9fb7294042be555" providerId="Windows Live" clId="Web-{5409E37E-C6C1-4397-854B-F3BD8289953F}" dt="2022-03-04T14:42:29.503" v="2004" actId="14100"/>
        <pc:sldMkLst>
          <pc:docMk/>
          <pc:sldMk cId="300808383" sldId="334"/>
        </pc:sldMkLst>
        <pc:spChg chg="mod">
          <ac:chgData name="Nono rara" userId="e9fb7294042be555" providerId="Windows Live" clId="Web-{5409E37E-C6C1-4397-854B-F3BD8289953F}" dt="2022-03-04T14:36:34.855" v="1976" actId="1076"/>
          <ac:spMkLst>
            <pc:docMk/>
            <pc:sldMk cId="300808383" sldId="334"/>
            <ac:spMk id="2" creationId="{D71B31F4-0900-4744-A26E-4A32F75BF4F5}"/>
          </ac:spMkLst>
        </pc:spChg>
        <pc:spChg chg="add del mod">
          <ac:chgData name="Nono rara" userId="e9fb7294042be555" providerId="Windows Live" clId="Web-{5409E37E-C6C1-4397-854B-F3BD8289953F}" dt="2022-03-04T14:36:39.871" v="1977"/>
          <ac:spMkLst>
            <pc:docMk/>
            <pc:sldMk cId="300808383" sldId="334"/>
            <ac:spMk id="4" creationId="{4FCD502C-63D5-4998-B671-4BE70F174D68}"/>
          </ac:spMkLst>
        </pc:spChg>
        <pc:spChg chg="add del">
          <ac:chgData name="Nono rara" userId="e9fb7294042be555" providerId="Windows Live" clId="Web-{5409E37E-C6C1-4397-854B-F3BD8289953F}" dt="2022-03-04T14:36:44.403" v="1978"/>
          <ac:spMkLst>
            <pc:docMk/>
            <pc:sldMk cId="300808383" sldId="334"/>
            <ac:spMk id="6" creationId="{89AAD9AC-9248-457C-8D51-644217FB9C5B}"/>
          </ac:spMkLst>
        </pc:spChg>
        <pc:picChg chg="del">
          <ac:chgData name="Nono rara" userId="e9fb7294042be555" providerId="Windows Live" clId="Web-{5409E37E-C6C1-4397-854B-F3BD8289953F}" dt="2022-03-04T14:35:46.620" v="1957"/>
          <ac:picMkLst>
            <pc:docMk/>
            <pc:sldMk cId="300808383" sldId="334"/>
            <ac:picMk id="5" creationId="{18CAAA1A-5A25-41FE-8F40-84949AFDBA5F}"/>
          </ac:picMkLst>
        </pc:picChg>
        <pc:picChg chg="add mod">
          <ac:chgData name="Nono rara" userId="e9fb7294042be555" providerId="Windows Live" clId="Web-{5409E37E-C6C1-4397-854B-F3BD8289953F}" dt="2022-03-04T14:37:36.372" v="1980" actId="1076"/>
          <ac:picMkLst>
            <pc:docMk/>
            <pc:sldMk cId="300808383" sldId="334"/>
            <ac:picMk id="7" creationId="{4CC3AC6E-283F-40C6-B58D-AECAE483CE0C}"/>
          </ac:picMkLst>
        </pc:picChg>
        <pc:picChg chg="add mod">
          <ac:chgData name="Nono rara" userId="e9fb7294042be555" providerId="Windows Live" clId="Web-{5409E37E-C6C1-4397-854B-F3BD8289953F}" dt="2022-03-04T14:38:39.983" v="1985" actId="1076"/>
          <ac:picMkLst>
            <pc:docMk/>
            <pc:sldMk cId="300808383" sldId="334"/>
            <ac:picMk id="8" creationId="{C05C7065-7525-4E0A-A777-509C58FB283E}"/>
          </ac:picMkLst>
        </pc:picChg>
        <pc:picChg chg="add mod">
          <ac:chgData name="Nono rara" userId="e9fb7294042be555" providerId="Windows Live" clId="Web-{5409E37E-C6C1-4397-854B-F3BD8289953F}" dt="2022-03-04T14:38:33.733" v="1984" actId="1076"/>
          <ac:picMkLst>
            <pc:docMk/>
            <pc:sldMk cId="300808383" sldId="334"/>
            <ac:picMk id="10" creationId="{3E4BD786-F77A-4081-B6AD-8B0B2536CA2A}"/>
          </ac:picMkLst>
        </pc:picChg>
        <pc:picChg chg="add mod">
          <ac:chgData name="Nono rara" userId="e9fb7294042be555" providerId="Windows Live" clId="Web-{5409E37E-C6C1-4397-854B-F3BD8289953F}" dt="2022-03-04T14:42:29.456" v="2002" actId="14100"/>
          <ac:picMkLst>
            <pc:docMk/>
            <pc:sldMk cId="300808383" sldId="334"/>
            <ac:picMk id="11" creationId="{804331D9-7C2A-49FD-AACA-21051E4C07BD}"/>
          </ac:picMkLst>
        </pc:picChg>
        <pc:picChg chg="add mod">
          <ac:chgData name="Nono rara" userId="e9fb7294042be555" providerId="Windows Live" clId="Web-{5409E37E-C6C1-4397-854B-F3BD8289953F}" dt="2022-03-04T14:40:05.766" v="1991" actId="14100"/>
          <ac:picMkLst>
            <pc:docMk/>
            <pc:sldMk cId="300808383" sldId="334"/>
            <ac:picMk id="12" creationId="{89A129DE-E53C-45AA-9C6E-AEE71B980106}"/>
          </ac:picMkLst>
        </pc:picChg>
        <pc:picChg chg="add mod">
          <ac:chgData name="Nono rara" userId="e9fb7294042be555" providerId="Windows Live" clId="Web-{5409E37E-C6C1-4397-854B-F3BD8289953F}" dt="2022-03-04T14:41:11.251" v="1996" actId="14100"/>
          <ac:picMkLst>
            <pc:docMk/>
            <pc:sldMk cId="300808383" sldId="334"/>
            <ac:picMk id="13" creationId="{7270FB7F-4BCE-4532-B37D-3458338C702D}"/>
          </ac:picMkLst>
        </pc:picChg>
        <pc:picChg chg="add mod">
          <ac:chgData name="Nono rara" userId="e9fb7294042be555" providerId="Windows Live" clId="Web-{5409E37E-C6C1-4397-854B-F3BD8289953F}" dt="2022-03-04T14:41:45.924" v="1999" actId="14100"/>
          <ac:picMkLst>
            <pc:docMk/>
            <pc:sldMk cId="300808383" sldId="334"/>
            <ac:picMk id="14" creationId="{9F7128CC-03EB-4174-A723-3B752E4D0582}"/>
          </ac:picMkLst>
        </pc:picChg>
        <pc:picChg chg="add mod">
          <ac:chgData name="Nono rara" userId="e9fb7294042be555" providerId="Windows Live" clId="Web-{5409E37E-C6C1-4397-854B-F3BD8289953F}" dt="2022-03-04T14:42:29.503" v="2004" actId="14100"/>
          <ac:picMkLst>
            <pc:docMk/>
            <pc:sldMk cId="300808383" sldId="334"/>
            <ac:picMk id="15" creationId="{831ED590-5B4D-4D26-B812-DF6515E3A7FF}"/>
          </ac:picMkLst>
        </pc:picChg>
      </pc:sldChg>
      <pc:sldChg chg="addSp delSp modSp">
        <pc:chgData name="Nono rara" userId="e9fb7294042be555" providerId="Windows Live" clId="Web-{5409E37E-C6C1-4397-854B-F3BD8289953F}" dt="2022-03-04T15:48:15.465" v="2914" actId="14100"/>
        <pc:sldMkLst>
          <pc:docMk/>
          <pc:sldMk cId="829028239" sldId="335"/>
        </pc:sldMkLst>
        <pc:spChg chg="mod">
          <ac:chgData name="Nono rara" userId="e9fb7294042be555" providerId="Windows Live" clId="Web-{5409E37E-C6C1-4397-854B-F3BD8289953F}" dt="2022-03-04T15:44:40.821" v="2833" actId="20577"/>
          <ac:spMkLst>
            <pc:docMk/>
            <pc:sldMk cId="829028239" sldId="335"/>
            <ac:spMk id="2" creationId="{83F004EF-B19A-45FF-8D38-4C4AEAF86414}"/>
          </ac:spMkLst>
        </pc:spChg>
        <pc:spChg chg="add del mod">
          <ac:chgData name="Nono rara" userId="e9fb7294042be555" providerId="Windows Live" clId="Web-{5409E37E-C6C1-4397-854B-F3BD8289953F}" dt="2022-03-04T15:45:16.993" v="2836"/>
          <ac:spMkLst>
            <pc:docMk/>
            <pc:sldMk cId="829028239" sldId="335"/>
            <ac:spMk id="4" creationId="{D366CDAE-4229-44D8-8B32-EC4AC5A6D0C5}"/>
          </ac:spMkLst>
        </pc:spChg>
        <pc:spChg chg="add mod">
          <ac:chgData name="Nono rara" userId="e9fb7294042be555" providerId="Windows Live" clId="Web-{5409E37E-C6C1-4397-854B-F3BD8289953F}" dt="2022-03-04T15:48:15.465" v="2914" actId="14100"/>
          <ac:spMkLst>
            <pc:docMk/>
            <pc:sldMk cId="829028239" sldId="335"/>
            <ac:spMk id="8" creationId="{22B907E5-1CE9-4C31-83BB-3D3C60A6228F}"/>
          </ac:spMkLst>
        </pc:spChg>
        <pc:graphicFrameChg chg="del">
          <ac:chgData name="Nono rara" userId="e9fb7294042be555" providerId="Windows Live" clId="Web-{5409E37E-C6C1-4397-854B-F3BD8289953F}" dt="2022-03-04T15:44:49.618" v="2834"/>
          <ac:graphicFrameMkLst>
            <pc:docMk/>
            <pc:sldMk cId="829028239" sldId="335"/>
            <ac:graphicFrameMk id="5" creationId="{C1A92390-1827-4B00-A347-7A1E372B941D}"/>
          </ac:graphicFrameMkLst>
        </pc:graphicFrameChg>
        <pc:picChg chg="add mod ord">
          <ac:chgData name="Nono rara" userId="e9fb7294042be555" providerId="Windows Live" clId="Web-{5409E37E-C6C1-4397-854B-F3BD8289953F}" dt="2022-03-04T15:45:33.165" v="2843" actId="1076"/>
          <ac:picMkLst>
            <pc:docMk/>
            <pc:sldMk cId="829028239" sldId="335"/>
            <ac:picMk id="6" creationId="{DADC2AC8-F655-4F60-A887-BEDD5B7C5181}"/>
          </ac:picMkLst>
        </pc:picChg>
        <pc:picChg chg="add mod">
          <ac:chgData name="Nono rara" userId="e9fb7294042be555" providerId="Windows Live" clId="Web-{5409E37E-C6C1-4397-854B-F3BD8289953F}" dt="2022-03-04T15:45:59.635" v="2848" actId="14100"/>
          <ac:picMkLst>
            <pc:docMk/>
            <pc:sldMk cId="829028239" sldId="335"/>
            <ac:picMk id="7" creationId="{DB382F89-4D40-4349-9B0C-BDE46B321393}"/>
          </ac:picMkLst>
        </pc:picChg>
      </pc:sldChg>
      <pc:sldChg chg="modSp">
        <pc:chgData name="Nono rara" userId="e9fb7294042be555" providerId="Windows Live" clId="Web-{5409E37E-C6C1-4397-854B-F3BD8289953F}" dt="2022-03-04T15:48:36.731" v="2923" actId="20577"/>
        <pc:sldMkLst>
          <pc:docMk/>
          <pc:sldMk cId="1238206336" sldId="337"/>
        </pc:sldMkLst>
        <pc:spChg chg="mod">
          <ac:chgData name="Nono rara" userId="e9fb7294042be555" providerId="Windows Live" clId="Web-{5409E37E-C6C1-4397-854B-F3BD8289953F}" dt="2022-03-04T15:48:36.731" v="2923" actId="20577"/>
          <ac:spMkLst>
            <pc:docMk/>
            <pc:sldMk cId="1238206336" sldId="337"/>
            <ac:spMk id="2" creationId="{5BEB000B-3842-40F0-A883-D4DCBED880EF}"/>
          </ac:spMkLst>
        </pc:spChg>
      </pc:sldChg>
      <pc:sldChg chg="modSp">
        <pc:chgData name="Nono rara" userId="e9fb7294042be555" providerId="Windows Live" clId="Web-{5409E37E-C6C1-4397-854B-F3BD8289953F}" dt="2022-03-04T15:55:57.442" v="3132" actId="20577"/>
        <pc:sldMkLst>
          <pc:docMk/>
          <pc:sldMk cId="1706729822" sldId="338"/>
        </pc:sldMkLst>
        <pc:spChg chg="mod">
          <ac:chgData name="Nono rara" userId="e9fb7294042be555" providerId="Windows Live" clId="Web-{5409E37E-C6C1-4397-854B-F3BD8289953F}" dt="2022-03-04T15:48:41.622" v="2924" actId="20577"/>
          <ac:spMkLst>
            <pc:docMk/>
            <pc:sldMk cId="1706729822" sldId="338"/>
            <ac:spMk id="2" creationId="{1164AE74-8178-4783-9E01-927E6ABBB542}"/>
          </ac:spMkLst>
        </pc:spChg>
        <pc:spChg chg="mod">
          <ac:chgData name="Nono rara" userId="e9fb7294042be555" providerId="Windows Live" clId="Web-{5409E37E-C6C1-4397-854B-F3BD8289953F}" dt="2022-03-04T15:55:57.442" v="3132" actId="20577"/>
          <ac:spMkLst>
            <pc:docMk/>
            <pc:sldMk cId="1706729822" sldId="338"/>
            <ac:spMk id="3" creationId="{6E3FFD05-AC79-476E-A811-8258C0B7BD9B}"/>
          </ac:spMkLst>
        </pc:spChg>
      </pc:sldChg>
      <pc:sldChg chg="addSp delSp modSp">
        <pc:chgData name="Nono rara" userId="e9fb7294042be555" providerId="Windows Live" clId="Web-{5409E37E-C6C1-4397-854B-F3BD8289953F}" dt="2022-03-04T15:57:42.194" v="3147" actId="14100"/>
        <pc:sldMkLst>
          <pc:docMk/>
          <pc:sldMk cId="3486074810" sldId="340"/>
        </pc:sldMkLst>
        <pc:spChg chg="mod">
          <ac:chgData name="Nono rara" userId="e9fb7294042be555" providerId="Windows Live" clId="Web-{5409E37E-C6C1-4397-854B-F3BD8289953F}" dt="2022-03-04T15:56:10.239" v="3133" actId="20577"/>
          <ac:spMkLst>
            <pc:docMk/>
            <pc:sldMk cId="3486074810" sldId="340"/>
            <ac:spMk id="2" creationId="{1164AE74-8178-4783-9E01-927E6ABBB542}"/>
          </ac:spMkLst>
        </pc:spChg>
        <pc:spChg chg="del mod">
          <ac:chgData name="Nono rara" userId="e9fb7294042be555" providerId="Windows Live" clId="Web-{5409E37E-C6C1-4397-854B-F3BD8289953F}" dt="2022-03-04T15:56:24.349" v="3136"/>
          <ac:spMkLst>
            <pc:docMk/>
            <pc:sldMk cId="3486074810" sldId="340"/>
            <ac:spMk id="3" creationId="{6E3FFD05-AC79-476E-A811-8258C0B7BD9B}"/>
          </ac:spMkLst>
        </pc:spChg>
        <pc:spChg chg="add del mod">
          <ac:chgData name="Nono rara" userId="e9fb7294042be555" providerId="Windows Live" clId="Web-{5409E37E-C6C1-4397-854B-F3BD8289953F}" dt="2022-03-04T15:56:50.818" v="3137"/>
          <ac:spMkLst>
            <pc:docMk/>
            <pc:sldMk cId="3486074810" sldId="340"/>
            <ac:spMk id="6" creationId="{7F82E48D-3189-491C-AE3B-E7FE103A8CA5}"/>
          </ac:spMkLst>
        </pc:spChg>
        <pc:spChg chg="add mod">
          <ac:chgData name="Nono rara" userId="e9fb7294042be555" providerId="Windows Live" clId="Web-{5409E37E-C6C1-4397-854B-F3BD8289953F}" dt="2022-03-04T15:57:42.194" v="3147" actId="14100"/>
          <ac:spMkLst>
            <pc:docMk/>
            <pc:sldMk cId="3486074810" sldId="340"/>
            <ac:spMk id="8" creationId="{86454F6A-B8BE-4B4B-A01B-41E931AE3812}"/>
          </ac:spMkLst>
        </pc:spChg>
        <pc:picChg chg="del">
          <ac:chgData name="Nono rara" userId="e9fb7294042be555" providerId="Windows Live" clId="Web-{5409E37E-C6C1-4397-854B-F3BD8289953F}" dt="2022-03-04T15:56:13.505" v="3134"/>
          <ac:picMkLst>
            <pc:docMk/>
            <pc:sldMk cId="3486074810" sldId="340"/>
            <ac:picMk id="5" creationId="{B55BCE24-65DB-49C9-A647-A7CE1C97A59E}"/>
          </ac:picMkLst>
        </pc:picChg>
        <pc:picChg chg="add mod">
          <ac:chgData name="Nono rara" userId="e9fb7294042be555" providerId="Windows Live" clId="Web-{5409E37E-C6C1-4397-854B-F3BD8289953F}" dt="2022-03-04T15:57:04.975" v="3143" actId="14100"/>
          <ac:picMkLst>
            <pc:docMk/>
            <pc:sldMk cId="3486074810" sldId="340"/>
            <ac:picMk id="7" creationId="{837AFE68-4FF6-4F27-8667-E24730474774}"/>
          </ac:picMkLst>
        </pc:picChg>
      </pc:sldChg>
      <pc:sldChg chg="del">
        <pc:chgData name="Nono rara" userId="e9fb7294042be555" providerId="Windows Live" clId="Web-{5409E37E-C6C1-4397-854B-F3BD8289953F}" dt="2022-03-04T15:57:52.679" v="3148"/>
        <pc:sldMkLst>
          <pc:docMk/>
          <pc:sldMk cId="1394508070" sldId="341"/>
        </pc:sldMkLst>
      </pc:sldChg>
      <pc:sldChg chg="modSp">
        <pc:chgData name="Nono rara" userId="e9fb7294042be555" providerId="Windows Live" clId="Web-{5409E37E-C6C1-4397-854B-F3BD8289953F}" dt="2022-03-04T16:02:19.121" v="3334" actId="20577"/>
        <pc:sldMkLst>
          <pc:docMk/>
          <pc:sldMk cId="901947611" sldId="342"/>
        </pc:sldMkLst>
        <pc:spChg chg="mod">
          <ac:chgData name="Nono rara" userId="e9fb7294042be555" providerId="Windows Live" clId="Web-{5409E37E-C6C1-4397-854B-F3BD8289953F}" dt="2022-03-04T16:02:19.121" v="3334" actId="20577"/>
          <ac:spMkLst>
            <pc:docMk/>
            <pc:sldMk cId="901947611" sldId="342"/>
            <ac:spMk id="3" creationId="{C080F32D-156C-4563-856A-B63BBA593CC8}"/>
          </ac:spMkLst>
        </pc:spChg>
      </pc:sldChg>
      <pc:sldChg chg="addSp delSp modSp">
        <pc:chgData name="Nono rara" userId="e9fb7294042be555" providerId="Windows Live" clId="Web-{5409E37E-C6C1-4397-854B-F3BD8289953F}" dt="2022-03-04T14:48:08.352" v="2054" actId="20577"/>
        <pc:sldMkLst>
          <pc:docMk/>
          <pc:sldMk cId="2680479284" sldId="343"/>
        </pc:sldMkLst>
        <pc:spChg chg="mod">
          <ac:chgData name="Nono rara" userId="e9fb7294042be555" providerId="Windows Live" clId="Web-{5409E37E-C6C1-4397-854B-F3BD8289953F}" dt="2022-03-04T14:47:08.273" v="2034" actId="20577"/>
          <ac:spMkLst>
            <pc:docMk/>
            <pc:sldMk cId="2680479284" sldId="343"/>
            <ac:spMk id="2" creationId="{5E4BF460-AF89-433F-B76F-1F47F46D9081}"/>
          </ac:spMkLst>
        </pc:spChg>
        <pc:spChg chg="add mod">
          <ac:chgData name="Nono rara" userId="e9fb7294042be555" providerId="Windows Live" clId="Web-{5409E37E-C6C1-4397-854B-F3BD8289953F}" dt="2022-03-04T14:48:08.352" v="2054" actId="20577"/>
          <ac:spMkLst>
            <pc:docMk/>
            <pc:sldMk cId="2680479284" sldId="343"/>
            <ac:spMk id="5" creationId="{C2ABC9D2-6E29-43B5-98E0-E7D3948F31B5}"/>
          </ac:spMkLst>
        </pc:spChg>
        <pc:picChg chg="del">
          <ac:chgData name="Nono rara" userId="e9fb7294042be555" providerId="Windows Live" clId="Web-{5409E37E-C6C1-4397-854B-F3BD8289953F}" dt="2022-03-04T14:46:34.991" v="2018"/>
          <ac:picMkLst>
            <pc:docMk/>
            <pc:sldMk cId="2680479284" sldId="343"/>
            <ac:picMk id="3" creationId="{0BE26196-AC41-4BF9-90AE-1729FCE2BF38}"/>
          </ac:picMkLst>
        </pc:picChg>
        <pc:picChg chg="del">
          <ac:chgData name="Nono rara" userId="e9fb7294042be555" providerId="Windows Live" clId="Web-{5409E37E-C6C1-4397-854B-F3BD8289953F}" dt="2022-03-04T14:46:36.866" v="2019"/>
          <ac:picMkLst>
            <pc:docMk/>
            <pc:sldMk cId="2680479284" sldId="343"/>
            <ac:picMk id="4" creationId="{3D1D2043-2059-41AA-A8A1-0100131D179A}"/>
          </ac:picMkLst>
        </pc:picChg>
      </pc:sldChg>
      <pc:sldChg chg="addSp delSp modSp add ord replId">
        <pc:chgData name="Nono rara" userId="e9fb7294042be555" providerId="Windows Live" clId="Web-{5409E37E-C6C1-4397-854B-F3BD8289953F}" dt="2022-03-04T13:11:31.615" v="1152" actId="20577"/>
        <pc:sldMkLst>
          <pc:docMk/>
          <pc:sldMk cId="3648234620" sldId="344"/>
        </pc:sldMkLst>
        <pc:spChg chg="mod">
          <ac:chgData name="Nono rara" userId="e9fb7294042be555" providerId="Windows Live" clId="Web-{5409E37E-C6C1-4397-854B-F3BD8289953F}" dt="2022-03-04T13:11:31.615" v="1152" actId="20577"/>
          <ac:spMkLst>
            <pc:docMk/>
            <pc:sldMk cId="3648234620" sldId="344"/>
            <ac:spMk id="2" creationId="{1164AE74-8178-4783-9E01-927E6ABBB542}"/>
          </ac:spMkLst>
        </pc:spChg>
        <pc:spChg chg="del">
          <ac:chgData name="Nono rara" userId="e9fb7294042be555" providerId="Windows Live" clId="Web-{5409E37E-C6C1-4397-854B-F3BD8289953F}" dt="2022-03-04T13:09:27.893" v="1106"/>
          <ac:spMkLst>
            <pc:docMk/>
            <pc:sldMk cId="3648234620" sldId="344"/>
            <ac:spMk id="45" creationId="{C232B152-3720-4D3B-97ED-45CE5483F16F}"/>
          </ac:spMkLst>
        </pc:spChg>
        <pc:spChg chg="del">
          <ac:chgData name="Nono rara" userId="e9fb7294042be555" providerId="Windows Live" clId="Web-{5409E37E-C6C1-4397-854B-F3BD8289953F}" dt="2022-03-04T13:09:27.893" v="1106"/>
          <ac:spMkLst>
            <pc:docMk/>
            <pc:sldMk cId="3648234620" sldId="344"/>
            <ac:spMk id="47" creationId="{11BAB570-FF10-4E96-8A3F-FA9804702B89}"/>
          </ac:spMkLst>
        </pc:spChg>
        <pc:spChg chg="del">
          <ac:chgData name="Nono rara" userId="e9fb7294042be555" providerId="Windows Live" clId="Web-{5409E37E-C6C1-4397-854B-F3BD8289953F}" dt="2022-03-04T13:09:27.893" v="1106"/>
          <ac:spMkLst>
            <pc:docMk/>
            <pc:sldMk cId="3648234620" sldId="344"/>
            <ac:spMk id="49" creationId="{4B9FAFB2-BEB5-4848-8018-BCAD99E2E1AA}"/>
          </ac:spMkLst>
        </pc:spChg>
        <pc:spChg chg="add">
          <ac:chgData name="Nono rara" userId="e9fb7294042be555" providerId="Windows Live" clId="Web-{5409E37E-C6C1-4397-854B-F3BD8289953F}" dt="2022-03-04T13:09:27.893" v="1106"/>
          <ac:spMkLst>
            <pc:docMk/>
            <pc:sldMk cId="3648234620" sldId="344"/>
            <ac:spMk id="54" creationId="{C232B152-3720-4D3B-97ED-45CE5483F16F}"/>
          </ac:spMkLst>
        </pc:spChg>
        <pc:spChg chg="add">
          <ac:chgData name="Nono rara" userId="e9fb7294042be555" providerId="Windows Live" clId="Web-{5409E37E-C6C1-4397-854B-F3BD8289953F}" dt="2022-03-04T13:09:27.893" v="1106"/>
          <ac:spMkLst>
            <pc:docMk/>
            <pc:sldMk cId="3648234620" sldId="344"/>
            <ac:spMk id="56" creationId="{11BAB570-FF10-4E96-8A3F-FA9804702B89}"/>
          </ac:spMkLst>
        </pc:spChg>
        <pc:spChg chg="add">
          <ac:chgData name="Nono rara" userId="e9fb7294042be555" providerId="Windows Live" clId="Web-{5409E37E-C6C1-4397-854B-F3BD8289953F}" dt="2022-03-04T13:09:27.893" v="1106"/>
          <ac:spMkLst>
            <pc:docMk/>
            <pc:sldMk cId="3648234620" sldId="344"/>
            <ac:spMk id="58" creationId="{4B9FAFB2-BEB5-4848-8018-BCAD99E2E1AA}"/>
          </ac:spMkLst>
        </pc:spChg>
        <pc:picChg chg="del">
          <ac:chgData name="Nono rara" userId="e9fb7294042be555" providerId="Windows Live" clId="Web-{5409E37E-C6C1-4397-854B-F3BD8289953F}" dt="2022-03-04T13:09:21.705" v="1104"/>
          <ac:picMkLst>
            <pc:docMk/>
            <pc:sldMk cId="3648234620" sldId="344"/>
            <ac:picMk id="4" creationId="{847EE1E7-7F1C-4C53-94F6-5A43DAAEC965}"/>
          </ac:picMkLst>
        </pc:picChg>
        <pc:picChg chg="add mod">
          <ac:chgData name="Nono rara" userId="e9fb7294042be555" providerId="Windows Live" clId="Web-{5409E37E-C6C1-4397-854B-F3BD8289953F}" dt="2022-03-04T13:11:09.943" v="1151" actId="14100"/>
          <ac:picMkLst>
            <pc:docMk/>
            <pc:sldMk cId="3648234620" sldId="344"/>
            <ac:picMk id="5" creationId="{BFDC65C4-04B1-4B14-98CD-9D3B504DACD6}"/>
          </ac:picMkLst>
        </pc:picChg>
      </pc:sldChg>
      <pc:sldChg chg="addSp delSp modSp add replId">
        <pc:chgData name="Nono rara" userId="e9fb7294042be555" providerId="Windows Live" clId="Web-{5409E37E-C6C1-4397-854B-F3BD8289953F}" dt="2022-03-04T13:51:56.982" v="1725" actId="20577"/>
        <pc:sldMkLst>
          <pc:docMk/>
          <pc:sldMk cId="3361096051" sldId="345"/>
        </pc:sldMkLst>
        <pc:spChg chg="mod">
          <ac:chgData name="Nono rara" userId="e9fb7294042be555" providerId="Windows Live" clId="Web-{5409E37E-C6C1-4397-854B-F3BD8289953F}" dt="2022-03-04T13:45:57.159" v="1688" actId="20577"/>
          <ac:spMkLst>
            <pc:docMk/>
            <pc:sldMk cId="3361096051" sldId="345"/>
            <ac:spMk id="2" creationId="{9A6A0712-1D19-43E4-8FAB-BE3631F8BF9F}"/>
          </ac:spMkLst>
        </pc:spChg>
        <pc:spChg chg="mod">
          <ac:chgData name="Nono rara" userId="e9fb7294042be555" providerId="Windows Live" clId="Web-{5409E37E-C6C1-4397-854B-F3BD8289953F}" dt="2022-03-04T13:51:56.982" v="1725" actId="20577"/>
          <ac:spMkLst>
            <pc:docMk/>
            <pc:sldMk cId="3361096051" sldId="345"/>
            <ac:spMk id="10" creationId="{CBC348B4-5F11-431E-9376-747FE8BF5A27}"/>
          </ac:spMkLst>
        </pc:spChg>
        <pc:picChg chg="add mod">
          <ac:chgData name="Nono rara" userId="e9fb7294042be555" providerId="Windows Live" clId="Web-{5409E37E-C6C1-4397-854B-F3BD8289953F}" dt="2022-03-04T13:46:52.552" v="1699" actId="14100"/>
          <ac:picMkLst>
            <pc:docMk/>
            <pc:sldMk cId="3361096051" sldId="345"/>
            <ac:picMk id="3" creationId="{EB486F67-2023-4CEE-AB26-7235CE726D34}"/>
          </ac:picMkLst>
        </pc:picChg>
        <pc:picChg chg="del">
          <ac:chgData name="Nono rara" userId="e9fb7294042be555" providerId="Windows Live" clId="Web-{5409E37E-C6C1-4397-854B-F3BD8289953F}" dt="2022-03-04T13:45:57.191" v="1689"/>
          <ac:picMkLst>
            <pc:docMk/>
            <pc:sldMk cId="3361096051" sldId="345"/>
            <ac:picMk id="9" creationId="{7CFFCBCF-1A0D-4700-B66D-0BC0ED89E9C9}"/>
          </ac:picMkLst>
        </pc:picChg>
        <pc:picChg chg="del">
          <ac:chgData name="Nono rara" userId="e9fb7294042be555" providerId="Windows Live" clId="Web-{5409E37E-C6C1-4397-854B-F3BD8289953F}" dt="2022-03-04T13:46:43.770" v="1696"/>
          <ac:picMkLst>
            <pc:docMk/>
            <pc:sldMk cId="3361096051" sldId="345"/>
            <ac:picMk id="11" creationId="{694AA607-B1FC-4BA0-96AB-8E4D5C210535}"/>
          </ac:picMkLst>
        </pc:picChg>
      </pc:sldChg>
      <pc:sldChg chg="addSp delSp modSp add replId">
        <pc:chgData name="Nono rara" userId="e9fb7294042be555" providerId="Windows Live" clId="Web-{5409E37E-C6C1-4397-854B-F3BD8289953F}" dt="2022-03-04T14:27:16.470" v="1897" actId="14100"/>
        <pc:sldMkLst>
          <pc:docMk/>
          <pc:sldMk cId="485234480" sldId="346"/>
        </pc:sldMkLst>
        <pc:spChg chg="mod">
          <ac:chgData name="Nono rara" userId="e9fb7294042be555" providerId="Windows Live" clId="Web-{5409E37E-C6C1-4397-854B-F3BD8289953F}" dt="2022-03-04T14:27:16.470" v="1897" actId="14100"/>
          <ac:spMkLst>
            <pc:docMk/>
            <pc:sldMk cId="485234480" sldId="346"/>
            <ac:spMk id="2" creationId="{9A6A0712-1D19-43E4-8FAB-BE3631F8BF9F}"/>
          </ac:spMkLst>
        </pc:spChg>
        <pc:spChg chg="mod">
          <ac:chgData name="Nono rara" userId="e9fb7294042be555" providerId="Windows Live" clId="Web-{5409E37E-C6C1-4397-854B-F3BD8289953F}" dt="2022-03-04T14:23:19.716" v="1775" actId="20577"/>
          <ac:spMkLst>
            <pc:docMk/>
            <pc:sldMk cId="485234480" sldId="346"/>
            <ac:spMk id="10" creationId="{CBC348B4-5F11-431E-9376-747FE8BF5A27}"/>
          </ac:spMkLst>
        </pc:spChg>
        <pc:picChg chg="del">
          <ac:chgData name="Nono rara" userId="e9fb7294042be555" providerId="Windows Live" clId="Web-{5409E37E-C6C1-4397-854B-F3BD8289953F}" dt="2022-03-04T13:53:28.266" v="1759"/>
          <ac:picMkLst>
            <pc:docMk/>
            <pc:sldMk cId="485234480" sldId="346"/>
            <ac:picMk id="3" creationId="{EB486F67-2023-4CEE-AB26-7235CE726D34}"/>
          </ac:picMkLst>
        </pc:picChg>
        <pc:picChg chg="add mod">
          <ac:chgData name="Nono rara" userId="e9fb7294042be555" providerId="Windows Live" clId="Web-{5409E37E-C6C1-4397-854B-F3BD8289953F}" dt="2022-03-04T13:54:30.049" v="1767" actId="14100"/>
          <ac:picMkLst>
            <pc:docMk/>
            <pc:sldMk cId="485234480" sldId="346"/>
            <ac:picMk id="4" creationId="{EE269F73-09D0-4778-AFF4-F54624BB2EA0}"/>
          </ac:picMkLst>
        </pc:picChg>
      </pc:sldChg>
      <pc:sldChg chg="addSp delSp modSp add replId">
        <pc:chgData name="Nono rara" userId="e9fb7294042be555" providerId="Windows Live" clId="Web-{5409E37E-C6C1-4397-854B-F3BD8289953F}" dt="2022-03-04T14:27:04.486" v="1895" actId="14100"/>
        <pc:sldMkLst>
          <pc:docMk/>
          <pc:sldMk cId="2446516408" sldId="347"/>
        </pc:sldMkLst>
        <pc:spChg chg="mod">
          <ac:chgData name="Nono rara" userId="e9fb7294042be555" providerId="Windows Live" clId="Web-{5409E37E-C6C1-4397-854B-F3BD8289953F}" dt="2022-03-04T14:27:04.486" v="1895" actId="14100"/>
          <ac:spMkLst>
            <pc:docMk/>
            <pc:sldMk cId="2446516408" sldId="347"/>
            <ac:spMk id="2" creationId="{9A6A0712-1D19-43E4-8FAB-BE3631F8BF9F}"/>
          </ac:spMkLst>
        </pc:spChg>
        <pc:spChg chg="mod">
          <ac:chgData name="Nono rara" userId="e9fb7294042be555" providerId="Windows Live" clId="Web-{5409E37E-C6C1-4397-854B-F3BD8289953F}" dt="2022-03-04T14:26:27.610" v="1891" actId="20577"/>
          <ac:spMkLst>
            <pc:docMk/>
            <pc:sldMk cId="2446516408" sldId="347"/>
            <ac:spMk id="10" creationId="{CBC348B4-5F11-431E-9376-747FE8BF5A27}"/>
          </ac:spMkLst>
        </pc:spChg>
        <pc:picChg chg="add mod">
          <ac:chgData name="Nono rara" userId="e9fb7294042be555" providerId="Windows Live" clId="Web-{5409E37E-C6C1-4397-854B-F3BD8289953F}" dt="2022-03-04T14:24:28.905" v="1798" actId="14100"/>
          <ac:picMkLst>
            <pc:docMk/>
            <pc:sldMk cId="2446516408" sldId="347"/>
            <ac:picMk id="3" creationId="{F1B3216A-7E35-47BA-A26C-383332136D1A}"/>
          </ac:picMkLst>
        </pc:picChg>
        <pc:picChg chg="del">
          <ac:chgData name="Nono rara" userId="e9fb7294042be555" providerId="Windows Live" clId="Web-{5409E37E-C6C1-4397-854B-F3BD8289953F}" dt="2022-03-04T14:24:06.139" v="1794"/>
          <ac:picMkLst>
            <pc:docMk/>
            <pc:sldMk cId="2446516408" sldId="347"/>
            <ac:picMk id="4" creationId="{EE269F73-09D0-4778-AFF4-F54624BB2EA0}"/>
          </ac:picMkLst>
        </pc:picChg>
      </pc:sldChg>
      <pc:sldChg chg="addSp delSp modSp add replId">
        <pc:chgData name="Nono rara" userId="e9fb7294042be555" providerId="Windows Live" clId="Web-{5409E37E-C6C1-4397-854B-F3BD8289953F}" dt="2022-03-04T14:34:27.166" v="1956" actId="14100"/>
        <pc:sldMkLst>
          <pc:docMk/>
          <pc:sldMk cId="606226479" sldId="348"/>
        </pc:sldMkLst>
        <pc:spChg chg="mod">
          <ac:chgData name="Nono rara" userId="e9fb7294042be555" providerId="Windows Live" clId="Web-{5409E37E-C6C1-4397-854B-F3BD8289953F}" dt="2022-03-04T14:29:06.097" v="1911" actId="20577"/>
          <ac:spMkLst>
            <pc:docMk/>
            <pc:sldMk cId="606226479" sldId="348"/>
            <ac:spMk id="2" creationId="{9A6A0712-1D19-43E4-8FAB-BE3631F8BF9F}"/>
          </ac:spMkLst>
        </pc:spChg>
        <pc:spChg chg="add del">
          <ac:chgData name="Nono rara" userId="e9fb7294042be555" providerId="Windows Live" clId="Web-{5409E37E-C6C1-4397-854B-F3BD8289953F}" dt="2022-03-04T14:29:50.489" v="1914"/>
          <ac:spMkLst>
            <pc:docMk/>
            <pc:sldMk cId="606226479" sldId="348"/>
            <ac:spMk id="4" creationId="{5F91490B-9C20-42FE-A4A4-15C99A9D2068}"/>
          </ac:spMkLst>
        </pc:spChg>
        <pc:spChg chg="mod">
          <ac:chgData name="Nono rara" userId="e9fb7294042be555" providerId="Windows Live" clId="Web-{5409E37E-C6C1-4397-854B-F3BD8289953F}" dt="2022-03-04T14:34:27.166" v="1956" actId="14100"/>
          <ac:spMkLst>
            <pc:docMk/>
            <pc:sldMk cId="606226479" sldId="348"/>
            <ac:spMk id="10" creationId="{CBC348B4-5F11-431E-9376-747FE8BF5A27}"/>
          </ac:spMkLst>
        </pc:spChg>
        <pc:picChg chg="del">
          <ac:chgData name="Nono rara" userId="e9fb7294042be555" providerId="Windows Live" clId="Web-{5409E37E-C6C1-4397-854B-F3BD8289953F}" dt="2022-03-04T14:29:08.191" v="1912"/>
          <ac:picMkLst>
            <pc:docMk/>
            <pc:sldMk cId="606226479" sldId="348"/>
            <ac:picMk id="3" creationId="{F1B3216A-7E35-47BA-A26C-383332136D1A}"/>
          </ac:picMkLst>
        </pc:picChg>
        <pc:picChg chg="add mod">
          <ac:chgData name="Nono rara" userId="e9fb7294042be555" providerId="Windows Live" clId="Web-{5409E37E-C6C1-4397-854B-F3BD8289953F}" dt="2022-03-04T14:30:14.114" v="1919" actId="14100"/>
          <ac:picMkLst>
            <pc:docMk/>
            <pc:sldMk cId="606226479" sldId="348"/>
            <ac:picMk id="5" creationId="{561F0388-5C74-42AD-A0B6-0C0C8E645679}"/>
          </ac:picMkLst>
        </pc:picChg>
        <pc:picChg chg="add mod">
          <ac:chgData name="Nono rara" userId="e9fb7294042be555" providerId="Windows Live" clId="Web-{5409E37E-C6C1-4397-854B-F3BD8289953F}" dt="2022-03-04T14:30:42.958" v="1923" actId="14100"/>
          <ac:picMkLst>
            <pc:docMk/>
            <pc:sldMk cId="606226479" sldId="348"/>
            <ac:picMk id="6" creationId="{DD5658D6-AD1C-4B40-8538-F6048D5572A9}"/>
          </ac:picMkLst>
        </pc:picChg>
        <pc:picChg chg="add mod">
          <ac:chgData name="Nono rara" userId="e9fb7294042be555" providerId="Windows Live" clId="Web-{5409E37E-C6C1-4397-854B-F3BD8289953F}" dt="2022-03-04T14:31:14.928" v="1928" actId="1076"/>
          <ac:picMkLst>
            <pc:docMk/>
            <pc:sldMk cId="606226479" sldId="348"/>
            <ac:picMk id="7" creationId="{F2587457-51F7-4341-B114-05635EBFEFE0}"/>
          </ac:picMkLst>
        </pc:picChg>
        <pc:picChg chg="add mod">
          <ac:chgData name="Nono rara" userId="e9fb7294042be555" providerId="Windows Live" clId="Web-{5409E37E-C6C1-4397-854B-F3BD8289953F}" dt="2022-03-04T14:31:47.257" v="1931" actId="14100"/>
          <ac:picMkLst>
            <pc:docMk/>
            <pc:sldMk cId="606226479" sldId="348"/>
            <ac:picMk id="8" creationId="{C698EC99-8275-4855-AD8D-086A05126669}"/>
          </ac:picMkLst>
        </pc:picChg>
        <pc:picChg chg="add mod">
          <ac:chgData name="Nono rara" userId="e9fb7294042be555" providerId="Windows Live" clId="Web-{5409E37E-C6C1-4397-854B-F3BD8289953F}" dt="2022-03-04T14:32:32.742" v="1936" actId="1076"/>
          <ac:picMkLst>
            <pc:docMk/>
            <pc:sldMk cId="606226479" sldId="348"/>
            <ac:picMk id="9" creationId="{AFB45559-8C95-4206-89DA-F45B23AB1665}"/>
          </ac:picMkLst>
        </pc:picChg>
        <pc:picChg chg="add mod">
          <ac:chgData name="Nono rara" userId="e9fb7294042be555" providerId="Windows Live" clId="Web-{5409E37E-C6C1-4397-854B-F3BD8289953F}" dt="2022-03-04T14:33:01.023" v="1941" actId="1076"/>
          <ac:picMkLst>
            <pc:docMk/>
            <pc:sldMk cId="606226479" sldId="348"/>
            <ac:picMk id="11" creationId="{83ECBED7-D2C9-43D6-860A-196F77ED9AEF}"/>
          </ac:picMkLst>
        </pc:picChg>
      </pc:sldChg>
      <pc:sldChg chg="addSp delSp modSp add replId">
        <pc:chgData name="Nono rara" userId="e9fb7294042be555" providerId="Windows Live" clId="Web-{5409E37E-C6C1-4397-854B-F3BD8289953F}" dt="2022-03-04T14:46:14.585" v="2017"/>
        <pc:sldMkLst>
          <pc:docMk/>
          <pc:sldMk cId="1459392852" sldId="349"/>
        </pc:sldMkLst>
        <pc:spChg chg="mod">
          <ac:chgData name="Nono rara" userId="e9fb7294042be555" providerId="Windows Live" clId="Web-{5409E37E-C6C1-4397-854B-F3BD8289953F}" dt="2022-03-04T14:46:14.585" v="2017"/>
          <ac:spMkLst>
            <pc:docMk/>
            <pc:sldMk cId="1459392852" sldId="349"/>
            <ac:spMk id="2" creationId="{D71B31F4-0900-4744-A26E-4A32F75BF4F5}"/>
          </ac:spMkLst>
        </pc:spChg>
        <pc:spChg chg="del">
          <ac:chgData name="Nono rara" userId="e9fb7294042be555" providerId="Windows Live" clId="Web-{5409E37E-C6C1-4397-854B-F3BD8289953F}" dt="2022-03-04T14:46:14.585" v="2017"/>
          <ac:spMkLst>
            <pc:docMk/>
            <pc:sldMk cId="1459392852" sldId="349"/>
            <ac:spMk id="9" creationId="{D4D28E87-62D2-4602-B72F-5F74AA236CC3}"/>
          </ac:spMkLst>
        </pc:spChg>
        <pc:spChg chg="add">
          <ac:chgData name="Nono rara" userId="e9fb7294042be555" providerId="Windows Live" clId="Web-{5409E37E-C6C1-4397-854B-F3BD8289953F}" dt="2022-03-04T14:46:14.585" v="2017"/>
          <ac:spMkLst>
            <pc:docMk/>
            <pc:sldMk cId="1459392852" sldId="349"/>
            <ac:spMk id="16" creationId="{D4771268-CB57-404A-9271-370EB28F6090}"/>
          </ac:spMkLst>
        </pc:spChg>
        <pc:picChg chg="add mod">
          <ac:chgData name="Nono rara" userId="e9fb7294042be555" providerId="Windows Live" clId="Web-{5409E37E-C6C1-4397-854B-F3BD8289953F}" dt="2022-03-04T14:46:14.585" v="2017"/>
          <ac:picMkLst>
            <pc:docMk/>
            <pc:sldMk cId="1459392852" sldId="349"/>
            <ac:picMk id="3" creationId="{52CCC085-098A-4FC3-B1AF-2C985B307DE3}"/>
          </ac:picMkLst>
        </pc:picChg>
        <pc:picChg chg="del">
          <ac:chgData name="Nono rara" userId="e9fb7294042be555" providerId="Windows Live" clId="Web-{5409E37E-C6C1-4397-854B-F3BD8289953F}" dt="2022-03-04T14:43:53.238" v="2006"/>
          <ac:picMkLst>
            <pc:docMk/>
            <pc:sldMk cId="1459392852" sldId="349"/>
            <ac:picMk id="7" creationId="{4CC3AC6E-283F-40C6-B58D-AECAE483CE0C}"/>
          </ac:picMkLst>
        </pc:picChg>
        <pc:picChg chg="del">
          <ac:chgData name="Nono rara" userId="e9fb7294042be555" providerId="Windows Live" clId="Web-{5409E37E-C6C1-4397-854B-F3BD8289953F}" dt="2022-03-04T14:43:55.332" v="2007"/>
          <ac:picMkLst>
            <pc:docMk/>
            <pc:sldMk cId="1459392852" sldId="349"/>
            <ac:picMk id="8" creationId="{C05C7065-7525-4E0A-A777-509C58FB283E}"/>
          </ac:picMkLst>
        </pc:picChg>
        <pc:picChg chg="del">
          <ac:chgData name="Nono rara" userId="e9fb7294042be555" providerId="Windows Live" clId="Web-{5409E37E-C6C1-4397-854B-F3BD8289953F}" dt="2022-03-04T14:43:59.051" v="2008"/>
          <ac:picMkLst>
            <pc:docMk/>
            <pc:sldMk cId="1459392852" sldId="349"/>
            <ac:picMk id="10" creationId="{3E4BD786-F77A-4081-B6AD-8B0B2536CA2A}"/>
          </ac:picMkLst>
        </pc:picChg>
        <pc:picChg chg="del">
          <ac:chgData name="Nono rara" userId="e9fb7294042be555" providerId="Windows Live" clId="Web-{5409E37E-C6C1-4397-854B-F3BD8289953F}" dt="2022-03-04T14:43:59.692" v="2009"/>
          <ac:picMkLst>
            <pc:docMk/>
            <pc:sldMk cId="1459392852" sldId="349"/>
            <ac:picMk id="11" creationId="{804331D9-7C2A-49FD-AACA-21051E4C07BD}"/>
          </ac:picMkLst>
        </pc:picChg>
        <pc:picChg chg="del">
          <ac:chgData name="Nono rara" userId="e9fb7294042be555" providerId="Windows Live" clId="Web-{5409E37E-C6C1-4397-854B-F3BD8289953F}" dt="2022-03-04T14:44:02.535" v="2010"/>
          <ac:picMkLst>
            <pc:docMk/>
            <pc:sldMk cId="1459392852" sldId="349"/>
            <ac:picMk id="12" creationId="{89A129DE-E53C-45AA-9C6E-AEE71B980106}"/>
          </ac:picMkLst>
        </pc:picChg>
        <pc:picChg chg="del">
          <ac:chgData name="Nono rara" userId="e9fb7294042be555" providerId="Windows Live" clId="Web-{5409E37E-C6C1-4397-854B-F3BD8289953F}" dt="2022-03-04T14:44:05.317" v="2011"/>
          <ac:picMkLst>
            <pc:docMk/>
            <pc:sldMk cId="1459392852" sldId="349"/>
            <ac:picMk id="13" creationId="{7270FB7F-4BCE-4532-B37D-3458338C702D}"/>
          </ac:picMkLst>
        </pc:picChg>
        <pc:picChg chg="del">
          <ac:chgData name="Nono rara" userId="e9fb7294042be555" providerId="Windows Live" clId="Web-{5409E37E-C6C1-4397-854B-F3BD8289953F}" dt="2022-03-04T14:44:06.442" v="2012"/>
          <ac:picMkLst>
            <pc:docMk/>
            <pc:sldMk cId="1459392852" sldId="349"/>
            <ac:picMk id="14" creationId="{9F7128CC-03EB-4174-A723-3B752E4D0582}"/>
          </ac:picMkLst>
        </pc:picChg>
        <pc:picChg chg="del">
          <ac:chgData name="Nono rara" userId="e9fb7294042be555" providerId="Windows Live" clId="Web-{5409E37E-C6C1-4397-854B-F3BD8289953F}" dt="2022-03-04T14:44:09.254" v="2013"/>
          <ac:picMkLst>
            <pc:docMk/>
            <pc:sldMk cId="1459392852" sldId="349"/>
            <ac:picMk id="15" creationId="{831ED590-5B4D-4D26-B812-DF6515E3A7FF}"/>
          </ac:picMkLst>
        </pc:picChg>
      </pc:sldChg>
      <pc:sldChg chg="addSp delSp modSp add ord replId">
        <pc:chgData name="Nono rara" userId="e9fb7294042be555" providerId="Windows Live" clId="Web-{5409E37E-C6C1-4397-854B-F3BD8289953F}" dt="2022-03-04T14:50:53.762" v="2095" actId="20577"/>
        <pc:sldMkLst>
          <pc:docMk/>
          <pc:sldMk cId="2488369099" sldId="350"/>
        </pc:sldMkLst>
        <pc:spChg chg="mod">
          <ac:chgData name="Nono rara" userId="e9fb7294042be555" providerId="Windows Live" clId="Web-{5409E37E-C6C1-4397-854B-F3BD8289953F}" dt="2022-03-04T14:48:57.760" v="2061" actId="20577"/>
          <ac:spMkLst>
            <pc:docMk/>
            <pc:sldMk cId="2488369099" sldId="350"/>
            <ac:spMk id="2" creationId="{9A6A0712-1D19-43E4-8FAB-BE3631F8BF9F}"/>
          </ac:spMkLst>
        </pc:spChg>
        <pc:spChg chg="mod">
          <ac:chgData name="Nono rara" userId="e9fb7294042be555" providerId="Windows Live" clId="Web-{5409E37E-C6C1-4397-854B-F3BD8289953F}" dt="2022-03-04T14:50:53.762" v="2095" actId="20577"/>
          <ac:spMkLst>
            <pc:docMk/>
            <pc:sldMk cId="2488369099" sldId="350"/>
            <ac:spMk id="10" creationId="{CBC348B4-5F11-431E-9376-747FE8BF5A27}"/>
          </ac:spMkLst>
        </pc:spChg>
        <pc:picChg chg="add mod">
          <ac:chgData name="Nono rara" userId="e9fb7294042be555" providerId="Windows Live" clId="Web-{5409E37E-C6C1-4397-854B-F3BD8289953F}" dt="2022-03-04T14:50:20.386" v="2070" actId="14100"/>
          <ac:picMkLst>
            <pc:docMk/>
            <pc:sldMk cId="2488369099" sldId="350"/>
            <ac:picMk id="3" creationId="{355A9069-A934-4BAC-8FF2-42F896D9751F}"/>
          </ac:picMkLst>
        </pc:picChg>
        <pc:picChg chg="del">
          <ac:chgData name="Nono rara" userId="e9fb7294042be555" providerId="Windows Live" clId="Web-{5409E37E-C6C1-4397-854B-F3BD8289953F}" dt="2022-03-04T14:48:59.666" v="2062"/>
          <ac:picMkLst>
            <pc:docMk/>
            <pc:sldMk cId="2488369099" sldId="350"/>
            <ac:picMk id="9" creationId="{7CFFCBCF-1A0D-4700-B66D-0BC0ED89E9C9}"/>
          </ac:picMkLst>
        </pc:picChg>
        <pc:picChg chg="del">
          <ac:chgData name="Nono rara" userId="e9fb7294042be555" providerId="Windows Live" clId="Web-{5409E37E-C6C1-4397-854B-F3BD8289953F}" dt="2022-03-04T14:50:02.354" v="2067"/>
          <ac:picMkLst>
            <pc:docMk/>
            <pc:sldMk cId="2488369099" sldId="350"/>
            <ac:picMk id="11" creationId="{694AA607-B1FC-4BA0-96AB-8E4D5C210535}"/>
          </ac:picMkLst>
        </pc:picChg>
      </pc:sldChg>
      <pc:sldChg chg="addSp delSp modSp add replId">
        <pc:chgData name="Nono rara" userId="e9fb7294042be555" providerId="Windows Live" clId="Web-{5409E37E-C6C1-4397-854B-F3BD8289953F}" dt="2022-03-04T14:52:00.403" v="2111" actId="20577"/>
        <pc:sldMkLst>
          <pc:docMk/>
          <pc:sldMk cId="1318042214" sldId="351"/>
        </pc:sldMkLst>
        <pc:spChg chg="mod">
          <ac:chgData name="Nono rara" userId="e9fb7294042be555" providerId="Windows Live" clId="Web-{5409E37E-C6C1-4397-854B-F3BD8289953F}" dt="2022-03-04T14:51:32.528" v="2104" actId="20577"/>
          <ac:spMkLst>
            <pc:docMk/>
            <pc:sldMk cId="1318042214" sldId="351"/>
            <ac:spMk id="2" creationId="{9A6A0712-1D19-43E4-8FAB-BE3631F8BF9F}"/>
          </ac:spMkLst>
        </pc:spChg>
        <pc:spChg chg="mod">
          <ac:chgData name="Nono rara" userId="e9fb7294042be555" providerId="Windows Live" clId="Web-{5409E37E-C6C1-4397-854B-F3BD8289953F}" dt="2022-03-04T14:52:00.403" v="2111" actId="20577"/>
          <ac:spMkLst>
            <pc:docMk/>
            <pc:sldMk cId="1318042214" sldId="351"/>
            <ac:spMk id="10" creationId="{CBC348B4-5F11-431E-9376-747FE8BF5A27}"/>
          </ac:spMkLst>
        </pc:spChg>
        <pc:picChg chg="add mod">
          <ac:chgData name="Nono rara" userId="e9fb7294042be555" providerId="Windows Live" clId="Web-{5409E37E-C6C1-4397-854B-F3BD8289953F}" dt="2022-03-04T14:51:55.216" v="2110" actId="14100"/>
          <ac:picMkLst>
            <pc:docMk/>
            <pc:sldMk cId="1318042214" sldId="351"/>
            <ac:picMk id="3" creationId="{167BF84D-55FA-4D4B-BF00-51136701A832}"/>
          </ac:picMkLst>
        </pc:picChg>
        <pc:picChg chg="del">
          <ac:chgData name="Nono rara" userId="e9fb7294042be555" providerId="Windows Live" clId="Web-{5409E37E-C6C1-4397-854B-F3BD8289953F}" dt="2022-03-04T14:51:33.950" v="2105"/>
          <ac:picMkLst>
            <pc:docMk/>
            <pc:sldMk cId="1318042214" sldId="351"/>
            <ac:picMk id="4" creationId="{EE269F73-09D0-4778-AFF4-F54624BB2EA0}"/>
          </ac:picMkLst>
        </pc:picChg>
      </pc:sldChg>
      <pc:sldChg chg="addSp delSp modSp add replId">
        <pc:chgData name="Nono rara" userId="e9fb7294042be555" providerId="Windows Live" clId="Web-{5409E37E-C6C1-4397-854B-F3BD8289953F}" dt="2022-03-04T14:54:15.922" v="2197" actId="20577"/>
        <pc:sldMkLst>
          <pc:docMk/>
          <pc:sldMk cId="2944417963" sldId="352"/>
        </pc:sldMkLst>
        <pc:spChg chg="mod">
          <ac:chgData name="Nono rara" userId="e9fb7294042be555" providerId="Windows Live" clId="Web-{5409E37E-C6C1-4397-854B-F3BD8289953F}" dt="2022-03-04T14:52:40.576" v="2118" actId="20577"/>
          <ac:spMkLst>
            <pc:docMk/>
            <pc:sldMk cId="2944417963" sldId="352"/>
            <ac:spMk id="2" creationId="{9A6A0712-1D19-43E4-8FAB-BE3631F8BF9F}"/>
          </ac:spMkLst>
        </pc:spChg>
        <pc:spChg chg="mod">
          <ac:chgData name="Nono rara" userId="e9fb7294042be555" providerId="Windows Live" clId="Web-{5409E37E-C6C1-4397-854B-F3BD8289953F}" dt="2022-03-04T14:54:15.922" v="2197" actId="20577"/>
          <ac:spMkLst>
            <pc:docMk/>
            <pc:sldMk cId="2944417963" sldId="352"/>
            <ac:spMk id="10" creationId="{CBC348B4-5F11-431E-9376-747FE8BF5A27}"/>
          </ac:spMkLst>
        </pc:spChg>
        <pc:picChg chg="del">
          <ac:chgData name="Nono rara" userId="e9fb7294042be555" providerId="Windows Live" clId="Web-{5409E37E-C6C1-4397-854B-F3BD8289953F}" dt="2022-03-04T14:52:41.107" v="2119"/>
          <ac:picMkLst>
            <pc:docMk/>
            <pc:sldMk cId="2944417963" sldId="352"/>
            <ac:picMk id="3" creationId="{F1B3216A-7E35-47BA-A26C-383332136D1A}"/>
          </ac:picMkLst>
        </pc:picChg>
        <pc:picChg chg="add mod">
          <ac:chgData name="Nono rara" userId="e9fb7294042be555" providerId="Windows Live" clId="Web-{5409E37E-C6C1-4397-854B-F3BD8289953F}" dt="2022-03-04T14:53:00.592" v="2123" actId="14100"/>
          <ac:picMkLst>
            <pc:docMk/>
            <pc:sldMk cId="2944417963" sldId="352"/>
            <ac:picMk id="4" creationId="{1A6C6CDA-3CED-4537-BE49-4CDD179641FB}"/>
          </ac:picMkLst>
        </pc:picChg>
      </pc:sldChg>
      <pc:sldChg chg="modSp add replId">
        <pc:chgData name="Nono rara" userId="e9fb7294042be555" providerId="Windows Live" clId="Web-{5409E37E-C6C1-4397-854B-F3BD8289953F}" dt="2022-03-04T14:59:11.005" v="2214" actId="1076"/>
        <pc:sldMkLst>
          <pc:docMk/>
          <pc:sldMk cId="2737139063" sldId="353"/>
        </pc:sldMkLst>
        <pc:spChg chg="mod">
          <ac:chgData name="Nono rara" userId="e9fb7294042be555" providerId="Windows Live" clId="Web-{5409E37E-C6C1-4397-854B-F3BD8289953F}" dt="2022-03-04T14:54:56.125" v="2203" actId="20577"/>
          <ac:spMkLst>
            <pc:docMk/>
            <pc:sldMk cId="2737139063" sldId="353"/>
            <ac:spMk id="2" creationId="{5E4BF460-AF89-433F-B76F-1F47F46D9081}"/>
          </ac:spMkLst>
        </pc:spChg>
        <pc:spChg chg="mod">
          <ac:chgData name="Nono rara" userId="e9fb7294042be555" providerId="Windows Live" clId="Web-{5409E37E-C6C1-4397-854B-F3BD8289953F}" dt="2022-03-04T14:59:11.005" v="2214" actId="1076"/>
          <ac:spMkLst>
            <pc:docMk/>
            <pc:sldMk cId="2737139063" sldId="353"/>
            <ac:spMk id="5" creationId="{C2ABC9D2-6E29-43B5-98E0-E7D3948F31B5}"/>
          </ac:spMkLst>
        </pc:spChg>
      </pc:sldChg>
      <pc:sldChg chg="addSp delSp modSp add replId">
        <pc:chgData name="Nono rara" userId="e9fb7294042be555" providerId="Windows Live" clId="Web-{5409E37E-C6C1-4397-854B-F3BD8289953F}" dt="2022-03-04T15:11:36.238" v="2374" actId="20577"/>
        <pc:sldMkLst>
          <pc:docMk/>
          <pc:sldMk cId="3269363747" sldId="354"/>
        </pc:sldMkLst>
        <pc:spChg chg="mod">
          <ac:chgData name="Nono rara" userId="e9fb7294042be555" providerId="Windows Live" clId="Web-{5409E37E-C6C1-4397-854B-F3BD8289953F}" dt="2022-03-04T15:07:22.967" v="2284" actId="20577"/>
          <ac:spMkLst>
            <pc:docMk/>
            <pc:sldMk cId="3269363747" sldId="354"/>
            <ac:spMk id="2" creationId="{9A6A0712-1D19-43E4-8FAB-BE3631F8BF9F}"/>
          </ac:spMkLst>
        </pc:spChg>
        <pc:spChg chg="mod">
          <ac:chgData name="Nono rara" userId="e9fb7294042be555" providerId="Windows Live" clId="Web-{5409E37E-C6C1-4397-854B-F3BD8289953F}" dt="2022-03-04T15:09:51.767" v="2304" actId="20577"/>
          <ac:spMkLst>
            <pc:docMk/>
            <pc:sldMk cId="3269363747" sldId="354"/>
            <ac:spMk id="10" creationId="{CBC348B4-5F11-431E-9376-747FE8BF5A27}"/>
          </ac:spMkLst>
        </pc:spChg>
        <pc:spChg chg="add del">
          <ac:chgData name="Nono rara" userId="e9fb7294042be555" providerId="Windows Live" clId="Web-{5409E37E-C6C1-4397-854B-F3BD8289953F}" dt="2022-03-04T15:10:19.674" v="2309"/>
          <ac:spMkLst>
            <pc:docMk/>
            <pc:sldMk cId="3269363747" sldId="354"/>
            <ac:spMk id="14" creationId="{0FDC8074-E3E4-4612-92CF-76DC50576A41}"/>
          </ac:spMkLst>
        </pc:spChg>
        <pc:spChg chg="add mod">
          <ac:chgData name="Nono rara" userId="e9fb7294042be555" providerId="Windows Live" clId="Web-{5409E37E-C6C1-4397-854B-F3BD8289953F}" dt="2022-03-04T15:11:36.238" v="2374" actId="20577"/>
          <ac:spMkLst>
            <pc:docMk/>
            <pc:sldMk cId="3269363747" sldId="354"/>
            <ac:spMk id="15" creationId="{6C4DD39B-45B2-4804-A95C-5A841DFC0670}"/>
          </ac:spMkLst>
        </pc:spChg>
        <pc:picChg chg="del">
          <ac:chgData name="Nono rara" userId="e9fb7294042be555" providerId="Windows Live" clId="Web-{5409E37E-C6C1-4397-854B-F3BD8289953F}" dt="2022-03-04T15:00:03.678" v="2216"/>
          <ac:picMkLst>
            <pc:docMk/>
            <pc:sldMk cId="3269363747" sldId="354"/>
            <ac:picMk id="3" creationId="{355A9069-A934-4BAC-8FF2-42F896D9751F}"/>
          </ac:picMkLst>
        </pc:picChg>
        <pc:picChg chg="add mod">
          <ac:chgData name="Nono rara" userId="e9fb7294042be555" providerId="Windows Live" clId="Web-{5409E37E-C6C1-4397-854B-F3BD8289953F}" dt="2022-03-04T15:03:31.650" v="2255" actId="14100"/>
          <ac:picMkLst>
            <pc:docMk/>
            <pc:sldMk cId="3269363747" sldId="354"/>
            <ac:picMk id="4" creationId="{B27D6F2A-CFA6-43A7-9EF7-515AEC9BC0E9}"/>
          </ac:picMkLst>
        </pc:picChg>
        <pc:picChg chg="add mod">
          <ac:chgData name="Nono rara" userId="e9fb7294042be555" providerId="Windows Live" clId="Web-{5409E37E-C6C1-4397-854B-F3BD8289953F}" dt="2022-03-04T15:03:31.682" v="2256" actId="1076"/>
          <ac:picMkLst>
            <pc:docMk/>
            <pc:sldMk cId="3269363747" sldId="354"/>
            <ac:picMk id="5" creationId="{FDD4C857-C515-4080-8019-5A11FD9D9751}"/>
          </ac:picMkLst>
        </pc:picChg>
        <pc:picChg chg="add mod">
          <ac:chgData name="Nono rara" userId="e9fb7294042be555" providerId="Windows Live" clId="Web-{5409E37E-C6C1-4397-854B-F3BD8289953F}" dt="2022-03-04T15:03:58.807" v="2261" actId="14100"/>
          <ac:picMkLst>
            <pc:docMk/>
            <pc:sldMk cId="3269363747" sldId="354"/>
            <ac:picMk id="6" creationId="{22D46086-7A35-4E59-AB37-E0BD89722F96}"/>
          </ac:picMkLst>
        </pc:picChg>
        <pc:picChg chg="add mod">
          <ac:chgData name="Nono rara" userId="e9fb7294042be555" providerId="Windows Live" clId="Web-{5409E37E-C6C1-4397-854B-F3BD8289953F}" dt="2022-03-04T15:04:25.620" v="2264" actId="14100"/>
          <ac:picMkLst>
            <pc:docMk/>
            <pc:sldMk cId="3269363747" sldId="354"/>
            <ac:picMk id="7" creationId="{0DCAA267-F5FA-4670-8494-7733A3F3FE58}"/>
          </ac:picMkLst>
        </pc:picChg>
        <pc:picChg chg="add mod">
          <ac:chgData name="Nono rara" userId="e9fb7294042be555" providerId="Windows Live" clId="Web-{5409E37E-C6C1-4397-854B-F3BD8289953F}" dt="2022-03-04T15:08:28.984" v="2290" actId="14100"/>
          <ac:picMkLst>
            <pc:docMk/>
            <pc:sldMk cId="3269363747" sldId="354"/>
            <ac:picMk id="8" creationId="{90DA3C31-FC34-4CDF-94FD-7C6A353F9417}"/>
          </ac:picMkLst>
        </pc:picChg>
        <pc:picChg chg="add mod">
          <ac:chgData name="Nono rara" userId="e9fb7294042be555" providerId="Windows Live" clId="Web-{5409E37E-C6C1-4397-854B-F3BD8289953F}" dt="2022-03-04T15:08:34.578" v="2291" actId="14100"/>
          <ac:picMkLst>
            <pc:docMk/>
            <pc:sldMk cId="3269363747" sldId="354"/>
            <ac:picMk id="9" creationId="{D0197029-11B1-4A8F-8946-2839C188C9B8}"/>
          </ac:picMkLst>
        </pc:picChg>
        <pc:picChg chg="add mod">
          <ac:chgData name="Nono rara" userId="e9fb7294042be555" providerId="Windows Live" clId="Web-{5409E37E-C6C1-4397-854B-F3BD8289953F}" dt="2022-03-04T15:08:23.765" v="2289" actId="14100"/>
          <ac:picMkLst>
            <pc:docMk/>
            <pc:sldMk cId="3269363747" sldId="354"/>
            <ac:picMk id="11" creationId="{7E38248C-66E9-4D43-8714-74B2C4CF81D4}"/>
          </ac:picMkLst>
        </pc:picChg>
        <pc:picChg chg="add mod">
          <ac:chgData name="Nono rara" userId="e9fb7294042be555" providerId="Windows Live" clId="Web-{5409E37E-C6C1-4397-854B-F3BD8289953F}" dt="2022-03-04T15:09:58.095" v="2305" actId="1076"/>
          <ac:picMkLst>
            <pc:docMk/>
            <pc:sldMk cId="3269363747" sldId="354"/>
            <ac:picMk id="12" creationId="{7A804433-6EE9-4F58-A044-AD67A9EC415D}"/>
          </ac:picMkLst>
        </pc:picChg>
        <pc:picChg chg="add mod">
          <ac:chgData name="Nono rara" userId="e9fb7294042be555" providerId="Windows Live" clId="Web-{5409E37E-C6C1-4397-854B-F3BD8289953F}" dt="2022-03-04T15:09:46.001" v="2299" actId="14100"/>
          <ac:picMkLst>
            <pc:docMk/>
            <pc:sldMk cId="3269363747" sldId="354"/>
            <ac:picMk id="13" creationId="{D88D88E4-8D44-4DD9-961B-7A8747226E2E}"/>
          </ac:picMkLst>
        </pc:picChg>
      </pc:sldChg>
      <pc:sldChg chg="addSp delSp modSp add replId">
        <pc:chgData name="Nono rara" userId="e9fb7294042be555" providerId="Windows Live" clId="Web-{5409E37E-C6C1-4397-854B-F3BD8289953F}" dt="2022-03-04T15:20:39.123" v="2460" actId="20577"/>
        <pc:sldMkLst>
          <pc:docMk/>
          <pc:sldMk cId="1493507503" sldId="355"/>
        </pc:sldMkLst>
        <pc:spChg chg="mod">
          <ac:chgData name="Nono rara" userId="e9fb7294042be555" providerId="Windows Live" clId="Web-{5409E37E-C6C1-4397-854B-F3BD8289953F}" dt="2022-03-04T15:15:21.695" v="2389" actId="20577"/>
          <ac:spMkLst>
            <pc:docMk/>
            <pc:sldMk cId="1493507503" sldId="355"/>
            <ac:spMk id="2" creationId="{9A6A0712-1D19-43E4-8FAB-BE3631F8BF9F}"/>
          </ac:spMkLst>
        </pc:spChg>
        <pc:spChg chg="mod">
          <ac:chgData name="Nono rara" userId="e9fb7294042be555" providerId="Windows Live" clId="Web-{5409E37E-C6C1-4397-854B-F3BD8289953F}" dt="2022-03-04T15:20:39.123" v="2460" actId="20577"/>
          <ac:spMkLst>
            <pc:docMk/>
            <pc:sldMk cId="1493507503" sldId="355"/>
            <ac:spMk id="10" creationId="{CBC348B4-5F11-431E-9376-747FE8BF5A27}"/>
          </ac:spMkLst>
        </pc:spChg>
        <pc:spChg chg="mod">
          <ac:chgData name="Nono rara" userId="e9fb7294042be555" providerId="Windows Live" clId="Web-{5409E37E-C6C1-4397-854B-F3BD8289953F}" dt="2022-03-04T15:17:54.073" v="2416" actId="20577"/>
          <ac:spMkLst>
            <pc:docMk/>
            <pc:sldMk cId="1493507503" sldId="355"/>
            <ac:spMk id="15" creationId="{6C4DD39B-45B2-4804-A95C-5A841DFC0670}"/>
          </ac:spMkLst>
        </pc:spChg>
        <pc:picChg chg="add mod">
          <ac:chgData name="Nono rara" userId="e9fb7294042be555" providerId="Windows Live" clId="Web-{5409E37E-C6C1-4397-854B-F3BD8289953F}" dt="2022-03-04T15:16:29.290" v="2403" actId="1076"/>
          <ac:picMkLst>
            <pc:docMk/>
            <pc:sldMk cId="1493507503" sldId="355"/>
            <ac:picMk id="3" creationId="{AD98E5BC-BDF5-4CEA-A2BF-8083DA4D2F03}"/>
          </ac:picMkLst>
        </pc:picChg>
        <pc:picChg chg="del">
          <ac:chgData name="Nono rara" userId="e9fb7294042be555" providerId="Windows Live" clId="Web-{5409E37E-C6C1-4397-854B-F3BD8289953F}" dt="2022-03-04T15:15:22.585" v="2390"/>
          <ac:picMkLst>
            <pc:docMk/>
            <pc:sldMk cId="1493507503" sldId="355"/>
            <ac:picMk id="4" creationId="{B27D6F2A-CFA6-43A7-9EF7-515AEC9BC0E9}"/>
          </ac:picMkLst>
        </pc:picChg>
        <pc:picChg chg="del">
          <ac:chgData name="Nono rara" userId="e9fb7294042be555" providerId="Windows Live" clId="Web-{5409E37E-C6C1-4397-854B-F3BD8289953F}" dt="2022-03-04T15:15:24.007" v="2391"/>
          <ac:picMkLst>
            <pc:docMk/>
            <pc:sldMk cId="1493507503" sldId="355"/>
            <ac:picMk id="5" creationId="{FDD4C857-C515-4080-8019-5A11FD9D9751}"/>
          </ac:picMkLst>
        </pc:picChg>
        <pc:picChg chg="del">
          <ac:chgData name="Nono rara" userId="e9fb7294042be555" providerId="Windows Live" clId="Web-{5409E37E-C6C1-4397-854B-F3BD8289953F}" dt="2022-03-04T15:15:24.726" v="2392"/>
          <ac:picMkLst>
            <pc:docMk/>
            <pc:sldMk cId="1493507503" sldId="355"/>
            <ac:picMk id="6" creationId="{22D46086-7A35-4E59-AB37-E0BD89722F96}"/>
          </ac:picMkLst>
        </pc:picChg>
        <pc:picChg chg="del">
          <ac:chgData name="Nono rara" userId="e9fb7294042be555" providerId="Windows Live" clId="Web-{5409E37E-C6C1-4397-854B-F3BD8289953F}" dt="2022-03-04T15:15:25.961" v="2393"/>
          <ac:picMkLst>
            <pc:docMk/>
            <pc:sldMk cId="1493507503" sldId="355"/>
            <ac:picMk id="7" creationId="{0DCAA267-F5FA-4670-8494-7733A3F3FE58}"/>
          </ac:picMkLst>
        </pc:picChg>
        <pc:picChg chg="del">
          <ac:chgData name="Nono rara" userId="e9fb7294042be555" providerId="Windows Live" clId="Web-{5409E37E-C6C1-4397-854B-F3BD8289953F}" dt="2022-03-04T15:15:26.914" v="2394"/>
          <ac:picMkLst>
            <pc:docMk/>
            <pc:sldMk cId="1493507503" sldId="355"/>
            <ac:picMk id="8" creationId="{90DA3C31-FC34-4CDF-94FD-7C6A353F9417}"/>
          </ac:picMkLst>
        </pc:picChg>
        <pc:picChg chg="del">
          <ac:chgData name="Nono rara" userId="e9fb7294042be555" providerId="Windows Live" clId="Web-{5409E37E-C6C1-4397-854B-F3BD8289953F}" dt="2022-03-04T15:15:28.695" v="2395"/>
          <ac:picMkLst>
            <pc:docMk/>
            <pc:sldMk cId="1493507503" sldId="355"/>
            <ac:picMk id="9" creationId="{D0197029-11B1-4A8F-8946-2839C188C9B8}"/>
          </ac:picMkLst>
        </pc:picChg>
        <pc:picChg chg="del">
          <ac:chgData name="Nono rara" userId="e9fb7294042be555" providerId="Windows Live" clId="Web-{5409E37E-C6C1-4397-854B-F3BD8289953F}" dt="2022-03-04T15:15:30.226" v="2396"/>
          <ac:picMkLst>
            <pc:docMk/>
            <pc:sldMk cId="1493507503" sldId="355"/>
            <ac:picMk id="11" creationId="{7E38248C-66E9-4D43-8714-74B2C4CF81D4}"/>
          </ac:picMkLst>
        </pc:picChg>
        <pc:picChg chg="del">
          <ac:chgData name="Nono rara" userId="e9fb7294042be555" providerId="Windows Live" clId="Web-{5409E37E-C6C1-4397-854B-F3BD8289953F}" dt="2022-03-04T15:15:30.773" v="2397"/>
          <ac:picMkLst>
            <pc:docMk/>
            <pc:sldMk cId="1493507503" sldId="355"/>
            <ac:picMk id="12" creationId="{7A804433-6EE9-4F58-A044-AD67A9EC415D}"/>
          </ac:picMkLst>
        </pc:picChg>
        <pc:picChg chg="del">
          <ac:chgData name="Nono rara" userId="e9fb7294042be555" providerId="Windows Live" clId="Web-{5409E37E-C6C1-4397-854B-F3BD8289953F}" dt="2022-03-04T15:15:31.320" v="2398"/>
          <ac:picMkLst>
            <pc:docMk/>
            <pc:sldMk cId="1493507503" sldId="355"/>
            <ac:picMk id="13" creationId="{D88D88E4-8D44-4DD9-961B-7A8747226E2E}"/>
          </ac:picMkLst>
        </pc:picChg>
        <pc:picChg chg="add mod">
          <ac:chgData name="Nono rara" userId="e9fb7294042be555" providerId="Windows Live" clId="Web-{5409E37E-C6C1-4397-854B-F3BD8289953F}" dt="2022-03-04T15:19:19.965" v="2418" actId="1076"/>
          <ac:picMkLst>
            <pc:docMk/>
            <pc:sldMk cId="1493507503" sldId="355"/>
            <ac:picMk id="14" creationId="{2993B342-4E08-41D5-9F0D-1E2056C5A335}"/>
          </ac:picMkLst>
        </pc:picChg>
      </pc:sldChg>
      <pc:sldChg chg="addSp delSp modSp add replId">
        <pc:chgData name="Nono rara" userId="e9fb7294042be555" providerId="Windows Live" clId="Web-{5409E37E-C6C1-4397-854B-F3BD8289953F}" dt="2022-03-04T15:23:15.282" v="2479" actId="20577"/>
        <pc:sldMkLst>
          <pc:docMk/>
          <pc:sldMk cId="1972552057" sldId="356"/>
        </pc:sldMkLst>
        <pc:spChg chg="mod">
          <ac:chgData name="Nono rara" userId="e9fb7294042be555" providerId="Windows Live" clId="Web-{5409E37E-C6C1-4397-854B-F3BD8289953F}" dt="2022-03-04T15:20:54.857" v="2466" actId="20577"/>
          <ac:spMkLst>
            <pc:docMk/>
            <pc:sldMk cId="1972552057" sldId="356"/>
            <ac:spMk id="2" creationId="{9A6A0712-1D19-43E4-8FAB-BE3631F8BF9F}"/>
          </ac:spMkLst>
        </pc:spChg>
        <pc:spChg chg="mod">
          <ac:chgData name="Nono rara" userId="e9fb7294042be555" providerId="Windows Live" clId="Web-{5409E37E-C6C1-4397-854B-F3BD8289953F}" dt="2022-03-04T15:23:13.125" v="2478" actId="1076"/>
          <ac:spMkLst>
            <pc:docMk/>
            <pc:sldMk cId="1972552057" sldId="356"/>
            <ac:spMk id="10" creationId="{CBC348B4-5F11-431E-9376-747FE8BF5A27}"/>
          </ac:spMkLst>
        </pc:spChg>
        <pc:spChg chg="mod">
          <ac:chgData name="Nono rara" userId="e9fb7294042be555" providerId="Windows Live" clId="Web-{5409E37E-C6C1-4397-854B-F3BD8289953F}" dt="2022-03-04T15:23:15.282" v="2479" actId="20577"/>
          <ac:spMkLst>
            <pc:docMk/>
            <pc:sldMk cId="1972552057" sldId="356"/>
            <ac:spMk id="15" creationId="{6C4DD39B-45B2-4804-A95C-5A841DFC0670}"/>
          </ac:spMkLst>
        </pc:spChg>
        <pc:picChg chg="del">
          <ac:chgData name="Nono rara" userId="e9fb7294042be555" providerId="Windows Live" clId="Web-{5409E37E-C6C1-4397-854B-F3BD8289953F}" dt="2022-03-04T15:21:18.686" v="2467"/>
          <ac:picMkLst>
            <pc:docMk/>
            <pc:sldMk cId="1972552057" sldId="356"/>
            <ac:picMk id="3" creationId="{AD98E5BC-BDF5-4CEA-A2BF-8083DA4D2F03}"/>
          </ac:picMkLst>
        </pc:picChg>
        <pc:picChg chg="add mod">
          <ac:chgData name="Nono rara" userId="e9fb7294042be555" providerId="Windows Live" clId="Web-{5409E37E-C6C1-4397-854B-F3BD8289953F}" dt="2022-03-04T15:21:36.170" v="2469" actId="1076"/>
          <ac:picMkLst>
            <pc:docMk/>
            <pc:sldMk cId="1972552057" sldId="356"/>
            <ac:picMk id="4" creationId="{3423A556-BC7F-415D-AE39-AB723F73F0E9}"/>
          </ac:picMkLst>
        </pc:picChg>
        <pc:picChg chg="del">
          <ac:chgData name="Nono rara" userId="e9fb7294042be555" providerId="Windows Live" clId="Web-{5409E37E-C6C1-4397-854B-F3BD8289953F}" dt="2022-03-04T15:22:45.078" v="2474"/>
          <ac:picMkLst>
            <pc:docMk/>
            <pc:sldMk cId="1972552057" sldId="356"/>
            <ac:picMk id="14" creationId="{2993B342-4E08-41D5-9F0D-1E2056C5A335}"/>
          </ac:picMkLst>
        </pc:picChg>
      </pc:sldChg>
      <pc:sldChg chg="addSp delSp modSp add replId">
        <pc:chgData name="Nono rara" userId="e9fb7294042be555" providerId="Windows Live" clId="Web-{5409E37E-C6C1-4397-854B-F3BD8289953F}" dt="2022-03-04T15:28:25.694" v="2565" actId="14100"/>
        <pc:sldMkLst>
          <pc:docMk/>
          <pc:sldMk cId="107558024" sldId="357"/>
        </pc:sldMkLst>
        <pc:spChg chg="mod">
          <ac:chgData name="Nono rara" userId="e9fb7294042be555" providerId="Windows Live" clId="Web-{5409E37E-C6C1-4397-854B-F3BD8289953F}" dt="2022-03-04T15:28:15.959" v="2564"/>
          <ac:spMkLst>
            <pc:docMk/>
            <pc:sldMk cId="107558024" sldId="357"/>
            <ac:spMk id="2" creationId="{9A6A0712-1D19-43E4-8FAB-BE3631F8BF9F}"/>
          </ac:spMkLst>
        </pc:spChg>
        <pc:spChg chg="add mod">
          <ac:chgData name="Nono rara" userId="e9fb7294042be555" providerId="Windows Live" clId="Web-{5409E37E-C6C1-4397-854B-F3BD8289953F}" dt="2022-03-04T15:28:25.694" v="2565" actId="14100"/>
          <ac:spMkLst>
            <pc:docMk/>
            <pc:sldMk cId="107558024" sldId="357"/>
            <ac:spMk id="4" creationId="{7E1F537A-36A7-4F9A-9ED9-14450C278D08}"/>
          </ac:spMkLst>
        </pc:spChg>
        <pc:spChg chg="del">
          <ac:chgData name="Nono rara" userId="e9fb7294042be555" providerId="Windows Live" clId="Web-{5409E37E-C6C1-4397-854B-F3BD8289953F}" dt="2022-03-04T15:24:24.174" v="2485"/>
          <ac:spMkLst>
            <pc:docMk/>
            <pc:sldMk cId="107558024" sldId="357"/>
            <ac:spMk id="10" creationId="{CBC348B4-5F11-431E-9376-747FE8BF5A27}"/>
          </ac:spMkLst>
        </pc:spChg>
        <pc:spChg chg="del">
          <ac:chgData name="Nono rara" userId="e9fb7294042be555" providerId="Windows Live" clId="Web-{5409E37E-C6C1-4397-854B-F3BD8289953F}" dt="2022-03-04T15:24:29.502" v="2487"/>
          <ac:spMkLst>
            <pc:docMk/>
            <pc:sldMk cId="107558024" sldId="357"/>
            <ac:spMk id="15" creationId="{6C4DD39B-45B2-4804-A95C-5A841DFC0670}"/>
          </ac:spMkLst>
        </pc:spChg>
        <pc:spChg chg="add del">
          <ac:chgData name="Nono rara" userId="e9fb7294042be555" providerId="Windows Live" clId="Web-{5409E37E-C6C1-4397-854B-F3BD8289953F}" dt="2022-03-04T15:28:15.959" v="2564"/>
          <ac:spMkLst>
            <pc:docMk/>
            <pc:sldMk cId="107558024" sldId="357"/>
            <ac:spMk id="38" creationId="{C7FA33FF-088D-4F16-95A2-2C64D353DEA8}"/>
          </ac:spMkLst>
        </pc:spChg>
        <pc:spChg chg="add del">
          <ac:chgData name="Nono rara" userId="e9fb7294042be555" providerId="Windows Live" clId="Web-{5409E37E-C6C1-4397-854B-F3BD8289953F}" dt="2022-03-04T15:28:15.959" v="2564"/>
          <ac:spMkLst>
            <pc:docMk/>
            <pc:sldMk cId="107558024" sldId="357"/>
            <ac:spMk id="40" creationId="{A376EFB1-01CF-419F-ABF1-2AF02BBFCBD1}"/>
          </ac:spMkLst>
        </pc:spChg>
        <pc:spChg chg="add del">
          <ac:chgData name="Nono rara" userId="e9fb7294042be555" providerId="Windows Live" clId="Web-{5409E37E-C6C1-4397-854B-F3BD8289953F}" dt="2022-03-04T15:28:15.959" v="2564"/>
          <ac:spMkLst>
            <pc:docMk/>
            <pc:sldMk cId="107558024" sldId="357"/>
            <ac:spMk id="42" creationId="{FF9DEA15-78BD-4750-AA18-B9F28A6D5AB8}"/>
          </ac:spMkLst>
        </pc:spChg>
        <pc:spChg chg="add del">
          <ac:chgData name="Nono rara" userId="e9fb7294042be555" providerId="Windows Live" clId="Web-{5409E37E-C6C1-4397-854B-F3BD8289953F}" dt="2022-03-04T15:28:15.959" v="2563"/>
          <ac:spMkLst>
            <pc:docMk/>
            <pc:sldMk cId="107558024" sldId="357"/>
            <ac:spMk id="47" creationId="{33CD251C-A887-4D2F-925B-FC097198538B}"/>
          </ac:spMkLst>
        </pc:spChg>
        <pc:spChg chg="add">
          <ac:chgData name="Nono rara" userId="e9fb7294042be555" providerId="Windows Live" clId="Web-{5409E37E-C6C1-4397-854B-F3BD8289953F}" dt="2022-03-04T15:28:15.959" v="2564"/>
          <ac:spMkLst>
            <pc:docMk/>
            <pc:sldMk cId="107558024" sldId="357"/>
            <ac:spMk id="51" creationId="{8B3AF0F1-707A-463E-B5EE-33C63A40CFC9}"/>
          </ac:spMkLst>
        </pc:spChg>
        <pc:spChg chg="add del">
          <ac:chgData name="Nono rara" userId="e9fb7294042be555" providerId="Windows Live" clId="Web-{5409E37E-C6C1-4397-854B-F3BD8289953F}" dt="2022-03-04T15:28:15.959" v="2563"/>
          <ac:spMkLst>
            <pc:docMk/>
            <pc:sldMk cId="107558024" sldId="357"/>
            <ac:spMk id="53" creationId="{662A3FAA-D056-4098-8115-EA61EAF068CF}"/>
          </ac:spMkLst>
        </pc:spChg>
        <pc:spChg chg="add">
          <ac:chgData name="Nono rara" userId="e9fb7294042be555" providerId="Windows Live" clId="Web-{5409E37E-C6C1-4397-854B-F3BD8289953F}" dt="2022-03-04T15:28:15.959" v="2564"/>
          <ac:spMkLst>
            <pc:docMk/>
            <pc:sldMk cId="107558024" sldId="357"/>
            <ac:spMk id="55" creationId="{7264F718-7FAC-4056-9FA9-A603EC682FE7}"/>
          </ac:spMkLst>
        </pc:spChg>
        <pc:spChg chg="add">
          <ac:chgData name="Nono rara" userId="e9fb7294042be555" providerId="Windows Live" clId="Web-{5409E37E-C6C1-4397-854B-F3BD8289953F}" dt="2022-03-04T15:28:15.959" v="2564"/>
          <ac:spMkLst>
            <pc:docMk/>
            <pc:sldMk cId="107558024" sldId="357"/>
            <ac:spMk id="56" creationId="{F74639F7-E3C7-4165-A83E-6386A86BA1DA}"/>
          </ac:spMkLst>
        </pc:spChg>
        <pc:grpChg chg="add del">
          <ac:chgData name="Nono rara" userId="e9fb7294042be555" providerId="Windows Live" clId="Web-{5409E37E-C6C1-4397-854B-F3BD8289953F}" dt="2022-03-04T15:28:15.959" v="2563"/>
          <ac:grpSpMkLst>
            <pc:docMk/>
            <pc:sldMk cId="107558024" sldId="357"/>
            <ac:grpSpMk id="49" creationId="{2C3846A5-A498-4C9E-B4DC-13532657D717}"/>
          </ac:grpSpMkLst>
        </pc:grpChg>
        <pc:picChg chg="del">
          <ac:chgData name="Nono rara" userId="e9fb7294042be555" providerId="Windows Live" clId="Web-{5409E37E-C6C1-4397-854B-F3BD8289953F}" dt="2022-03-04T15:24:32.377" v="2488"/>
          <ac:picMkLst>
            <pc:docMk/>
            <pc:sldMk cId="107558024" sldId="357"/>
            <ac:picMk id="3" creationId="{AD98E5BC-BDF5-4CEA-A2BF-8083DA4D2F03}"/>
          </ac:picMkLst>
        </pc:picChg>
        <pc:picChg chg="del">
          <ac:chgData name="Nono rara" userId="e9fb7294042be555" providerId="Windows Live" clId="Web-{5409E37E-C6C1-4397-854B-F3BD8289953F}" dt="2022-03-04T15:24:25.642" v="2486"/>
          <ac:picMkLst>
            <pc:docMk/>
            <pc:sldMk cId="107558024" sldId="357"/>
            <ac:picMk id="14" creationId="{2993B342-4E08-41D5-9F0D-1E2056C5A335}"/>
          </ac:picMkLst>
        </pc:picChg>
      </pc:sldChg>
      <pc:sldChg chg="addSp delSp modSp add replId">
        <pc:chgData name="Nono rara" userId="e9fb7294042be555" providerId="Windows Live" clId="Web-{5409E37E-C6C1-4397-854B-F3BD8289953F}" dt="2022-03-04T15:34:15.794" v="2688" actId="1076"/>
        <pc:sldMkLst>
          <pc:docMk/>
          <pc:sldMk cId="2412703880" sldId="358"/>
        </pc:sldMkLst>
        <pc:spChg chg="mod">
          <ac:chgData name="Nono rara" userId="e9fb7294042be555" providerId="Windows Live" clId="Web-{5409E37E-C6C1-4397-854B-F3BD8289953F}" dt="2022-03-04T15:28:49.428" v="2577" actId="20577"/>
          <ac:spMkLst>
            <pc:docMk/>
            <pc:sldMk cId="2412703880" sldId="358"/>
            <ac:spMk id="2" creationId="{9A6A0712-1D19-43E4-8FAB-BE3631F8BF9F}"/>
          </ac:spMkLst>
        </pc:spChg>
        <pc:spChg chg="mod">
          <ac:chgData name="Nono rara" userId="e9fb7294042be555" providerId="Windows Live" clId="Web-{5409E37E-C6C1-4397-854B-F3BD8289953F}" dt="2022-03-04T15:34:15.794" v="2688" actId="1076"/>
          <ac:spMkLst>
            <pc:docMk/>
            <pc:sldMk cId="2412703880" sldId="358"/>
            <ac:spMk id="10" creationId="{CBC348B4-5F11-431E-9376-747FE8BF5A27}"/>
          </ac:spMkLst>
        </pc:spChg>
        <pc:spChg chg="mod">
          <ac:chgData name="Nono rara" userId="e9fb7294042be555" providerId="Windows Live" clId="Web-{5409E37E-C6C1-4397-854B-F3BD8289953F}" dt="2022-03-04T15:33:42.152" v="2685" actId="20577"/>
          <ac:spMkLst>
            <pc:docMk/>
            <pc:sldMk cId="2412703880" sldId="358"/>
            <ac:spMk id="15" creationId="{6C4DD39B-45B2-4804-A95C-5A841DFC0670}"/>
          </ac:spMkLst>
        </pc:spChg>
        <pc:picChg chg="add mod">
          <ac:chgData name="Nono rara" userId="e9fb7294042be555" providerId="Windows Live" clId="Web-{5409E37E-C6C1-4397-854B-F3BD8289953F}" dt="2022-03-04T15:30:54.743" v="2594" actId="1076"/>
          <ac:picMkLst>
            <pc:docMk/>
            <pc:sldMk cId="2412703880" sldId="358"/>
            <ac:picMk id="3" creationId="{90E1C478-2584-49A4-B2C5-2C582B1E324B}"/>
          </ac:picMkLst>
        </pc:picChg>
        <pc:picChg chg="del">
          <ac:chgData name="Nono rara" userId="e9fb7294042be555" providerId="Windows Live" clId="Web-{5409E37E-C6C1-4397-854B-F3BD8289953F}" dt="2022-03-04T15:28:52.616" v="2578"/>
          <ac:picMkLst>
            <pc:docMk/>
            <pc:sldMk cId="2412703880" sldId="358"/>
            <ac:picMk id="4" creationId="{3423A556-BC7F-415D-AE39-AB723F73F0E9}"/>
          </ac:picMkLst>
        </pc:picChg>
        <pc:picChg chg="add mod">
          <ac:chgData name="Nono rara" userId="e9fb7294042be555" providerId="Windows Live" clId="Web-{5409E37E-C6C1-4397-854B-F3BD8289953F}" dt="2022-03-04T15:31:10.306" v="2599" actId="14100"/>
          <ac:picMkLst>
            <pc:docMk/>
            <pc:sldMk cId="2412703880" sldId="358"/>
            <ac:picMk id="5" creationId="{A443ACAB-A4FC-4F01-939E-1225EA7761CE}"/>
          </ac:picMkLst>
        </pc:picChg>
      </pc:sldChg>
      <pc:sldChg chg="addSp delSp modSp add replId">
        <pc:chgData name="Nono rara" userId="e9fb7294042be555" providerId="Windows Live" clId="Web-{5409E37E-C6C1-4397-854B-F3BD8289953F}" dt="2022-03-04T15:40:28.441" v="2791" actId="20577"/>
        <pc:sldMkLst>
          <pc:docMk/>
          <pc:sldMk cId="1070999243" sldId="359"/>
        </pc:sldMkLst>
        <pc:spChg chg="mod">
          <ac:chgData name="Nono rara" userId="e9fb7294042be555" providerId="Windows Live" clId="Web-{5409E37E-C6C1-4397-854B-F3BD8289953F}" dt="2022-03-04T15:35:50.061" v="2712" actId="20577"/>
          <ac:spMkLst>
            <pc:docMk/>
            <pc:sldMk cId="1070999243" sldId="359"/>
            <ac:spMk id="2" creationId="{9A6A0712-1D19-43E4-8FAB-BE3631F8BF9F}"/>
          </ac:spMkLst>
        </pc:spChg>
        <pc:spChg chg="add mod">
          <ac:chgData name="Nono rara" userId="e9fb7294042be555" providerId="Windows Live" clId="Web-{5409E37E-C6C1-4397-854B-F3BD8289953F}" dt="2022-03-04T15:39:47.300" v="2785" actId="20577"/>
          <ac:spMkLst>
            <pc:docMk/>
            <pc:sldMk cId="1070999243" sldId="359"/>
            <ac:spMk id="6" creationId="{E4AF5B62-D6AE-4787-BF45-E83C05CC2290}"/>
          </ac:spMkLst>
        </pc:spChg>
        <pc:spChg chg="add mod">
          <ac:chgData name="Nono rara" userId="e9fb7294042be555" providerId="Windows Live" clId="Web-{5409E37E-C6C1-4397-854B-F3BD8289953F}" dt="2022-03-04T15:38:15.579" v="2746" actId="20577"/>
          <ac:spMkLst>
            <pc:docMk/>
            <pc:sldMk cId="1070999243" sldId="359"/>
            <ac:spMk id="7" creationId="{0BB1DBEE-8DDB-45D2-8323-F1D725F91B40}"/>
          </ac:spMkLst>
        </pc:spChg>
        <pc:spChg chg="add mod">
          <ac:chgData name="Nono rara" userId="e9fb7294042be555" providerId="Windows Live" clId="Web-{5409E37E-C6C1-4397-854B-F3BD8289953F}" dt="2022-03-04T15:40:28.441" v="2791" actId="20577"/>
          <ac:spMkLst>
            <pc:docMk/>
            <pc:sldMk cId="1070999243" sldId="359"/>
            <ac:spMk id="9" creationId="{59C7D9AD-9B02-4A62-93AF-015E6729F477}"/>
          </ac:spMkLst>
        </pc:spChg>
        <pc:spChg chg="del mod">
          <ac:chgData name="Nono rara" userId="e9fb7294042be555" providerId="Windows Live" clId="Web-{5409E37E-C6C1-4397-854B-F3BD8289953F}" dt="2022-03-04T15:36:27.937" v="2718"/>
          <ac:spMkLst>
            <pc:docMk/>
            <pc:sldMk cId="1070999243" sldId="359"/>
            <ac:spMk id="10" creationId="{CBC348B4-5F11-431E-9376-747FE8BF5A27}"/>
          </ac:spMkLst>
        </pc:spChg>
        <pc:spChg chg="del mod">
          <ac:chgData name="Nono rara" userId="e9fb7294042be555" providerId="Windows Live" clId="Web-{5409E37E-C6C1-4397-854B-F3BD8289953F}" dt="2022-03-04T15:36:11.249" v="2716"/>
          <ac:spMkLst>
            <pc:docMk/>
            <pc:sldMk cId="1070999243" sldId="359"/>
            <ac:spMk id="15" creationId="{6C4DD39B-45B2-4804-A95C-5A841DFC0670}"/>
          </ac:spMkLst>
        </pc:spChg>
        <pc:picChg chg="del">
          <ac:chgData name="Nono rara" userId="e9fb7294042be555" providerId="Windows Live" clId="Web-{5409E37E-C6C1-4397-854B-F3BD8289953F}" dt="2022-03-04T15:36:03.671" v="2714"/>
          <ac:picMkLst>
            <pc:docMk/>
            <pc:sldMk cId="1070999243" sldId="359"/>
            <ac:picMk id="3" creationId="{90E1C478-2584-49A4-B2C5-2C582B1E324B}"/>
          </ac:picMkLst>
        </pc:picChg>
        <pc:picChg chg="add mod">
          <ac:chgData name="Nono rara" userId="e9fb7294042be555" providerId="Windows Live" clId="Web-{5409E37E-C6C1-4397-854B-F3BD8289953F}" dt="2022-03-04T15:37:35.797" v="2725" actId="1076"/>
          <ac:picMkLst>
            <pc:docMk/>
            <pc:sldMk cId="1070999243" sldId="359"/>
            <ac:picMk id="4" creationId="{476167FC-0850-47FB-9337-93F724BE9E9D}"/>
          </ac:picMkLst>
        </pc:picChg>
        <pc:picChg chg="del">
          <ac:chgData name="Nono rara" userId="e9fb7294042be555" providerId="Windows Live" clId="Web-{5409E37E-C6C1-4397-854B-F3BD8289953F}" dt="2022-03-04T15:36:01.342" v="2713"/>
          <ac:picMkLst>
            <pc:docMk/>
            <pc:sldMk cId="1070999243" sldId="359"/>
            <ac:picMk id="5" creationId="{A443ACAB-A4FC-4F01-939E-1225EA7761CE}"/>
          </ac:picMkLst>
        </pc:picChg>
        <pc:picChg chg="add mod">
          <ac:chgData name="Nono rara" userId="e9fb7294042be555" providerId="Windows Live" clId="Web-{5409E37E-C6C1-4397-854B-F3BD8289953F}" dt="2022-03-04T15:39:51.315" v="2786" actId="14100"/>
          <ac:picMkLst>
            <pc:docMk/>
            <pc:sldMk cId="1070999243" sldId="359"/>
            <ac:picMk id="8" creationId="{53ED3A2D-F2A3-4D3E-A9C5-F16CEF506DAD}"/>
          </ac:picMkLst>
        </pc:picChg>
      </pc:sldChg>
      <pc:sldChg chg="addSp delSp modSp add replId">
        <pc:chgData name="Nono rara" userId="e9fb7294042be555" providerId="Windows Live" clId="Web-{5409E37E-C6C1-4397-854B-F3BD8289953F}" dt="2022-03-04T15:43:39.679" v="2824" actId="20577"/>
        <pc:sldMkLst>
          <pc:docMk/>
          <pc:sldMk cId="3788776355" sldId="360"/>
        </pc:sldMkLst>
        <pc:spChg chg="mod">
          <ac:chgData name="Nono rara" userId="e9fb7294042be555" providerId="Windows Live" clId="Web-{5409E37E-C6C1-4397-854B-F3BD8289953F}" dt="2022-03-04T15:41:28.895" v="2796" actId="20577"/>
          <ac:spMkLst>
            <pc:docMk/>
            <pc:sldMk cId="3788776355" sldId="360"/>
            <ac:spMk id="2" creationId="{9A6A0712-1D19-43E4-8FAB-BE3631F8BF9F}"/>
          </ac:spMkLst>
        </pc:spChg>
        <pc:spChg chg="mod">
          <ac:chgData name="Nono rara" userId="e9fb7294042be555" providerId="Windows Live" clId="Web-{5409E37E-C6C1-4397-854B-F3BD8289953F}" dt="2022-03-04T15:43:13.272" v="2820" actId="20577"/>
          <ac:spMkLst>
            <pc:docMk/>
            <pc:sldMk cId="3788776355" sldId="360"/>
            <ac:spMk id="6" creationId="{E4AF5B62-D6AE-4787-BF45-E83C05CC2290}"/>
          </ac:spMkLst>
        </pc:spChg>
        <pc:spChg chg="mod">
          <ac:chgData name="Nono rara" userId="e9fb7294042be555" providerId="Windows Live" clId="Web-{5409E37E-C6C1-4397-854B-F3BD8289953F}" dt="2022-03-04T15:41:52.927" v="2804" actId="20577"/>
          <ac:spMkLst>
            <pc:docMk/>
            <pc:sldMk cId="3788776355" sldId="360"/>
            <ac:spMk id="7" creationId="{0BB1DBEE-8DDB-45D2-8323-F1D725F91B40}"/>
          </ac:spMkLst>
        </pc:spChg>
        <pc:spChg chg="mod">
          <ac:chgData name="Nono rara" userId="e9fb7294042be555" providerId="Windows Live" clId="Web-{5409E37E-C6C1-4397-854B-F3BD8289953F}" dt="2022-03-04T15:43:39.679" v="2824" actId="20577"/>
          <ac:spMkLst>
            <pc:docMk/>
            <pc:sldMk cId="3788776355" sldId="360"/>
            <ac:spMk id="9" creationId="{59C7D9AD-9B02-4A62-93AF-015E6729F477}"/>
          </ac:spMkLst>
        </pc:spChg>
        <pc:picChg chg="add mod">
          <ac:chgData name="Nono rara" userId="e9fb7294042be555" providerId="Windows Live" clId="Web-{5409E37E-C6C1-4397-854B-F3BD8289953F}" dt="2022-03-04T15:41:46.380" v="2801" actId="14100"/>
          <ac:picMkLst>
            <pc:docMk/>
            <pc:sldMk cId="3788776355" sldId="360"/>
            <ac:picMk id="3" creationId="{2552162A-2AB9-42C1-9059-8BEBF17B8698}"/>
          </ac:picMkLst>
        </pc:picChg>
        <pc:picChg chg="del">
          <ac:chgData name="Nono rara" userId="e9fb7294042be555" providerId="Windows Live" clId="Web-{5409E37E-C6C1-4397-854B-F3BD8289953F}" dt="2022-03-04T15:41:37.239" v="2798"/>
          <ac:picMkLst>
            <pc:docMk/>
            <pc:sldMk cId="3788776355" sldId="360"/>
            <ac:picMk id="4" creationId="{476167FC-0850-47FB-9337-93F724BE9E9D}"/>
          </ac:picMkLst>
        </pc:picChg>
        <pc:picChg chg="add mod">
          <ac:chgData name="Nono rara" userId="e9fb7294042be555" providerId="Windows Live" clId="Web-{5409E37E-C6C1-4397-854B-F3BD8289953F}" dt="2022-03-04T15:42:36.115" v="2809" actId="1076"/>
          <ac:picMkLst>
            <pc:docMk/>
            <pc:sldMk cId="3788776355" sldId="360"/>
            <ac:picMk id="5" creationId="{FDF4A860-2E0E-4828-A05C-5F0C02ECA583}"/>
          </ac:picMkLst>
        </pc:picChg>
        <pc:picChg chg="del">
          <ac:chgData name="Nono rara" userId="e9fb7294042be555" providerId="Windows Live" clId="Web-{5409E37E-C6C1-4397-854B-F3BD8289953F}" dt="2022-03-04T15:41:56.911" v="2805"/>
          <ac:picMkLst>
            <pc:docMk/>
            <pc:sldMk cId="3788776355" sldId="360"/>
            <ac:picMk id="8" creationId="{53ED3A2D-F2A3-4D3E-A9C5-F16CEF506DAD}"/>
          </ac:picMkLst>
        </pc:picChg>
      </pc:sldChg>
    </pc:docChg>
  </pc:docChgLst>
  <pc:docChgLst>
    <pc:chgData name="Nono rara" userId="e9fb7294042be555" providerId="Windows Live" clId="Web-{C0C5ACFD-6BC8-44EE-90BE-091E9EF38860}"/>
    <pc:docChg chg="modSld">
      <pc:chgData name="Nono rara" userId="e9fb7294042be555" providerId="Windows Live" clId="Web-{C0C5ACFD-6BC8-44EE-90BE-091E9EF38860}" dt="2022-03-03T16:06:04.779" v="382" actId="20577"/>
      <pc:docMkLst>
        <pc:docMk/>
      </pc:docMkLst>
      <pc:sldChg chg="modSp">
        <pc:chgData name="Nono rara" userId="e9fb7294042be555" providerId="Windows Live" clId="Web-{C0C5ACFD-6BC8-44EE-90BE-091E9EF38860}" dt="2022-03-03T14:41:43.530" v="38" actId="20577"/>
        <pc:sldMkLst>
          <pc:docMk/>
          <pc:sldMk cId="3784089036" sldId="256"/>
        </pc:sldMkLst>
        <pc:spChg chg="mod">
          <ac:chgData name="Nono rara" userId="e9fb7294042be555" providerId="Windows Live" clId="Web-{C0C5ACFD-6BC8-44EE-90BE-091E9EF38860}" dt="2022-03-03T14:41:43.530" v="38" actId="20577"/>
          <ac:spMkLst>
            <pc:docMk/>
            <pc:sldMk cId="3784089036" sldId="256"/>
            <ac:spMk id="2" creationId="{00000000-0000-0000-0000-000000000000}"/>
          </ac:spMkLst>
        </pc:spChg>
      </pc:sldChg>
      <pc:sldChg chg="modSp">
        <pc:chgData name="Nono rara" userId="e9fb7294042be555" providerId="Windows Live" clId="Web-{C0C5ACFD-6BC8-44EE-90BE-091E9EF38860}" dt="2022-03-03T14:58:36.217" v="81" actId="20577"/>
        <pc:sldMkLst>
          <pc:docMk/>
          <pc:sldMk cId="2963339706" sldId="257"/>
        </pc:sldMkLst>
        <pc:spChg chg="mod">
          <ac:chgData name="Nono rara" userId="e9fb7294042be555" providerId="Windows Live" clId="Web-{C0C5ACFD-6BC8-44EE-90BE-091E9EF38860}" dt="2022-03-03T14:58:36.217" v="81" actId="20577"/>
          <ac:spMkLst>
            <pc:docMk/>
            <pc:sldMk cId="2963339706" sldId="257"/>
            <ac:spMk id="3" creationId="{068948BC-3619-4631-8BA0-D6418536B957}"/>
          </ac:spMkLst>
        </pc:spChg>
      </pc:sldChg>
      <pc:sldChg chg="modSp">
        <pc:chgData name="Nono rara" userId="e9fb7294042be555" providerId="Windows Live" clId="Web-{C0C5ACFD-6BC8-44EE-90BE-091E9EF38860}" dt="2022-03-03T16:06:04.779" v="382" actId="20577"/>
        <pc:sldMkLst>
          <pc:docMk/>
          <pc:sldMk cId="1479015541" sldId="294"/>
        </pc:sldMkLst>
        <pc:spChg chg="mod">
          <ac:chgData name="Nono rara" userId="e9fb7294042be555" providerId="Windows Live" clId="Web-{C0C5ACFD-6BC8-44EE-90BE-091E9EF38860}" dt="2022-03-03T16:04:49.261" v="365" actId="20577"/>
          <ac:spMkLst>
            <pc:docMk/>
            <pc:sldMk cId="1479015541" sldId="294"/>
            <ac:spMk id="2" creationId="{1164AE74-8178-4783-9E01-927E6ABBB542}"/>
          </ac:spMkLst>
        </pc:spChg>
        <pc:spChg chg="mod">
          <ac:chgData name="Nono rara" userId="e9fb7294042be555" providerId="Windows Live" clId="Web-{C0C5ACFD-6BC8-44EE-90BE-091E9EF38860}" dt="2022-03-03T16:06:04.779" v="382" actId="20577"/>
          <ac:spMkLst>
            <pc:docMk/>
            <pc:sldMk cId="1479015541" sldId="294"/>
            <ac:spMk id="3" creationId="{6E3FFD05-AC79-476E-A811-8258C0B7BD9B}"/>
          </ac:spMkLst>
        </pc:spChg>
      </pc:sldChg>
      <pc:sldChg chg="addSp delSp modSp">
        <pc:chgData name="Nono rara" userId="e9fb7294042be555" providerId="Windows Live" clId="Web-{C0C5ACFD-6BC8-44EE-90BE-091E9EF38860}" dt="2022-03-03T15:19:56.991" v="180"/>
        <pc:sldMkLst>
          <pc:docMk/>
          <pc:sldMk cId="3585262374" sldId="321"/>
        </pc:sldMkLst>
        <pc:spChg chg="mod">
          <ac:chgData name="Nono rara" userId="e9fb7294042be555" providerId="Windows Live" clId="Web-{C0C5ACFD-6BC8-44EE-90BE-091E9EF38860}" dt="2022-03-03T15:10:50.458" v="91" actId="20577"/>
          <ac:spMkLst>
            <pc:docMk/>
            <pc:sldMk cId="3585262374" sldId="321"/>
            <ac:spMk id="2" creationId="{4D1031F8-86E9-43B0-87C8-79DE13E99EF5}"/>
          </ac:spMkLst>
        </pc:spChg>
        <pc:spChg chg="mod ord">
          <ac:chgData name="Nono rara" userId="e9fb7294042be555" providerId="Windows Live" clId="Web-{C0C5ACFD-6BC8-44EE-90BE-091E9EF38860}" dt="2022-03-03T15:10:30.192" v="88"/>
          <ac:spMkLst>
            <pc:docMk/>
            <pc:sldMk cId="3585262374" sldId="321"/>
            <ac:spMk id="3" creationId="{16AF67DC-3B74-462D-9DA1-467B17888C28}"/>
          </ac:spMkLst>
        </pc:spChg>
        <pc:spChg chg="add mod">
          <ac:chgData name="Nono rara" userId="e9fb7294042be555" providerId="Windows Live" clId="Web-{C0C5ACFD-6BC8-44EE-90BE-091E9EF38860}" dt="2022-03-03T15:18:21.847" v="166" actId="20577"/>
          <ac:spMkLst>
            <pc:docMk/>
            <pc:sldMk cId="3585262374" sldId="321"/>
            <ac:spMk id="6" creationId="{0816E5DC-DE84-4D59-93A4-FD777F7C5361}"/>
          </ac:spMkLst>
        </pc:spChg>
        <pc:spChg chg="add del">
          <ac:chgData name="Nono rara" userId="e9fb7294042be555" providerId="Windows Live" clId="Web-{C0C5ACFD-6BC8-44EE-90BE-091E9EF38860}" dt="2022-03-03T15:16:36.500" v="141"/>
          <ac:spMkLst>
            <pc:docMk/>
            <pc:sldMk cId="3585262374" sldId="321"/>
            <ac:spMk id="7" creationId="{28144D6D-D19B-4123-8F3B-9E86FE1DA4F7}"/>
          </ac:spMkLst>
        </pc:spChg>
        <pc:spChg chg="add del mod">
          <ac:chgData name="Nono rara" userId="e9fb7294042be555" providerId="Windows Live" clId="Web-{C0C5ACFD-6BC8-44EE-90BE-091E9EF38860}" dt="2022-03-03T15:19:56.991" v="180"/>
          <ac:spMkLst>
            <pc:docMk/>
            <pc:sldMk cId="3585262374" sldId="321"/>
            <ac:spMk id="8" creationId="{9B855FCB-0CEE-4AEA-AF8B-6AE111B5B035}"/>
          </ac:spMkLst>
        </pc:spChg>
        <pc:spChg chg="add del mod">
          <ac:chgData name="Nono rara" userId="e9fb7294042be555" providerId="Windows Live" clId="Web-{C0C5ACFD-6BC8-44EE-90BE-091E9EF38860}" dt="2022-03-03T15:19:43.334" v="178"/>
          <ac:spMkLst>
            <pc:docMk/>
            <pc:sldMk cId="3585262374" sldId="321"/>
            <ac:spMk id="9" creationId="{B056265A-ABE2-4D67-9450-06A5A0D5ABE6}"/>
          </ac:spMkLst>
        </pc:spChg>
        <pc:spChg chg="add del">
          <ac:chgData name="Nono rara" userId="e9fb7294042be555" providerId="Windows Live" clId="Web-{C0C5ACFD-6BC8-44EE-90BE-091E9EF38860}" dt="2022-03-03T15:19:18.615" v="172"/>
          <ac:spMkLst>
            <pc:docMk/>
            <pc:sldMk cId="3585262374" sldId="321"/>
            <ac:spMk id="10" creationId="{7CA79576-C36E-4402-9B36-18B1DCF20ABE}"/>
          </ac:spMkLst>
        </pc:spChg>
        <pc:spChg chg="add del">
          <ac:chgData name="Nono rara" userId="e9fb7294042be555" providerId="Windows Live" clId="Web-{C0C5ACFD-6BC8-44EE-90BE-091E9EF38860}" dt="2022-03-03T15:10:30.192" v="88"/>
          <ac:spMkLst>
            <pc:docMk/>
            <pc:sldMk cId="3585262374" sldId="321"/>
            <ac:spMk id="16" creationId="{59A309A7-1751-4ABE-A3C1-EEC40366AD89}"/>
          </ac:spMkLst>
        </pc:spChg>
        <pc:spChg chg="add del">
          <ac:chgData name="Nono rara" userId="e9fb7294042be555" providerId="Windows Live" clId="Web-{C0C5ACFD-6BC8-44EE-90BE-091E9EF38860}" dt="2022-03-03T15:10:30.192" v="88"/>
          <ac:spMkLst>
            <pc:docMk/>
            <pc:sldMk cId="3585262374" sldId="321"/>
            <ac:spMk id="18" creationId="{967D8EB6-EAE1-4F9C-B398-83321E287204}"/>
          </ac:spMkLst>
        </pc:spChg>
        <pc:spChg chg="add del">
          <ac:chgData name="Nono rara" userId="e9fb7294042be555" providerId="Windows Live" clId="Web-{C0C5ACFD-6BC8-44EE-90BE-091E9EF38860}" dt="2022-03-03T15:10:30.176" v="87"/>
          <ac:spMkLst>
            <pc:docMk/>
            <pc:sldMk cId="3585262374" sldId="321"/>
            <ac:spMk id="23" creationId="{5E39A796-BE83-48B1-B33F-35C4A32AAB57}"/>
          </ac:spMkLst>
        </pc:spChg>
        <pc:spChg chg="add del">
          <ac:chgData name="Nono rara" userId="e9fb7294042be555" providerId="Windows Live" clId="Web-{C0C5ACFD-6BC8-44EE-90BE-091E9EF38860}" dt="2022-03-03T15:10:30.176" v="87"/>
          <ac:spMkLst>
            <pc:docMk/>
            <pc:sldMk cId="3585262374" sldId="321"/>
            <ac:spMk id="25" creationId="{72F84B47-E267-4194-8194-831DB7B5547F}"/>
          </ac:spMkLst>
        </pc:spChg>
        <pc:spChg chg="add">
          <ac:chgData name="Nono rara" userId="e9fb7294042be555" providerId="Windows Live" clId="Web-{C0C5ACFD-6BC8-44EE-90BE-091E9EF38860}" dt="2022-03-03T15:10:30.192" v="88"/>
          <ac:spMkLst>
            <pc:docMk/>
            <pc:sldMk cId="3585262374" sldId="321"/>
            <ac:spMk id="27" creationId="{FF9B822F-893E-44C8-963C-64F50ACECBB2}"/>
          </ac:spMkLst>
        </pc:spChg>
        <pc:spChg chg="add">
          <ac:chgData name="Nono rara" userId="e9fb7294042be555" providerId="Windows Live" clId="Web-{C0C5ACFD-6BC8-44EE-90BE-091E9EF38860}" dt="2022-03-03T15:10:30.192" v="88"/>
          <ac:spMkLst>
            <pc:docMk/>
            <pc:sldMk cId="3585262374" sldId="321"/>
            <ac:spMk id="28" creationId="{EBF87945-A001-489F-9D9B-7D9435F0B9CA}"/>
          </ac:spMkLst>
        </pc:spChg>
        <pc:picChg chg="add mod">
          <ac:chgData name="Nono rara" userId="e9fb7294042be555" providerId="Windows Live" clId="Web-{C0C5ACFD-6BC8-44EE-90BE-091E9EF38860}" dt="2022-03-03T15:18:36.004" v="168" actId="14100"/>
          <ac:picMkLst>
            <pc:docMk/>
            <pc:sldMk cId="3585262374" sldId="321"/>
            <ac:picMk id="4" creationId="{C7E122E9-EA37-4C3F-B467-56AFAA670FEE}"/>
          </ac:picMkLst>
        </pc:picChg>
        <pc:picChg chg="del">
          <ac:chgData name="Nono rara" userId="e9fb7294042be555" providerId="Windows Live" clId="Web-{C0C5ACFD-6BC8-44EE-90BE-091E9EF38860}" dt="2022-03-03T15:05:24.198" v="82"/>
          <ac:picMkLst>
            <pc:docMk/>
            <pc:sldMk cId="3585262374" sldId="321"/>
            <ac:picMk id="5" creationId="{CEF3F5E3-9141-4AAC-9E39-F02E5A5DD7AD}"/>
          </ac:picMkLst>
        </pc:picChg>
      </pc:sldChg>
      <pc:sldChg chg="addSp delSp modSp">
        <pc:chgData name="Nono rara" userId="e9fb7294042be555" providerId="Windows Live" clId="Web-{C0C5ACFD-6BC8-44EE-90BE-091E9EF38860}" dt="2022-03-03T15:38:45.557" v="352" actId="20577"/>
        <pc:sldMkLst>
          <pc:docMk/>
          <pc:sldMk cId="3055837312" sldId="322"/>
        </pc:sldMkLst>
        <pc:spChg chg="mod">
          <ac:chgData name="Nono rara" userId="e9fb7294042be555" providerId="Windows Live" clId="Web-{C0C5ACFD-6BC8-44EE-90BE-091E9EF38860}" dt="2022-03-03T15:20:31.523" v="181"/>
          <ac:spMkLst>
            <pc:docMk/>
            <pc:sldMk cId="3055837312" sldId="322"/>
            <ac:spMk id="2" creationId="{763F4518-5A34-4683-BF28-AAC023AE7139}"/>
          </ac:spMkLst>
        </pc:spChg>
        <pc:spChg chg="mod">
          <ac:chgData name="Nono rara" userId="e9fb7294042be555" providerId="Windows Live" clId="Web-{C0C5ACFD-6BC8-44EE-90BE-091E9EF38860}" dt="2022-03-03T15:38:45.557" v="352" actId="20577"/>
          <ac:spMkLst>
            <pc:docMk/>
            <pc:sldMk cId="3055837312" sldId="322"/>
            <ac:spMk id="3" creationId="{2C419821-4476-4CE8-ABBE-DF2F0C18A2C6}"/>
          </ac:spMkLst>
        </pc:spChg>
        <pc:spChg chg="del">
          <ac:chgData name="Nono rara" userId="e9fb7294042be555" providerId="Windows Live" clId="Web-{C0C5ACFD-6BC8-44EE-90BE-091E9EF38860}" dt="2022-03-03T15:20:31.523" v="181"/>
          <ac:spMkLst>
            <pc:docMk/>
            <pc:sldMk cId="3055837312" sldId="322"/>
            <ac:spMk id="12" creationId="{479F5F2B-8B58-4140-AE6A-51F6C67B18D9}"/>
          </ac:spMkLst>
        </pc:spChg>
        <pc:spChg chg="del">
          <ac:chgData name="Nono rara" userId="e9fb7294042be555" providerId="Windows Live" clId="Web-{C0C5ACFD-6BC8-44EE-90BE-091E9EF38860}" dt="2022-03-03T15:20:31.523" v="181"/>
          <ac:spMkLst>
            <pc:docMk/>
            <pc:sldMk cId="3055837312" sldId="322"/>
            <ac:spMk id="26" creationId="{7CB4857B-ED7C-444D-9F04-2F885114A1C2}"/>
          </ac:spMkLst>
        </pc:spChg>
        <pc:spChg chg="del">
          <ac:chgData name="Nono rara" userId="e9fb7294042be555" providerId="Windows Live" clId="Web-{C0C5ACFD-6BC8-44EE-90BE-091E9EF38860}" dt="2022-03-03T15:20:31.523" v="181"/>
          <ac:spMkLst>
            <pc:docMk/>
            <pc:sldMk cId="3055837312" sldId="322"/>
            <ac:spMk id="28" creationId="{D18046FB-44EA-4FD8-A585-EA09A319B2D0}"/>
          </ac:spMkLst>
        </pc:spChg>
        <pc:spChg chg="add">
          <ac:chgData name="Nono rara" userId="e9fb7294042be555" providerId="Windows Live" clId="Web-{C0C5ACFD-6BC8-44EE-90BE-091E9EF38860}" dt="2022-03-03T15:20:31.523" v="181"/>
          <ac:spMkLst>
            <pc:docMk/>
            <pc:sldMk cId="3055837312" sldId="322"/>
            <ac:spMk id="33" creationId="{DE7FFD28-545C-4C88-A2E7-152FB234C92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de-DE"/>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04.03.2022</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04.03.2022</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de-DE"/>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04.03.2022</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04.03.2022</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de-DE"/>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de-DE" smtClean="0"/>
              <a:t>04.03.2022</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5" name="Espace réservé de la date 4"/>
          <p:cNvSpPr>
            <a:spLocks noGrp="1"/>
          </p:cNvSpPr>
          <p:nvPr>
            <p:ph type="dt" sz="half" idx="10"/>
          </p:nvPr>
        </p:nvSpPr>
        <p:spPr/>
        <p:txBody>
          <a:bodyPr/>
          <a:lstStyle/>
          <a:p>
            <a:fld id="{638941B0-F4D5-4460-BCAD-F7E2B41A8257}" type="datetimeFigureOut">
              <a:rPr lang="de-DE" smtClean="0"/>
              <a:t>04.03.2022</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de-DE"/>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7" name="Espace réservé de la date 6"/>
          <p:cNvSpPr>
            <a:spLocks noGrp="1"/>
          </p:cNvSpPr>
          <p:nvPr>
            <p:ph type="dt" sz="half" idx="10"/>
          </p:nvPr>
        </p:nvSpPr>
        <p:spPr/>
        <p:txBody>
          <a:bodyPr/>
          <a:lstStyle/>
          <a:p>
            <a:fld id="{638941B0-F4D5-4460-BCAD-F7E2B41A8257}" type="datetimeFigureOut">
              <a:rPr lang="de-DE" smtClean="0"/>
              <a:t>04.03.2022</a:t>
            </a:fld>
            <a:endParaRPr lang="de-DE"/>
          </a:p>
        </p:txBody>
      </p:sp>
      <p:sp>
        <p:nvSpPr>
          <p:cNvPr id="8" name="Espace réservé du pied de page 7"/>
          <p:cNvSpPr>
            <a:spLocks noGrp="1"/>
          </p:cNvSpPr>
          <p:nvPr>
            <p:ph type="ftr" sz="quarter" idx="11"/>
          </p:nvPr>
        </p:nvSpPr>
        <p:spPr/>
        <p:txBody>
          <a:bodyPr/>
          <a:lstStyle/>
          <a:p>
            <a:endParaRPr lang="de-DE"/>
          </a:p>
        </p:txBody>
      </p:sp>
      <p:sp>
        <p:nvSpPr>
          <p:cNvPr id="9" name="Espace réservé du numéro de diapositive 8"/>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e la date 2"/>
          <p:cNvSpPr>
            <a:spLocks noGrp="1"/>
          </p:cNvSpPr>
          <p:nvPr>
            <p:ph type="dt" sz="half" idx="10"/>
          </p:nvPr>
        </p:nvSpPr>
        <p:spPr/>
        <p:txBody>
          <a:bodyPr/>
          <a:lstStyle/>
          <a:p>
            <a:fld id="{638941B0-F4D5-4460-BCAD-F7E2B41A8257}" type="datetimeFigureOut">
              <a:rPr lang="de-DE" smtClean="0"/>
              <a:t>04.03.2022</a:t>
            </a:fld>
            <a:endParaRPr lang="de-DE"/>
          </a:p>
        </p:txBody>
      </p:sp>
      <p:sp>
        <p:nvSpPr>
          <p:cNvPr id="4" name="Espace réservé du pied de page 3"/>
          <p:cNvSpPr>
            <a:spLocks noGrp="1"/>
          </p:cNvSpPr>
          <p:nvPr>
            <p:ph type="ftr" sz="quarter" idx="11"/>
          </p:nvPr>
        </p:nvSpPr>
        <p:spPr/>
        <p:txBody>
          <a:bodyPr/>
          <a:lstStyle/>
          <a:p>
            <a:endParaRPr lang="de-DE"/>
          </a:p>
        </p:txBody>
      </p:sp>
      <p:sp>
        <p:nvSpPr>
          <p:cNvPr id="5" name="Espace réservé du numéro de diapositive 4"/>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de-DE" smtClean="0"/>
              <a:t>04.03.2022</a:t>
            </a:fld>
            <a:endParaRPr lang="de-DE"/>
          </a:p>
        </p:txBody>
      </p:sp>
      <p:sp>
        <p:nvSpPr>
          <p:cNvPr id="3" name="Espace réservé du pied de page 2"/>
          <p:cNvSpPr>
            <a:spLocks noGrp="1"/>
          </p:cNvSpPr>
          <p:nvPr>
            <p:ph type="ftr" sz="quarter" idx="11"/>
          </p:nvPr>
        </p:nvSpPr>
        <p:spPr/>
        <p:txBody>
          <a:bodyPr/>
          <a:lstStyle/>
          <a:p>
            <a:endParaRPr lang="de-DE"/>
          </a:p>
        </p:txBody>
      </p:sp>
      <p:sp>
        <p:nvSpPr>
          <p:cNvPr id="4" name="Espace réservé du numéro de diapositive 3"/>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de-DE"/>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de-DE" smtClean="0"/>
              <a:t>04.03.2022</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de-DE"/>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de-DE" smtClean="0"/>
              <a:t>04.03.2022</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de-DE"/>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de-DE" smtClean="0"/>
              <a:t>04.03.2022</a:t>
            </a:fld>
            <a:endParaRPr lang="de-DE"/>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de-DE" smtClean="0"/>
              <a:t>‹N°›</a:t>
            </a:fld>
            <a:endParaRPr lang="de-DE"/>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re 1"/>
          <p:cNvSpPr>
            <a:spLocks noGrp="1"/>
          </p:cNvSpPr>
          <p:nvPr>
            <p:ph type="ctrTitle"/>
          </p:nvPr>
        </p:nvSpPr>
        <p:spPr>
          <a:xfrm>
            <a:off x="838199" y="1120676"/>
            <a:ext cx="7021513" cy="2308324"/>
          </a:xfrm>
        </p:spPr>
        <p:txBody>
          <a:bodyPr>
            <a:normAutofit/>
          </a:bodyPr>
          <a:lstStyle/>
          <a:p>
            <a:pPr algn="l"/>
            <a:r>
              <a:rPr lang="de-DE" sz="5000" b="1" dirty="0" err="1">
                <a:solidFill>
                  <a:schemeClr val="bg1"/>
                </a:solidFill>
                <a:cs typeface="Calibri Light"/>
              </a:rPr>
              <a:t>Projet</a:t>
            </a:r>
            <a:r>
              <a:rPr lang="de-DE" sz="5000" b="1" dirty="0">
                <a:solidFill>
                  <a:schemeClr val="bg1"/>
                </a:solidFill>
                <a:cs typeface="Calibri Light"/>
              </a:rPr>
              <a:t> n°5: </a:t>
            </a:r>
            <a:r>
              <a:rPr lang="de-DE" sz="5000" b="1" dirty="0" err="1">
                <a:solidFill>
                  <a:schemeClr val="bg1"/>
                </a:solidFill>
                <a:cs typeface="Calibri Light"/>
              </a:rPr>
              <a:t>Segmentez</a:t>
            </a:r>
            <a:r>
              <a:rPr lang="de-DE" sz="5000" b="1" dirty="0">
                <a:solidFill>
                  <a:schemeClr val="bg1"/>
                </a:solidFill>
                <a:cs typeface="Calibri Light"/>
              </a:rPr>
              <a:t> des </a:t>
            </a:r>
            <a:r>
              <a:rPr lang="de-DE" sz="5000" b="1" dirty="0" err="1">
                <a:solidFill>
                  <a:schemeClr val="bg1"/>
                </a:solidFill>
                <a:cs typeface="Calibri Light"/>
              </a:rPr>
              <a:t>clients</a:t>
            </a:r>
            <a:r>
              <a:rPr lang="de-DE" sz="5000" b="1" dirty="0">
                <a:solidFill>
                  <a:schemeClr val="bg1"/>
                </a:solidFill>
                <a:cs typeface="Calibri Light"/>
              </a:rPr>
              <a:t> </a:t>
            </a:r>
            <a:r>
              <a:rPr lang="de-DE" sz="5000" b="1" dirty="0" err="1">
                <a:solidFill>
                  <a:schemeClr val="bg1"/>
                </a:solidFill>
                <a:cs typeface="Calibri Light"/>
              </a:rPr>
              <a:t>d'un</a:t>
            </a:r>
            <a:r>
              <a:rPr lang="de-DE" sz="5000" b="1" dirty="0">
                <a:solidFill>
                  <a:schemeClr val="bg1"/>
                </a:solidFill>
                <a:cs typeface="Calibri Light"/>
              </a:rPr>
              <a:t> </a:t>
            </a:r>
            <a:r>
              <a:rPr lang="de-DE" sz="5000" b="1" dirty="0" err="1">
                <a:solidFill>
                  <a:schemeClr val="bg1"/>
                </a:solidFill>
                <a:cs typeface="Calibri Light"/>
              </a:rPr>
              <a:t>site</a:t>
            </a:r>
            <a:r>
              <a:rPr lang="de-DE" sz="5000" b="1" dirty="0">
                <a:solidFill>
                  <a:schemeClr val="bg1"/>
                </a:solidFill>
                <a:cs typeface="Calibri Light"/>
              </a:rPr>
              <a:t> </a:t>
            </a:r>
            <a:r>
              <a:rPr lang="de-DE" sz="5000" b="1" dirty="0" err="1">
                <a:solidFill>
                  <a:schemeClr val="bg1"/>
                </a:solidFill>
                <a:cs typeface="Calibri Light"/>
              </a:rPr>
              <a:t>e-commerce</a:t>
            </a:r>
            <a:r>
              <a:rPr lang="de-DE" sz="5000" b="1" dirty="0">
                <a:solidFill>
                  <a:schemeClr val="bg1"/>
                </a:solidFill>
                <a:cs typeface="Calibri Light"/>
              </a:rPr>
              <a:t>.</a:t>
            </a:r>
            <a:endParaRPr lang="fr-FR" dirty="0">
              <a:solidFill>
                <a:schemeClr val="bg1"/>
              </a:solidFill>
            </a:endParaRPr>
          </a:p>
          <a:p>
            <a:pPr algn="l"/>
            <a:endParaRPr lang="de-DE" sz="5000">
              <a:solidFill>
                <a:schemeClr val="bg1"/>
              </a:solidFill>
              <a:cs typeface="Calibri Light"/>
            </a:endParaRPr>
          </a:p>
        </p:txBody>
      </p:sp>
      <p:sp>
        <p:nvSpPr>
          <p:cNvPr id="3" name="Sous-titre 2"/>
          <p:cNvSpPr>
            <a:spLocks noGrp="1"/>
          </p:cNvSpPr>
          <p:nvPr>
            <p:ph type="subTitle" idx="1"/>
          </p:nvPr>
        </p:nvSpPr>
        <p:spPr>
          <a:xfrm>
            <a:off x="835024" y="3809999"/>
            <a:ext cx="7025753" cy="1012778"/>
          </a:xfrm>
        </p:spPr>
        <p:txBody>
          <a:bodyPr vert="horz" lIns="91440" tIns="45720" rIns="91440" bIns="45720" rtlCol="0">
            <a:normAutofit/>
          </a:bodyPr>
          <a:lstStyle/>
          <a:p>
            <a:pPr algn="l"/>
            <a:r>
              <a:rPr lang="de-DE">
                <a:solidFill>
                  <a:schemeClr val="bg1"/>
                </a:solidFill>
                <a:cs typeface="Calibri"/>
              </a:rPr>
              <a:t>Soutenance de projet</a:t>
            </a:r>
            <a:endParaRPr lang="de-DE">
              <a:solidFill>
                <a:schemeClr val="bg1"/>
              </a:solidFill>
            </a:endParaRPr>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49" name="Freeform: Shape 48">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1164AE74-8178-4783-9E01-927E6ABBB542}"/>
              </a:ext>
            </a:extLst>
          </p:cNvPr>
          <p:cNvSpPr>
            <a:spLocks noGrp="1"/>
          </p:cNvSpPr>
          <p:nvPr>
            <p:ph type="title"/>
          </p:nvPr>
        </p:nvSpPr>
        <p:spPr>
          <a:xfrm>
            <a:off x="765051" y="662400"/>
            <a:ext cx="3384000" cy="1492132"/>
          </a:xfrm>
        </p:spPr>
        <p:txBody>
          <a:bodyPr anchor="t">
            <a:normAutofit fontScale="90000"/>
          </a:bodyPr>
          <a:lstStyle/>
          <a:p>
            <a:r>
              <a:rPr lang="fr-FR" sz="4000" dirty="0" err="1">
                <a:solidFill>
                  <a:schemeClr val="bg1"/>
                </a:solidFill>
                <a:cs typeface="Calibri Light"/>
              </a:rPr>
              <a:t>Feature</a:t>
            </a:r>
            <a:r>
              <a:rPr lang="fr-FR" sz="4000" dirty="0">
                <a:solidFill>
                  <a:schemeClr val="bg1"/>
                </a:solidFill>
                <a:cs typeface="Calibri Light"/>
              </a:rPr>
              <a:t> engineering:</a:t>
            </a:r>
            <a:br>
              <a:rPr lang="fr-FR" sz="4000" dirty="0">
                <a:cs typeface="Calibri Light"/>
              </a:rPr>
            </a:br>
            <a:r>
              <a:rPr lang="fr-FR" sz="4000" dirty="0">
                <a:solidFill>
                  <a:schemeClr val="bg1"/>
                </a:solidFill>
                <a:cs typeface="Calibri Light"/>
              </a:rPr>
              <a:t>création des colonnes RFM (</a:t>
            </a:r>
            <a:r>
              <a:rPr lang="fr-FR" sz="4000" dirty="0" err="1">
                <a:solidFill>
                  <a:schemeClr val="bg1"/>
                </a:solidFill>
                <a:cs typeface="Calibri Light"/>
              </a:rPr>
              <a:t>Recency</a:t>
            </a:r>
            <a:r>
              <a:rPr lang="fr-FR" sz="4000" dirty="0">
                <a:solidFill>
                  <a:schemeClr val="bg1"/>
                </a:solidFill>
                <a:cs typeface="Calibri Light"/>
              </a:rPr>
              <a:t>, Frequency, </a:t>
            </a:r>
            <a:r>
              <a:rPr lang="fr-FR" sz="4000" dirty="0" err="1">
                <a:solidFill>
                  <a:schemeClr val="bg1"/>
                </a:solidFill>
                <a:cs typeface="Calibri Light"/>
              </a:rPr>
              <a:t>Monetary</a:t>
            </a:r>
            <a:r>
              <a:rPr lang="fr-FR" sz="4000" dirty="0">
                <a:solidFill>
                  <a:schemeClr val="bg1"/>
                </a:solidFill>
                <a:cs typeface="Calibri Light"/>
              </a:rPr>
              <a:t>) et de leur quartile.</a:t>
            </a:r>
            <a:br>
              <a:rPr lang="fr-FR" sz="1400" dirty="0">
                <a:cs typeface="Calibri Light"/>
              </a:rPr>
            </a:br>
            <a:br>
              <a:rPr lang="fr-FR" sz="1400" dirty="0">
                <a:cs typeface="Calibri Light"/>
              </a:rPr>
            </a:br>
            <a:endParaRPr lang="fr-FR" sz="1400">
              <a:solidFill>
                <a:schemeClr val="bg1"/>
              </a:solidFill>
              <a:cs typeface="Calibri Light"/>
            </a:endParaRPr>
          </a:p>
        </p:txBody>
      </p:sp>
      <p:sp>
        <p:nvSpPr>
          <p:cNvPr id="3" name="Espace réservé du contenu 2">
            <a:extLst>
              <a:ext uri="{FF2B5EF4-FFF2-40B4-BE49-F238E27FC236}">
                <a16:creationId xmlns:a16="http://schemas.microsoft.com/office/drawing/2014/main" id="{6E3FFD05-AC79-476E-A811-8258C0B7BD9B}"/>
              </a:ext>
            </a:extLst>
          </p:cNvPr>
          <p:cNvSpPr>
            <a:spLocks noGrp="1"/>
          </p:cNvSpPr>
          <p:nvPr>
            <p:ph idx="1"/>
          </p:nvPr>
        </p:nvSpPr>
        <p:spPr>
          <a:xfrm>
            <a:off x="765051" y="2286000"/>
            <a:ext cx="3384000" cy="3844800"/>
          </a:xfrm>
        </p:spPr>
        <p:txBody>
          <a:bodyPr vert="horz" lIns="91440" tIns="45720" rIns="91440" bIns="45720" rtlCol="0">
            <a:normAutofit/>
          </a:bodyPr>
          <a:lstStyle/>
          <a:p>
            <a:endParaRPr lang="fr-FR" sz="2000">
              <a:solidFill>
                <a:schemeClr val="bg1">
                  <a:alpha val="60000"/>
                </a:schemeClr>
              </a:solidFill>
              <a:cs typeface="Calibri"/>
            </a:endParaRPr>
          </a:p>
          <a:p>
            <a:pPr marL="0" indent="0">
              <a:buNone/>
            </a:pPr>
            <a:r>
              <a:rPr lang="fr-FR" sz="2000">
                <a:solidFill>
                  <a:schemeClr val="bg1">
                    <a:alpha val="60000"/>
                  </a:schemeClr>
                </a:solidFill>
                <a:ea typeface="+mn-lt"/>
                <a:cs typeface="+mn-lt"/>
              </a:rPr>
              <a:t>    </a:t>
            </a:r>
            <a:endParaRPr lang="fr-FR" sz="2000">
              <a:solidFill>
                <a:schemeClr val="bg1">
                  <a:alpha val="60000"/>
                </a:schemeClr>
              </a:solidFill>
              <a:cs typeface="Calibri"/>
            </a:endParaRPr>
          </a:p>
          <a:p>
            <a:endParaRPr lang="fr-FR" sz="2000" u="sng">
              <a:solidFill>
                <a:schemeClr val="bg1">
                  <a:alpha val="60000"/>
                </a:schemeClr>
              </a:solidFill>
              <a:ea typeface="+mn-lt"/>
              <a:cs typeface="+mn-lt"/>
            </a:endParaRPr>
          </a:p>
          <a:p>
            <a:endParaRPr lang="fr-FR" sz="2000">
              <a:solidFill>
                <a:schemeClr val="bg1">
                  <a:alpha val="60000"/>
                </a:schemeClr>
              </a:solidFill>
              <a:ea typeface="+mn-lt"/>
              <a:cs typeface="+mn-lt"/>
            </a:endParaRPr>
          </a:p>
        </p:txBody>
      </p:sp>
      <p:pic>
        <p:nvPicPr>
          <p:cNvPr id="4" name="Image 5" descr="Une image contenant table&#10;&#10;Description générée automatiquement">
            <a:extLst>
              <a:ext uri="{FF2B5EF4-FFF2-40B4-BE49-F238E27FC236}">
                <a16:creationId xmlns:a16="http://schemas.microsoft.com/office/drawing/2014/main" id="{847EE1E7-7F1C-4C53-94F6-5A43DAAEC965}"/>
              </a:ext>
            </a:extLst>
          </p:cNvPr>
          <p:cNvPicPr>
            <a:picLocks noChangeAspect="1"/>
          </p:cNvPicPr>
          <p:nvPr/>
        </p:nvPicPr>
        <p:blipFill>
          <a:blip r:embed="rId2"/>
          <a:stretch>
            <a:fillRect/>
          </a:stretch>
        </p:blipFill>
        <p:spPr>
          <a:xfrm>
            <a:off x="5245401" y="1116687"/>
            <a:ext cx="6709924" cy="3995147"/>
          </a:xfrm>
          <a:prstGeom prst="rect">
            <a:avLst/>
          </a:prstGeom>
        </p:spPr>
      </p:pic>
    </p:spTree>
    <p:extLst>
      <p:ext uri="{BB962C8B-B14F-4D97-AF65-F5344CB8AC3E}">
        <p14:creationId xmlns:p14="http://schemas.microsoft.com/office/powerpoint/2010/main" val="824686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58" name="Freeform: Shape 57">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1164AE74-8178-4783-9E01-927E6ABBB542}"/>
              </a:ext>
            </a:extLst>
          </p:cNvPr>
          <p:cNvSpPr>
            <a:spLocks noGrp="1"/>
          </p:cNvSpPr>
          <p:nvPr>
            <p:ph type="title"/>
          </p:nvPr>
        </p:nvSpPr>
        <p:spPr>
          <a:xfrm>
            <a:off x="765051" y="662400"/>
            <a:ext cx="3384000" cy="1492132"/>
          </a:xfrm>
        </p:spPr>
        <p:txBody>
          <a:bodyPr vert="horz" lIns="91440" tIns="45720" rIns="91440" bIns="45720" rtlCol="0" anchor="t">
            <a:noAutofit/>
          </a:bodyPr>
          <a:lstStyle/>
          <a:p>
            <a:r>
              <a:rPr lang="fr-FR" sz="2800" dirty="0" err="1">
                <a:solidFill>
                  <a:schemeClr val="bg1"/>
                </a:solidFill>
                <a:cs typeface="Calibri Light"/>
              </a:rPr>
              <a:t>Feature</a:t>
            </a:r>
            <a:r>
              <a:rPr lang="fr-FR" sz="2800" dirty="0">
                <a:solidFill>
                  <a:schemeClr val="bg1"/>
                </a:solidFill>
                <a:cs typeface="Calibri Light"/>
              </a:rPr>
              <a:t> engineering2:</a:t>
            </a:r>
            <a:br>
              <a:rPr lang="fr-FR" sz="2800" dirty="0">
                <a:cs typeface="Calibri Light"/>
              </a:rPr>
            </a:br>
            <a:r>
              <a:rPr lang="fr-FR" sz="2800" dirty="0">
                <a:solidFill>
                  <a:schemeClr val="bg1"/>
                </a:solidFill>
                <a:cs typeface="Calibri Light"/>
              </a:rPr>
              <a:t>création des colonnes </a:t>
            </a:r>
            <a:r>
              <a:rPr lang="fr-FR" sz="2800" dirty="0" err="1">
                <a:solidFill>
                  <a:schemeClr val="bg1"/>
                </a:solidFill>
                <a:ea typeface="+mj-lt"/>
                <a:cs typeface="+mj-lt"/>
              </a:rPr>
              <a:t>Delai_livraison_commande</a:t>
            </a:r>
            <a:r>
              <a:rPr lang="fr-FR" sz="2800" dirty="0">
                <a:solidFill>
                  <a:schemeClr val="bg1"/>
                </a:solidFill>
                <a:ea typeface="+mj-lt"/>
                <a:cs typeface="+mj-lt"/>
              </a:rPr>
              <a:t>, </a:t>
            </a:r>
            <a:r>
              <a:rPr lang="fr-FR" sz="2800" dirty="0" err="1">
                <a:solidFill>
                  <a:schemeClr val="bg1"/>
                </a:solidFill>
                <a:ea typeface="+mj-lt"/>
                <a:cs typeface="+mj-lt"/>
              </a:rPr>
              <a:t>score_moy</a:t>
            </a:r>
            <a:r>
              <a:rPr lang="fr-FR" sz="2800" dirty="0">
                <a:solidFill>
                  <a:schemeClr val="bg1"/>
                </a:solidFill>
                <a:ea typeface="+mj-lt"/>
                <a:cs typeface="+mj-lt"/>
              </a:rPr>
              <a:t>, </a:t>
            </a:r>
            <a:r>
              <a:rPr lang="fr-FR" sz="2800" dirty="0" err="1">
                <a:solidFill>
                  <a:schemeClr val="bg1"/>
                </a:solidFill>
                <a:ea typeface="+mj-lt"/>
                <a:cs typeface="+mj-lt"/>
              </a:rPr>
              <a:t>nbProds</a:t>
            </a:r>
            <a:r>
              <a:rPr lang="fr-FR" sz="2800" dirty="0">
                <a:solidFill>
                  <a:schemeClr val="bg1"/>
                </a:solidFill>
                <a:ea typeface="+mj-lt"/>
                <a:cs typeface="+mj-lt"/>
              </a:rPr>
              <a:t>, </a:t>
            </a:r>
            <a:r>
              <a:rPr lang="fr-FR" sz="2800" dirty="0" err="1">
                <a:solidFill>
                  <a:schemeClr val="bg1"/>
                </a:solidFill>
                <a:ea typeface="+mj-lt"/>
                <a:cs typeface="+mj-lt"/>
              </a:rPr>
              <a:t>categorie</a:t>
            </a:r>
            <a:r>
              <a:rPr lang="fr-FR" sz="2800" dirty="0">
                <a:solidFill>
                  <a:schemeClr val="bg1"/>
                </a:solidFill>
                <a:ea typeface="+mj-lt"/>
                <a:cs typeface="+mj-lt"/>
              </a:rPr>
              <a:t> (la plus achetée par le client), et paiement (type de paiement le plus utilisée par le client)</a:t>
            </a:r>
            <a:br>
              <a:rPr lang="fr-FR" sz="2800" dirty="0">
                <a:cs typeface="Calibri Light"/>
              </a:rPr>
            </a:br>
            <a:br>
              <a:rPr lang="fr-FR" sz="2800" dirty="0">
                <a:cs typeface="Calibri Light"/>
              </a:rPr>
            </a:br>
            <a:endParaRPr lang="fr-FR" sz="2800" dirty="0">
              <a:solidFill>
                <a:schemeClr val="bg1"/>
              </a:solidFill>
              <a:cs typeface="Calibri Light"/>
            </a:endParaRPr>
          </a:p>
        </p:txBody>
      </p:sp>
      <p:sp>
        <p:nvSpPr>
          <p:cNvPr id="3" name="Espace réservé du contenu 2">
            <a:extLst>
              <a:ext uri="{FF2B5EF4-FFF2-40B4-BE49-F238E27FC236}">
                <a16:creationId xmlns:a16="http://schemas.microsoft.com/office/drawing/2014/main" id="{6E3FFD05-AC79-476E-A811-8258C0B7BD9B}"/>
              </a:ext>
            </a:extLst>
          </p:cNvPr>
          <p:cNvSpPr>
            <a:spLocks noGrp="1"/>
          </p:cNvSpPr>
          <p:nvPr>
            <p:ph idx="1"/>
          </p:nvPr>
        </p:nvSpPr>
        <p:spPr>
          <a:xfrm>
            <a:off x="765051" y="2286000"/>
            <a:ext cx="3384000" cy="3844800"/>
          </a:xfrm>
        </p:spPr>
        <p:txBody>
          <a:bodyPr vert="horz" lIns="91440" tIns="45720" rIns="91440" bIns="45720" rtlCol="0">
            <a:normAutofit/>
          </a:bodyPr>
          <a:lstStyle/>
          <a:p>
            <a:endParaRPr lang="fr-FR" sz="2000">
              <a:solidFill>
                <a:schemeClr val="bg1">
                  <a:alpha val="60000"/>
                </a:schemeClr>
              </a:solidFill>
              <a:cs typeface="Calibri"/>
            </a:endParaRPr>
          </a:p>
          <a:p>
            <a:pPr marL="0" indent="0">
              <a:buNone/>
            </a:pPr>
            <a:r>
              <a:rPr lang="fr-FR" sz="2000">
                <a:solidFill>
                  <a:schemeClr val="bg1">
                    <a:alpha val="60000"/>
                  </a:schemeClr>
                </a:solidFill>
                <a:ea typeface="+mn-lt"/>
                <a:cs typeface="+mn-lt"/>
              </a:rPr>
              <a:t>    </a:t>
            </a:r>
            <a:endParaRPr lang="fr-FR" sz="2000">
              <a:solidFill>
                <a:schemeClr val="bg1">
                  <a:alpha val="60000"/>
                </a:schemeClr>
              </a:solidFill>
              <a:cs typeface="Calibri"/>
            </a:endParaRPr>
          </a:p>
          <a:p>
            <a:endParaRPr lang="fr-FR" sz="2000" u="sng">
              <a:solidFill>
                <a:schemeClr val="bg1">
                  <a:alpha val="60000"/>
                </a:schemeClr>
              </a:solidFill>
              <a:ea typeface="+mn-lt"/>
              <a:cs typeface="+mn-lt"/>
            </a:endParaRPr>
          </a:p>
          <a:p>
            <a:endParaRPr lang="fr-FR" sz="2000">
              <a:solidFill>
                <a:schemeClr val="bg1">
                  <a:alpha val="60000"/>
                </a:schemeClr>
              </a:solidFill>
              <a:ea typeface="+mn-lt"/>
              <a:cs typeface="+mn-lt"/>
            </a:endParaRPr>
          </a:p>
        </p:txBody>
      </p:sp>
      <p:pic>
        <p:nvPicPr>
          <p:cNvPr id="5" name="Image 5" descr="Une image contenant table&#10;&#10;Description générée automatiquement">
            <a:extLst>
              <a:ext uri="{FF2B5EF4-FFF2-40B4-BE49-F238E27FC236}">
                <a16:creationId xmlns:a16="http://schemas.microsoft.com/office/drawing/2014/main" id="{BFDC65C4-04B1-4B14-98CD-9D3B504DACD6}"/>
              </a:ext>
            </a:extLst>
          </p:cNvPr>
          <p:cNvPicPr>
            <a:picLocks noChangeAspect="1"/>
          </p:cNvPicPr>
          <p:nvPr/>
        </p:nvPicPr>
        <p:blipFill>
          <a:blip r:embed="rId2"/>
          <a:stretch>
            <a:fillRect/>
          </a:stretch>
        </p:blipFill>
        <p:spPr>
          <a:xfrm>
            <a:off x="4914097" y="735760"/>
            <a:ext cx="7273140" cy="4922654"/>
          </a:xfrm>
          <a:prstGeom prst="rect">
            <a:avLst/>
          </a:prstGeom>
        </p:spPr>
      </p:pic>
    </p:spTree>
    <p:extLst>
      <p:ext uri="{BB962C8B-B14F-4D97-AF65-F5344CB8AC3E}">
        <p14:creationId xmlns:p14="http://schemas.microsoft.com/office/powerpoint/2010/main" val="3648234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164AE74-8178-4783-9E01-927E6ABBB542}"/>
              </a:ext>
            </a:extLst>
          </p:cNvPr>
          <p:cNvSpPr>
            <a:spLocks noGrp="1"/>
          </p:cNvSpPr>
          <p:nvPr>
            <p:ph type="title"/>
          </p:nvPr>
        </p:nvSpPr>
        <p:spPr>
          <a:xfrm>
            <a:off x="289269" y="1153572"/>
            <a:ext cx="3597965" cy="4461163"/>
          </a:xfrm>
        </p:spPr>
        <p:txBody>
          <a:bodyPr>
            <a:normAutofit/>
          </a:bodyPr>
          <a:lstStyle/>
          <a:p>
            <a:r>
              <a:rPr lang="fr-FR" dirty="0">
                <a:solidFill>
                  <a:srgbClr val="FFFFFF"/>
                </a:solidFill>
                <a:cs typeface="Calibri Light"/>
              </a:rPr>
              <a:t>Exploration: analyse univariée, variables numériques</a:t>
            </a:r>
            <a:br>
              <a:rPr lang="fr-FR" dirty="0">
                <a:solidFill>
                  <a:srgbClr val="FFFFFF"/>
                </a:solidFill>
                <a:cs typeface="Calibri Light"/>
              </a:rPr>
            </a:br>
            <a:endParaRPr lang="fr-FR" dirty="0">
              <a:solidFill>
                <a:srgbClr val="FFFFFF"/>
              </a:solidFill>
              <a:cs typeface="Calibri Light"/>
            </a:endParaRPr>
          </a:p>
        </p:txBody>
      </p:sp>
      <p:sp>
        <p:nvSpPr>
          <p:cNvPr id="40" name="Arc 3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6E3FFD05-AC79-476E-A811-8258C0B7BD9B}"/>
              </a:ext>
            </a:extLst>
          </p:cNvPr>
          <p:cNvSpPr>
            <a:spLocks noGrp="1"/>
          </p:cNvSpPr>
          <p:nvPr>
            <p:ph idx="1"/>
          </p:nvPr>
        </p:nvSpPr>
        <p:spPr>
          <a:xfrm>
            <a:off x="4447308" y="149606"/>
            <a:ext cx="6906491" cy="6027357"/>
          </a:xfrm>
        </p:spPr>
        <p:txBody>
          <a:bodyPr vert="horz" lIns="91440" tIns="45720" rIns="91440" bIns="45720" rtlCol="0" anchor="ctr">
            <a:normAutofit/>
          </a:bodyPr>
          <a:lstStyle/>
          <a:p>
            <a:endParaRPr lang="fr-FR" sz="1800" dirty="0">
              <a:cs typeface="Calibri"/>
            </a:endParaRPr>
          </a:p>
          <a:p>
            <a:pPr marL="0" indent="0">
              <a:buNone/>
            </a:pPr>
            <a:r>
              <a:rPr lang="fr-FR" sz="1800" dirty="0">
                <a:ea typeface="+mn-lt"/>
                <a:cs typeface="+mn-lt"/>
              </a:rPr>
              <a:t>    </a:t>
            </a:r>
            <a:endParaRPr lang="fr-FR" sz="1800">
              <a:cs typeface="Calibri"/>
            </a:endParaRPr>
          </a:p>
          <a:p>
            <a:endParaRPr lang="fr-FR" sz="1800" u="sng">
              <a:ea typeface="+mn-lt"/>
              <a:cs typeface="+mn-lt"/>
            </a:endParaRPr>
          </a:p>
          <a:p>
            <a:endParaRPr lang="fr-FR" sz="1800">
              <a:ea typeface="+mn-lt"/>
              <a:cs typeface="+mn-lt"/>
            </a:endParaRPr>
          </a:p>
        </p:txBody>
      </p:sp>
      <p:pic>
        <p:nvPicPr>
          <p:cNvPr id="10" name="Image 10">
            <a:extLst>
              <a:ext uri="{FF2B5EF4-FFF2-40B4-BE49-F238E27FC236}">
                <a16:creationId xmlns:a16="http://schemas.microsoft.com/office/drawing/2014/main" id="{1F2E1F5F-F22A-4A53-B703-97C236751018}"/>
              </a:ext>
            </a:extLst>
          </p:cNvPr>
          <p:cNvPicPr>
            <a:picLocks noChangeAspect="1"/>
          </p:cNvPicPr>
          <p:nvPr/>
        </p:nvPicPr>
        <p:blipFill>
          <a:blip r:embed="rId2"/>
          <a:stretch>
            <a:fillRect/>
          </a:stretch>
        </p:blipFill>
        <p:spPr>
          <a:xfrm>
            <a:off x="4105965" y="85035"/>
            <a:ext cx="2743200" cy="2668105"/>
          </a:xfrm>
          <a:prstGeom prst="rect">
            <a:avLst/>
          </a:prstGeom>
        </p:spPr>
      </p:pic>
      <p:pic>
        <p:nvPicPr>
          <p:cNvPr id="11" name="Image 11">
            <a:extLst>
              <a:ext uri="{FF2B5EF4-FFF2-40B4-BE49-F238E27FC236}">
                <a16:creationId xmlns:a16="http://schemas.microsoft.com/office/drawing/2014/main" id="{8D9A1CB1-F3C2-4ECB-818D-D842E955D99F}"/>
              </a:ext>
            </a:extLst>
          </p:cNvPr>
          <p:cNvPicPr>
            <a:picLocks noChangeAspect="1"/>
          </p:cNvPicPr>
          <p:nvPr/>
        </p:nvPicPr>
        <p:blipFill>
          <a:blip r:embed="rId3"/>
          <a:stretch>
            <a:fillRect/>
          </a:stretch>
        </p:blipFill>
        <p:spPr>
          <a:xfrm>
            <a:off x="7352748" y="153345"/>
            <a:ext cx="2743200" cy="2586702"/>
          </a:xfrm>
          <a:prstGeom prst="rect">
            <a:avLst/>
          </a:prstGeom>
        </p:spPr>
      </p:pic>
      <p:pic>
        <p:nvPicPr>
          <p:cNvPr id="12" name="Image 12">
            <a:extLst>
              <a:ext uri="{FF2B5EF4-FFF2-40B4-BE49-F238E27FC236}">
                <a16:creationId xmlns:a16="http://schemas.microsoft.com/office/drawing/2014/main" id="{830EAE8E-01D0-4C4F-B7C9-0FFA2531DA9F}"/>
              </a:ext>
            </a:extLst>
          </p:cNvPr>
          <p:cNvPicPr>
            <a:picLocks noChangeAspect="1"/>
          </p:cNvPicPr>
          <p:nvPr/>
        </p:nvPicPr>
        <p:blipFill>
          <a:blip r:embed="rId4"/>
          <a:stretch>
            <a:fillRect/>
          </a:stretch>
        </p:blipFill>
        <p:spPr>
          <a:xfrm>
            <a:off x="4161183" y="2638267"/>
            <a:ext cx="2743200" cy="2420771"/>
          </a:xfrm>
          <a:prstGeom prst="rect">
            <a:avLst/>
          </a:prstGeom>
        </p:spPr>
      </p:pic>
      <p:pic>
        <p:nvPicPr>
          <p:cNvPr id="13" name="Image 13">
            <a:extLst>
              <a:ext uri="{FF2B5EF4-FFF2-40B4-BE49-F238E27FC236}">
                <a16:creationId xmlns:a16="http://schemas.microsoft.com/office/drawing/2014/main" id="{B1139770-53F4-4186-B95C-97C32A797F9C}"/>
              </a:ext>
            </a:extLst>
          </p:cNvPr>
          <p:cNvPicPr>
            <a:picLocks noChangeAspect="1"/>
          </p:cNvPicPr>
          <p:nvPr/>
        </p:nvPicPr>
        <p:blipFill>
          <a:blip r:embed="rId5"/>
          <a:stretch>
            <a:fillRect/>
          </a:stretch>
        </p:blipFill>
        <p:spPr>
          <a:xfrm>
            <a:off x="7352748" y="2741696"/>
            <a:ext cx="2743200" cy="2313304"/>
          </a:xfrm>
          <a:prstGeom prst="rect">
            <a:avLst/>
          </a:prstGeom>
        </p:spPr>
      </p:pic>
      <p:sp>
        <p:nvSpPr>
          <p:cNvPr id="15" name="ZoneTexte 14">
            <a:extLst>
              <a:ext uri="{FF2B5EF4-FFF2-40B4-BE49-F238E27FC236}">
                <a16:creationId xmlns:a16="http://schemas.microsoft.com/office/drawing/2014/main" id="{BD285C03-D173-4C1F-BA55-0114C6D3F301}"/>
              </a:ext>
            </a:extLst>
          </p:cNvPr>
          <p:cNvSpPr txBox="1"/>
          <p:nvPr/>
        </p:nvSpPr>
        <p:spPr>
          <a:xfrm>
            <a:off x="3884405" y="5309013"/>
            <a:ext cx="746980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Les variables </a:t>
            </a:r>
            <a:r>
              <a:rPr lang="fr-FR" dirty="0" err="1"/>
              <a:t>Recency</a:t>
            </a:r>
            <a:r>
              <a:rPr lang="fr-FR" dirty="0"/>
              <a:t> et </a:t>
            </a:r>
            <a:r>
              <a:rPr lang="fr-FR" dirty="0" err="1"/>
              <a:t>Monetary</a:t>
            </a:r>
            <a:r>
              <a:rPr lang="fr-FR" dirty="0"/>
              <a:t> semblent symétriques. Le délai de livraison moyen de commande a une </a:t>
            </a:r>
            <a:r>
              <a:rPr lang="fr-FR" dirty="0" err="1"/>
              <a:t>lègère</a:t>
            </a:r>
            <a:r>
              <a:rPr lang="fr-FR" dirty="0"/>
              <a:t> </a:t>
            </a:r>
            <a:r>
              <a:rPr lang="fr-FR" dirty="0" err="1"/>
              <a:t>tail</a:t>
            </a:r>
            <a:r>
              <a:rPr lang="fr-FR" dirty="0"/>
              <a:t> à droite. Le nombre de produits semblent concentrés autour de 1-2. Nous verrons par la suite si cette colonne est utile à notre analyse.</a:t>
            </a:r>
            <a:endParaRPr lang="fr-FR" dirty="0" err="1">
              <a:cs typeface="Calibri"/>
            </a:endParaRPr>
          </a:p>
        </p:txBody>
      </p:sp>
    </p:spTree>
    <p:extLst>
      <p:ext uri="{BB962C8B-B14F-4D97-AF65-F5344CB8AC3E}">
        <p14:creationId xmlns:p14="http://schemas.microsoft.com/office/powerpoint/2010/main" val="1241751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164AE74-8178-4783-9E01-927E6ABBB542}"/>
              </a:ext>
            </a:extLst>
          </p:cNvPr>
          <p:cNvSpPr>
            <a:spLocks noGrp="1"/>
          </p:cNvSpPr>
          <p:nvPr>
            <p:ph type="title"/>
          </p:nvPr>
        </p:nvSpPr>
        <p:spPr>
          <a:xfrm>
            <a:off x="289269" y="1153572"/>
            <a:ext cx="3597965" cy="4461163"/>
          </a:xfrm>
        </p:spPr>
        <p:txBody>
          <a:bodyPr>
            <a:normAutofit/>
          </a:bodyPr>
          <a:lstStyle/>
          <a:p>
            <a:r>
              <a:rPr lang="fr-FR" dirty="0">
                <a:solidFill>
                  <a:srgbClr val="FFFFFF"/>
                </a:solidFill>
                <a:cs typeface="Calibri Light"/>
              </a:rPr>
              <a:t>Exploration: analyse univariée, variables catégorielles</a:t>
            </a:r>
            <a:br>
              <a:rPr lang="fr-FR" dirty="0">
                <a:solidFill>
                  <a:srgbClr val="FFFFFF"/>
                </a:solidFill>
                <a:cs typeface="Calibri Light"/>
              </a:rPr>
            </a:br>
            <a:endParaRPr lang="fr-FR" dirty="0">
              <a:solidFill>
                <a:srgbClr val="FFFFFF"/>
              </a:solidFill>
              <a:cs typeface="Calibri Light"/>
            </a:endParaRPr>
          </a:p>
        </p:txBody>
      </p:sp>
      <p:sp>
        <p:nvSpPr>
          <p:cNvPr id="40" name="Arc 3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6E3FFD05-AC79-476E-A811-8258C0B7BD9B}"/>
              </a:ext>
            </a:extLst>
          </p:cNvPr>
          <p:cNvSpPr>
            <a:spLocks noGrp="1"/>
          </p:cNvSpPr>
          <p:nvPr>
            <p:ph idx="1"/>
          </p:nvPr>
        </p:nvSpPr>
        <p:spPr>
          <a:xfrm>
            <a:off x="4447308" y="149606"/>
            <a:ext cx="6906491" cy="6027357"/>
          </a:xfrm>
        </p:spPr>
        <p:txBody>
          <a:bodyPr vert="horz" lIns="91440" tIns="45720" rIns="91440" bIns="45720" rtlCol="0" anchor="ctr">
            <a:normAutofit/>
          </a:bodyPr>
          <a:lstStyle/>
          <a:p>
            <a:endParaRPr lang="fr-FR" sz="1800" dirty="0">
              <a:cs typeface="Calibri"/>
            </a:endParaRPr>
          </a:p>
          <a:p>
            <a:pPr marL="0" indent="0">
              <a:buNone/>
            </a:pPr>
            <a:r>
              <a:rPr lang="fr-FR" sz="1800" dirty="0">
                <a:ea typeface="+mn-lt"/>
                <a:cs typeface="+mn-lt"/>
              </a:rPr>
              <a:t>    </a:t>
            </a:r>
            <a:endParaRPr lang="fr-FR" sz="1800">
              <a:cs typeface="Calibri"/>
            </a:endParaRPr>
          </a:p>
          <a:p>
            <a:endParaRPr lang="fr-FR" sz="1800" u="sng">
              <a:ea typeface="+mn-lt"/>
              <a:cs typeface="+mn-lt"/>
            </a:endParaRPr>
          </a:p>
          <a:p>
            <a:endParaRPr lang="fr-FR" sz="1800">
              <a:ea typeface="+mn-lt"/>
              <a:cs typeface="+mn-lt"/>
            </a:endParaRPr>
          </a:p>
        </p:txBody>
      </p:sp>
      <p:sp>
        <p:nvSpPr>
          <p:cNvPr id="9" name="ZoneTexte 8">
            <a:extLst>
              <a:ext uri="{FF2B5EF4-FFF2-40B4-BE49-F238E27FC236}">
                <a16:creationId xmlns:a16="http://schemas.microsoft.com/office/drawing/2014/main" id="{FF00AF60-319E-4C9E-9529-FC8045AA49AF}"/>
              </a:ext>
            </a:extLst>
          </p:cNvPr>
          <p:cNvSpPr txBox="1"/>
          <p:nvPr/>
        </p:nvSpPr>
        <p:spPr>
          <a:xfrm>
            <a:off x="3896139" y="5243442"/>
            <a:ext cx="730415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Les trois variables contiennent des catégories fortement représentées. La variable </a:t>
            </a:r>
            <a:r>
              <a:rPr lang="fr-FR" dirty="0" err="1">
                <a:cs typeface="Calibri"/>
              </a:rPr>
              <a:t>categorie</a:t>
            </a:r>
            <a:r>
              <a:rPr lang="fr-FR" dirty="0">
                <a:cs typeface="Calibri"/>
              </a:rPr>
              <a:t> est très importante pour nos besoins </a:t>
            </a:r>
            <a:r>
              <a:rPr lang="fr-FR" dirty="0" err="1">
                <a:cs typeface="Calibri"/>
              </a:rPr>
              <a:t>metiers</a:t>
            </a:r>
            <a:r>
              <a:rPr lang="fr-FR" dirty="0">
                <a:cs typeface="Calibri"/>
              </a:rPr>
              <a:t>. Mais nous allons voir plus loin si les deux autres variables permettent de fournir des informations pertinentes aux segments trouvés.</a:t>
            </a:r>
          </a:p>
        </p:txBody>
      </p:sp>
      <p:pic>
        <p:nvPicPr>
          <p:cNvPr id="4" name="Image 4">
            <a:extLst>
              <a:ext uri="{FF2B5EF4-FFF2-40B4-BE49-F238E27FC236}">
                <a16:creationId xmlns:a16="http://schemas.microsoft.com/office/drawing/2014/main" id="{60DC3167-055A-4D62-B0C5-3CDBA835D7B3}"/>
              </a:ext>
            </a:extLst>
          </p:cNvPr>
          <p:cNvPicPr>
            <a:picLocks noChangeAspect="1"/>
          </p:cNvPicPr>
          <p:nvPr/>
        </p:nvPicPr>
        <p:blipFill>
          <a:blip r:embed="rId2"/>
          <a:stretch>
            <a:fillRect/>
          </a:stretch>
        </p:blipFill>
        <p:spPr>
          <a:xfrm>
            <a:off x="4117009" y="247321"/>
            <a:ext cx="3019286" cy="1868662"/>
          </a:xfrm>
          <a:prstGeom prst="rect">
            <a:avLst/>
          </a:prstGeom>
        </p:spPr>
      </p:pic>
      <p:pic>
        <p:nvPicPr>
          <p:cNvPr id="5" name="Image 5">
            <a:extLst>
              <a:ext uri="{FF2B5EF4-FFF2-40B4-BE49-F238E27FC236}">
                <a16:creationId xmlns:a16="http://schemas.microsoft.com/office/drawing/2014/main" id="{C3C8A04D-812F-461F-B492-857473898257}"/>
              </a:ext>
            </a:extLst>
          </p:cNvPr>
          <p:cNvPicPr>
            <a:picLocks noChangeAspect="1"/>
          </p:cNvPicPr>
          <p:nvPr/>
        </p:nvPicPr>
        <p:blipFill>
          <a:blip r:embed="rId3"/>
          <a:stretch>
            <a:fillRect/>
          </a:stretch>
        </p:blipFill>
        <p:spPr>
          <a:xfrm>
            <a:off x="7661965" y="250150"/>
            <a:ext cx="2743200" cy="1962394"/>
          </a:xfrm>
          <a:prstGeom prst="rect">
            <a:avLst/>
          </a:prstGeom>
        </p:spPr>
      </p:pic>
      <p:pic>
        <p:nvPicPr>
          <p:cNvPr id="6" name="Image 6">
            <a:extLst>
              <a:ext uri="{FF2B5EF4-FFF2-40B4-BE49-F238E27FC236}">
                <a16:creationId xmlns:a16="http://schemas.microsoft.com/office/drawing/2014/main" id="{BF502F44-0239-490B-A21B-848CE922A671}"/>
              </a:ext>
            </a:extLst>
          </p:cNvPr>
          <p:cNvPicPr>
            <a:picLocks noChangeAspect="1"/>
          </p:cNvPicPr>
          <p:nvPr/>
        </p:nvPicPr>
        <p:blipFill>
          <a:blip r:embed="rId4"/>
          <a:stretch>
            <a:fillRect/>
          </a:stretch>
        </p:blipFill>
        <p:spPr>
          <a:xfrm>
            <a:off x="5298661" y="3161158"/>
            <a:ext cx="3582503" cy="1695248"/>
          </a:xfrm>
          <a:prstGeom prst="rect">
            <a:avLst/>
          </a:prstGeom>
        </p:spPr>
      </p:pic>
    </p:spTree>
    <p:extLst>
      <p:ext uri="{BB962C8B-B14F-4D97-AF65-F5344CB8AC3E}">
        <p14:creationId xmlns:p14="http://schemas.microsoft.com/office/powerpoint/2010/main" val="257722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0" name="Group 9">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4" name="Freeform: Shape 1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1" name="Group 10">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2" name="Freeform: Shape 1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re 1">
            <a:extLst>
              <a:ext uri="{FF2B5EF4-FFF2-40B4-BE49-F238E27FC236}">
                <a16:creationId xmlns:a16="http://schemas.microsoft.com/office/drawing/2014/main" id="{5BEB000B-3842-40F0-A883-D4DCBED880EF}"/>
              </a:ext>
            </a:extLst>
          </p:cNvPr>
          <p:cNvSpPr>
            <a:spLocks noGrp="1"/>
          </p:cNvSpPr>
          <p:nvPr>
            <p:ph type="title"/>
          </p:nvPr>
        </p:nvSpPr>
        <p:spPr>
          <a:xfrm>
            <a:off x="838199" y="1120676"/>
            <a:ext cx="7021513" cy="2308324"/>
          </a:xfrm>
        </p:spPr>
        <p:txBody>
          <a:bodyPr vert="horz" lIns="91440" tIns="45720" rIns="91440" bIns="45720" rtlCol="0" anchor="b">
            <a:normAutofit fontScale="90000"/>
          </a:bodyPr>
          <a:lstStyle/>
          <a:p>
            <a:r>
              <a:rPr lang="en-US" sz="7200" dirty="0">
                <a:solidFill>
                  <a:schemeClr val="bg1"/>
                </a:solidFill>
              </a:rPr>
              <a:t>3</a:t>
            </a:r>
            <a:r>
              <a:rPr lang="en-US" sz="7200" kern="1200" dirty="0">
                <a:solidFill>
                  <a:schemeClr val="bg1"/>
                </a:solidFill>
                <a:latin typeface="+mj-lt"/>
                <a:ea typeface="+mj-ea"/>
                <a:cs typeface="+mj-cs"/>
              </a:rPr>
              <a:t>. </a:t>
            </a:r>
            <a:r>
              <a:rPr lang="en-US" sz="7200" dirty="0" err="1">
                <a:solidFill>
                  <a:schemeClr val="bg1"/>
                </a:solidFill>
              </a:rPr>
              <a:t>Modelisation</a:t>
            </a:r>
            <a:r>
              <a:rPr lang="en-US" sz="7200" dirty="0">
                <a:solidFill>
                  <a:schemeClr val="bg1"/>
                </a:solidFill>
              </a:rPr>
              <a:t>. Evaluation et </a:t>
            </a:r>
            <a:r>
              <a:rPr lang="en-US" sz="7200" dirty="0" err="1">
                <a:solidFill>
                  <a:schemeClr val="bg1"/>
                </a:solidFill>
              </a:rPr>
              <a:t>comparaison</a:t>
            </a:r>
            <a:r>
              <a:rPr lang="en-US" sz="7200" dirty="0">
                <a:solidFill>
                  <a:schemeClr val="bg1"/>
                </a:solidFill>
              </a:rPr>
              <a:t>.</a:t>
            </a:r>
            <a:endParaRPr lang="en-US" sz="7200" kern="1200">
              <a:solidFill>
                <a:schemeClr val="bg1"/>
              </a:solidFill>
              <a:latin typeface="+mj-lt"/>
              <a:cs typeface="Calibri Light"/>
            </a:endParaRPr>
          </a:p>
        </p:txBody>
      </p:sp>
    </p:spTree>
    <p:extLst>
      <p:ext uri="{BB962C8B-B14F-4D97-AF65-F5344CB8AC3E}">
        <p14:creationId xmlns:p14="http://schemas.microsoft.com/office/powerpoint/2010/main" val="215575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674106D-1B8C-44D5-8EB7-E06EEB5AFB6C}"/>
              </a:ext>
            </a:extLst>
          </p:cNvPr>
          <p:cNvSpPr>
            <a:spLocks noGrp="1"/>
          </p:cNvSpPr>
          <p:nvPr>
            <p:ph type="title"/>
          </p:nvPr>
        </p:nvSpPr>
        <p:spPr>
          <a:xfrm>
            <a:off x="804672" y="640080"/>
            <a:ext cx="3282696" cy="5257800"/>
          </a:xfrm>
        </p:spPr>
        <p:txBody>
          <a:bodyPr>
            <a:normAutofit/>
          </a:bodyPr>
          <a:lstStyle/>
          <a:p>
            <a:r>
              <a:rPr lang="fr-FR" sz="4100">
                <a:solidFill>
                  <a:schemeClr val="bg1"/>
                </a:solidFill>
                <a:cs typeface="Calibri Light"/>
              </a:rPr>
              <a:t>Segmentation RFM</a:t>
            </a:r>
            <a:endParaRPr lang="fr-FR" sz="4100">
              <a:solidFill>
                <a:schemeClr val="bg1"/>
              </a:solidFill>
            </a:endParaRPr>
          </a:p>
        </p:txBody>
      </p:sp>
      <p:pic>
        <p:nvPicPr>
          <p:cNvPr id="15" name="Image 15" descr="Une image contenant texte&#10;&#10;Description générée automatiquement">
            <a:extLst>
              <a:ext uri="{FF2B5EF4-FFF2-40B4-BE49-F238E27FC236}">
                <a16:creationId xmlns:a16="http://schemas.microsoft.com/office/drawing/2014/main" id="{318921BD-FFC0-40EE-A8B0-C2F8C96376F4}"/>
              </a:ext>
            </a:extLst>
          </p:cNvPr>
          <p:cNvPicPr>
            <a:picLocks noChangeAspect="1"/>
          </p:cNvPicPr>
          <p:nvPr/>
        </p:nvPicPr>
        <p:blipFill>
          <a:blip r:embed="rId2"/>
          <a:stretch>
            <a:fillRect/>
          </a:stretch>
        </p:blipFill>
        <p:spPr>
          <a:xfrm>
            <a:off x="4702314" y="1447180"/>
            <a:ext cx="6188764" cy="4096162"/>
          </a:xfrm>
          <a:prstGeom prst="rect">
            <a:avLst/>
          </a:prstGeom>
        </p:spPr>
      </p:pic>
    </p:spTree>
    <p:extLst>
      <p:ext uri="{BB962C8B-B14F-4D97-AF65-F5344CB8AC3E}">
        <p14:creationId xmlns:p14="http://schemas.microsoft.com/office/powerpoint/2010/main" val="1526607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A6A0712-1D19-43E4-8FAB-BE3631F8BF9F}"/>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dirty="0">
                <a:solidFill>
                  <a:schemeClr val="bg1"/>
                </a:solidFill>
                <a:cs typeface="Calibri Light"/>
              </a:rPr>
              <a:t>Reduction de dimension par PCA: variance </a:t>
            </a:r>
            <a:r>
              <a:rPr lang="en-US" dirty="0" err="1">
                <a:solidFill>
                  <a:schemeClr val="bg1"/>
                </a:solidFill>
                <a:cs typeface="Calibri Light"/>
              </a:rPr>
              <a:t>cumulée</a:t>
            </a:r>
            <a:endParaRPr lang="en-US" kern="1200" dirty="0" err="1">
              <a:solidFill>
                <a:schemeClr val="bg1"/>
              </a:solidFill>
              <a:latin typeface="+mj-lt"/>
              <a:cs typeface="Calibri Light"/>
            </a:endParaRPr>
          </a:p>
        </p:txBody>
      </p:sp>
      <p:pic>
        <p:nvPicPr>
          <p:cNvPr id="9" name="Image 9" descr="Une image contenant table&#10;&#10;Description générée automatiquement">
            <a:extLst>
              <a:ext uri="{FF2B5EF4-FFF2-40B4-BE49-F238E27FC236}">
                <a16:creationId xmlns:a16="http://schemas.microsoft.com/office/drawing/2014/main" id="{7CFFCBCF-1A0D-4700-B66D-0BC0ED89E9C9}"/>
              </a:ext>
            </a:extLst>
          </p:cNvPr>
          <p:cNvPicPr>
            <a:picLocks noChangeAspect="1"/>
          </p:cNvPicPr>
          <p:nvPr/>
        </p:nvPicPr>
        <p:blipFill>
          <a:blip r:embed="rId2"/>
          <a:stretch>
            <a:fillRect/>
          </a:stretch>
        </p:blipFill>
        <p:spPr>
          <a:xfrm>
            <a:off x="4912139" y="270774"/>
            <a:ext cx="7072243" cy="3853756"/>
          </a:xfrm>
          <a:prstGeom prst="rect">
            <a:avLst/>
          </a:prstGeom>
        </p:spPr>
      </p:pic>
      <p:sp>
        <p:nvSpPr>
          <p:cNvPr id="10" name="ZoneTexte 9">
            <a:extLst>
              <a:ext uri="{FF2B5EF4-FFF2-40B4-BE49-F238E27FC236}">
                <a16:creationId xmlns:a16="http://schemas.microsoft.com/office/drawing/2014/main" id="{CBC348B4-5F11-431E-9376-747FE8BF5A27}"/>
              </a:ext>
            </a:extLst>
          </p:cNvPr>
          <p:cNvSpPr txBox="1"/>
          <p:nvPr/>
        </p:nvSpPr>
        <p:spPr>
          <a:xfrm>
            <a:off x="5031547" y="4379981"/>
            <a:ext cx="65200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12 composants PCA contiennent plus de 90% de la variance:</a:t>
            </a:r>
          </a:p>
        </p:txBody>
      </p:sp>
      <p:pic>
        <p:nvPicPr>
          <p:cNvPr id="11" name="Image 11">
            <a:extLst>
              <a:ext uri="{FF2B5EF4-FFF2-40B4-BE49-F238E27FC236}">
                <a16:creationId xmlns:a16="http://schemas.microsoft.com/office/drawing/2014/main" id="{694AA607-B1FC-4BA0-96AB-8E4D5C210535}"/>
              </a:ext>
            </a:extLst>
          </p:cNvPr>
          <p:cNvPicPr>
            <a:picLocks noChangeAspect="1"/>
          </p:cNvPicPr>
          <p:nvPr/>
        </p:nvPicPr>
        <p:blipFill>
          <a:blip r:embed="rId3"/>
          <a:stretch>
            <a:fillRect/>
          </a:stretch>
        </p:blipFill>
        <p:spPr>
          <a:xfrm>
            <a:off x="5088835" y="5204378"/>
            <a:ext cx="6464851" cy="1065417"/>
          </a:xfrm>
          <a:prstGeom prst="rect">
            <a:avLst/>
          </a:prstGeom>
        </p:spPr>
      </p:pic>
    </p:spTree>
    <p:extLst>
      <p:ext uri="{BB962C8B-B14F-4D97-AF65-F5344CB8AC3E}">
        <p14:creationId xmlns:p14="http://schemas.microsoft.com/office/powerpoint/2010/main" val="2213573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A6A0712-1D19-43E4-8FAB-BE3631F8BF9F}"/>
              </a:ext>
            </a:extLst>
          </p:cNvPr>
          <p:cNvSpPr>
            <a:spLocks noGrp="1"/>
          </p:cNvSpPr>
          <p:nvPr>
            <p:ph type="title"/>
          </p:nvPr>
        </p:nvSpPr>
        <p:spPr>
          <a:xfrm>
            <a:off x="804672" y="640080"/>
            <a:ext cx="3282696" cy="5257800"/>
          </a:xfrm>
        </p:spPr>
        <p:txBody>
          <a:bodyPr vert="horz" lIns="91440" tIns="45720" rIns="91440" bIns="45720" rtlCol="0">
            <a:normAutofit fontScale="90000"/>
          </a:bodyPr>
          <a:lstStyle/>
          <a:p>
            <a:r>
              <a:rPr lang="en-US" dirty="0">
                <a:solidFill>
                  <a:schemeClr val="bg1"/>
                </a:solidFill>
                <a:cs typeface="Calibri Light"/>
              </a:rPr>
              <a:t>Reduction de dimension par PCA: </a:t>
            </a:r>
            <a:r>
              <a:rPr lang="en-US" dirty="0" err="1">
                <a:solidFill>
                  <a:schemeClr val="bg1"/>
                </a:solidFill>
                <a:cs typeface="Calibri Light"/>
              </a:rPr>
              <a:t>visualisation</a:t>
            </a:r>
            <a:r>
              <a:rPr lang="en-US" dirty="0">
                <a:solidFill>
                  <a:schemeClr val="bg1"/>
                </a:solidFill>
                <a:cs typeface="Calibri Light"/>
              </a:rPr>
              <a:t> des variables sur les 2 premiers </a:t>
            </a:r>
            <a:r>
              <a:rPr lang="en-US" dirty="0" err="1">
                <a:solidFill>
                  <a:schemeClr val="bg1"/>
                </a:solidFill>
                <a:cs typeface="Calibri Light"/>
              </a:rPr>
              <a:t>composants</a:t>
            </a:r>
            <a:r>
              <a:rPr lang="en-US" dirty="0">
                <a:solidFill>
                  <a:schemeClr val="bg1"/>
                </a:solidFill>
                <a:cs typeface="Calibri Light"/>
              </a:rPr>
              <a:t> PCA</a:t>
            </a:r>
            <a:endParaRPr lang="en-US" kern="1200" dirty="0">
              <a:solidFill>
                <a:schemeClr val="bg1"/>
              </a:solidFill>
              <a:latin typeface="+mj-lt"/>
              <a:cs typeface="Calibri Light"/>
            </a:endParaRPr>
          </a:p>
        </p:txBody>
      </p:sp>
      <p:sp>
        <p:nvSpPr>
          <p:cNvPr id="10" name="ZoneTexte 9">
            <a:extLst>
              <a:ext uri="{FF2B5EF4-FFF2-40B4-BE49-F238E27FC236}">
                <a16:creationId xmlns:a16="http://schemas.microsoft.com/office/drawing/2014/main" id="{CBC348B4-5F11-431E-9376-747FE8BF5A27}"/>
              </a:ext>
            </a:extLst>
          </p:cNvPr>
          <p:cNvSpPr txBox="1"/>
          <p:nvPr/>
        </p:nvSpPr>
        <p:spPr>
          <a:xfrm>
            <a:off x="5031547" y="5429111"/>
            <a:ext cx="652006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Les variables RFM, le délai de livraison, le nombre de produits et le score moyen ont une grande part d'explication de la variance. Les variables catégorielle semblent en retrait.</a:t>
            </a:r>
            <a:endParaRPr lang="fr-FR" dirty="0">
              <a:cs typeface="Calibri"/>
            </a:endParaRPr>
          </a:p>
        </p:txBody>
      </p:sp>
      <p:pic>
        <p:nvPicPr>
          <p:cNvPr id="3" name="Image 3">
            <a:extLst>
              <a:ext uri="{FF2B5EF4-FFF2-40B4-BE49-F238E27FC236}">
                <a16:creationId xmlns:a16="http://schemas.microsoft.com/office/drawing/2014/main" id="{EB486F67-2023-4CEE-AB26-7235CE726D34}"/>
              </a:ext>
            </a:extLst>
          </p:cNvPr>
          <p:cNvPicPr>
            <a:picLocks noChangeAspect="1"/>
          </p:cNvPicPr>
          <p:nvPr/>
        </p:nvPicPr>
        <p:blipFill>
          <a:blip r:embed="rId2"/>
          <a:stretch>
            <a:fillRect/>
          </a:stretch>
        </p:blipFill>
        <p:spPr>
          <a:xfrm>
            <a:off x="4956313" y="396678"/>
            <a:ext cx="6917634" cy="4849861"/>
          </a:xfrm>
          <a:prstGeom prst="rect">
            <a:avLst/>
          </a:prstGeom>
        </p:spPr>
      </p:pic>
    </p:spTree>
    <p:extLst>
      <p:ext uri="{BB962C8B-B14F-4D97-AF65-F5344CB8AC3E}">
        <p14:creationId xmlns:p14="http://schemas.microsoft.com/office/powerpoint/2010/main" val="3361096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A6A0712-1D19-43E4-8FAB-BE3631F8BF9F}"/>
              </a:ext>
            </a:extLst>
          </p:cNvPr>
          <p:cNvSpPr>
            <a:spLocks noGrp="1"/>
          </p:cNvSpPr>
          <p:nvPr>
            <p:ph type="title"/>
          </p:nvPr>
        </p:nvSpPr>
        <p:spPr>
          <a:xfrm>
            <a:off x="86846" y="640080"/>
            <a:ext cx="4530608" cy="5257800"/>
          </a:xfrm>
        </p:spPr>
        <p:txBody>
          <a:bodyPr vert="horz" lIns="91440" tIns="45720" rIns="91440" bIns="45720" rtlCol="0">
            <a:normAutofit/>
          </a:bodyPr>
          <a:lstStyle/>
          <a:p>
            <a:r>
              <a:rPr lang="en-US" dirty="0" err="1">
                <a:solidFill>
                  <a:schemeClr val="bg1"/>
                </a:solidFill>
                <a:cs typeface="Calibri Light"/>
              </a:rPr>
              <a:t>KMeans</a:t>
            </a:r>
            <a:r>
              <a:rPr lang="en-US" dirty="0">
                <a:solidFill>
                  <a:schemeClr val="bg1"/>
                </a:solidFill>
                <a:cs typeface="Calibri Light"/>
              </a:rPr>
              <a:t>:  </a:t>
            </a:r>
            <a:r>
              <a:rPr lang="en-US" dirty="0" err="1">
                <a:solidFill>
                  <a:schemeClr val="bg1"/>
                </a:solidFill>
                <a:cs typeface="Calibri Light"/>
              </a:rPr>
              <a:t>nombre</a:t>
            </a:r>
            <a:r>
              <a:rPr lang="en-US" dirty="0">
                <a:solidFill>
                  <a:schemeClr val="bg1"/>
                </a:solidFill>
                <a:cs typeface="Calibri Light"/>
              </a:rPr>
              <a:t> de clusters </a:t>
            </a:r>
            <a:r>
              <a:rPr lang="en-US" dirty="0" err="1">
                <a:solidFill>
                  <a:schemeClr val="bg1"/>
                </a:solidFill>
                <a:cs typeface="Calibri Light"/>
              </a:rPr>
              <a:t>offrant</a:t>
            </a:r>
            <a:r>
              <a:rPr lang="en-US" dirty="0">
                <a:solidFill>
                  <a:schemeClr val="bg1"/>
                </a:solidFill>
                <a:cs typeface="Calibri Light"/>
              </a:rPr>
              <a:t> la </a:t>
            </a:r>
            <a:r>
              <a:rPr lang="en-US" dirty="0" err="1">
                <a:solidFill>
                  <a:schemeClr val="bg1"/>
                </a:solidFill>
                <a:cs typeface="Calibri Light"/>
              </a:rPr>
              <a:t>meilleure</a:t>
            </a:r>
            <a:r>
              <a:rPr lang="en-US" dirty="0">
                <a:solidFill>
                  <a:schemeClr val="bg1"/>
                </a:solidFill>
                <a:cs typeface="Calibri Light"/>
              </a:rPr>
              <a:t> </a:t>
            </a:r>
            <a:r>
              <a:rPr lang="en-US" dirty="0" err="1">
                <a:solidFill>
                  <a:schemeClr val="bg1"/>
                </a:solidFill>
                <a:cs typeface="Calibri Light"/>
              </a:rPr>
              <a:t>inertie</a:t>
            </a:r>
            <a:r>
              <a:rPr lang="en-US" dirty="0">
                <a:solidFill>
                  <a:schemeClr val="bg1"/>
                </a:solidFill>
                <a:cs typeface="Calibri Light"/>
              </a:rPr>
              <a:t>.</a:t>
            </a:r>
            <a:endParaRPr lang="en-US" kern="1200" dirty="0">
              <a:solidFill>
                <a:schemeClr val="bg1"/>
              </a:solidFill>
              <a:latin typeface="+mj-lt"/>
              <a:cs typeface="Calibri Light"/>
            </a:endParaRPr>
          </a:p>
        </p:txBody>
      </p:sp>
      <p:sp>
        <p:nvSpPr>
          <p:cNvPr id="10" name="ZoneTexte 9">
            <a:extLst>
              <a:ext uri="{FF2B5EF4-FFF2-40B4-BE49-F238E27FC236}">
                <a16:creationId xmlns:a16="http://schemas.microsoft.com/office/drawing/2014/main" id="{CBC348B4-5F11-431E-9376-747FE8BF5A27}"/>
              </a:ext>
            </a:extLst>
          </p:cNvPr>
          <p:cNvSpPr txBox="1"/>
          <p:nvPr/>
        </p:nvSpPr>
        <p:spPr>
          <a:xfrm>
            <a:off x="5031547" y="5429111"/>
            <a:ext cx="65200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Le coude apparait pour 7 clusters.</a:t>
            </a:r>
          </a:p>
        </p:txBody>
      </p:sp>
      <p:pic>
        <p:nvPicPr>
          <p:cNvPr id="4" name="Image 4">
            <a:extLst>
              <a:ext uri="{FF2B5EF4-FFF2-40B4-BE49-F238E27FC236}">
                <a16:creationId xmlns:a16="http://schemas.microsoft.com/office/drawing/2014/main" id="{EE269F73-09D0-4778-AFF4-F54624BB2EA0}"/>
              </a:ext>
            </a:extLst>
          </p:cNvPr>
          <p:cNvPicPr>
            <a:picLocks noChangeAspect="1"/>
          </p:cNvPicPr>
          <p:nvPr/>
        </p:nvPicPr>
        <p:blipFill>
          <a:blip r:embed="rId2"/>
          <a:stretch>
            <a:fillRect/>
          </a:stretch>
        </p:blipFill>
        <p:spPr>
          <a:xfrm>
            <a:off x="5199270" y="268366"/>
            <a:ext cx="6354417" cy="4477006"/>
          </a:xfrm>
          <a:prstGeom prst="rect">
            <a:avLst/>
          </a:prstGeom>
        </p:spPr>
      </p:pic>
    </p:spTree>
    <p:extLst>
      <p:ext uri="{BB962C8B-B14F-4D97-AF65-F5344CB8AC3E}">
        <p14:creationId xmlns:p14="http://schemas.microsoft.com/office/powerpoint/2010/main" val="485234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A6A0712-1D19-43E4-8FAB-BE3631F8BF9F}"/>
              </a:ext>
            </a:extLst>
          </p:cNvPr>
          <p:cNvSpPr>
            <a:spLocks noGrp="1"/>
          </p:cNvSpPr>
          <p:nvPr>
            <p:ph type="title"/>
          </p:nvPr>
        </p:nvSpPr>
        <p:spPr>
          <a:xfrm>
            <a:off x="396063" y="507558"/>
            <a:ext cx="4188259" cy="5257800"/>
          </a:xfrm>
        </p:spPr>
        <p:txBody>
          <a:bodyPr vert="horz" lIns="91440" tIns="45720" rIns="91440" bIns="45720" rtlCol="0">
            <a:normAutofit/>
          </a:bodyPr>
          <a:lstStyle/>
          <a:p>
            <a:r>
              <a:rPr lang="en-US" dirty="0" err="1">
                <a:solidFill>
                  <a:schemeClr val="bg1"/>
                </a:solidFill>
                <a:cs typeface="Calibri Light"/>
              </a:rPr>
              <a:t>KMeans</a:t>
            </a:r>
            <a:r>
              <a:rPr lang="en-US" dirty="0">
                <a:solidFill>
                  <a:schemeClr val="bg1"/>
                </a:solidFill>
                <a:cs typeface="Calibri Light"/>
              </a:rPr>
              <a:t>:  </a:t>
            </a:r>
            <a:r>
              <a:rPr lang="en-US" dirty="0" err="1">
                <a:solidFill>
                  <a:schemeClr val="bg1"/>
                </a:solidFill>
                <a:cs typeface="Calibri Light"/>
              </a:rPr>
              <a:t>nombre</a:t>
            </a:r>
            <a:r>
              <a:rPr lang="en-US" dirty="0">
                <a:solidFill>
                  <a:schemeClr val="bg1"/>
                </a:solidFill>
                <a:cs typeface="Calibri Light"/>
              </a:rPr>
              <a:t> de clusters </a:t>
            </a:r>
            <a:r>
              <a:rPr lang="en-US" dirty="0" err="1">
                <a:solidFill>
                  <a:schemeClr val="bg1"/>
                </a:solidFill>
                <a:cs typeface="Calibri Light"/>
              </a:rPr>
              <a:t>offrant</a:t>
            </a:r>
            <a:r>
              <a:rPr lang="en-US" dirty="0">
                <a:solidFill>
                  <a:schemeClr val="bg1"/>
                </a:solidFill>
                <a:cs typeface="Calibri Light"/>
              </a:rPr>
              <a:t> le </a:t>
            </a:r>
            <a:r>
              <a:rPr lang="en-US" dirty="0" err="1">
                <a:solidFill>
                  <a:schemeClr val="bg1"/>
                </a:solidFill>
                <a:cs typeface="Calibri Light"/>
              </a:rPr>
              <a:t>meilleur</a:t>
            </a:r>
            <a:r>
              <a:rPr lang="en-US" dirty="0">
                <a:solidFill>
                  <a:schemeClr val="bg1"/>
                </a:solidFill>
                <a:cs typeface="Calibri Light"/>
              </a:rPr>
              <a:t> silhouette score.</a:t>
            </a:r>
            <a:endParaRPr lang="en-US" kern="1200" dirty="0">
              <a:solidFill>
                <a:schemeClr val="bg1"/>
              </a:solidFill>
              <a:latin typeface="+mj-lt"/>
              <a:cs typeface="Calibri Light"/>
            </a:endParaRPr>
          </a:p>
        </p:txBody>
      </p:sp>
      <p:sp>
        <p:nvSpPr>
          <p:cNvPr id="10" name="ZoneTexte 9">
            <a:extLst>
              <a:ext uri="{FF2B5EF4-FFF2-40B4-BE49-F238E27FC236}">
                <a16:creationId xmlns:a16="http://schemas.microsoft.com/office/drawing/2014/main" id="{CBC348B4-5F11-431E-9376-747FE8BF5A27}"/>
              </a:ext>
            </a:extLst>
          </p:cNvPr>
          <p:cNvSpPr txBox="1"/>
          <p:nvPr/>
        </p:nvSpPr>
        <p:spPr>
          <a:xfrm>
            <a:off x="5031547" y="5429111"/>
            <a:ext cx="652006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Le silhouette score est excellent pour 2 clusters et devient très moyen à partir de 3 clusters. </a:t>
            </a:r>
          </a:p>
          <a:p>
            <a:r>
              <a:rPr lang="fr-FR" dirty="0">
                <a:cs typeface="Calibri"/>
              </a:rPr>
              <a:t>Nous ne pouvons choisir 2 clusters car cela ne serait pas pertinent pour les besoins </a:t>
            </a:r>
            <a:r>
              <a:rPr lang="fr-FR" dirty="0" err="1">
                <a:cs typeface="Calibri"/>
              </a:rPr>
              <a:t>metiers</a:t>
            </a:r>
            <a:r>
              <a:rPr lang="fr-FR" dirty="0">
                <a:cs typeface="Calibri"/>
              </a:rPr>
              <a:t>.</a:t>
            </a:r>
          </a:p>
        </p:txBody>
      </p:sp>
      <p:pic>
        <p:nvPicPr>
          <p:cNvPr id="3" name="Image 4">
            <a:extLst>
              <a:ext uri="{FF2B5EF4-FFF2-40B4-BE49-F238E27FC236}">
                <a16:creationId xmlns:a16="http://schemas.microsoft.com/office/drawing/2014/main" id="{F1B3216A-7E35-47BA-A26C-383332136D1A}"/>
              </a:ext>
            </a:extLst>
          </p:cNvPr>
          <p:cNvPicPr>
            <a:picLocks noChangeAspect="1"/>
          </p:cNvPicPr>
          <p:nvPr/>
        </p:nvPicPr>
        <p:blipFill>
          <a:blip r:embed="rId2"/>
          <a:stretch>
            <a:fillRect/>
          </a:stretch>
        </p:blipFill>
        <p:spPr>
          <a:xfrm>
            <a:off x="5033617" y="443784"/>
            <a:ext cx="5283199" cy="4192432"/>
          </a:xfrm>
          <a:prstGeom prst="rect">
            <a:avLst/>
          </a:prstGeom>
        </p:spPr>
      </p:pic>
    </p:spTree>
    <p:extLst>
      <p:ext uri="{BB962C8B-B14F-4D97-AF65-F5344CB8AC3E}">
        <p14:creationId xmlns:p14="http://schemas.microsoft.com/office/powerpoint/2010/main" val="2446516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7734634-B1C7-4FB1-8C63-F0D4B2E8D07D}"/>
              </a:ext>
            </a:extLst>
          </p:cNvPr>
          <p:cNvSpPr>
            <a:spLocks noGrp="1"/>
          </p:cNvSpPr>
          <p:nvPr>
            <p:ph type="title"/>
          </p:nvPr>
        </p:nvSpPr>
        <p:spPr>
          <a:xfrm>
            <a:off x="838199" y="1498512"/>
            <a:ext cx="8740774" cy="1323439"/>
          </a:xfrm>
        </p:spPr>
        <p:txBody>
          <a:bodyPr anchor="t">
            <a:normAutofit/>
          </a:bodyPr>
          <a:lstStyle/>
          <a:p>
            <a:r>
              <a:rPr lang="fr-FR" sz="4000">
                <a:cs typeface="Calibri Light"/>
              </a:rPr>
              <a:t>Sommaire</a:t>
            </a:r>
            <a:endParaRPr lang="fr-FR" sz="4000"/>
          </a:p>
        </p:txBody>
      </p:sp>
      <p:sp>
        <p:nvSpPr>
          <p:cNvPr id="3" name="Espace réservé du contenu 2">
            <a:extLst>
              <a:ext uri="{FF2B5EF4-FFF2-40B4-BE49-F238E27FC236}">
                <a16:creationId xmlns:a16="http://schemas.microsoft.com/office/drawing/2014/main" id="{068948BC-3619-4631-8BA0-D6418536B957}"/>
              </a:ext>
            </a:extLst>
          </p:cNvPr>
          <p:cNvSpPr>
            <a:spLocks noGrp="1"/>
          </p:cNvSpPr>
          <p:nvPr>
            <p:ph idx="1"/>
          </p:nvPr>
        </p:nvSpPr>
        <p:spPr>
          <a:xfrm>
            <a:off x="838199" y="2428900"/>
            <a:ext cx="8740775" cy="3028560"/>
          </a:xfrm>
        </p:spPr>
        <p:txBody>
          <a:bodyPr vert="horz" lIns="91440" tIns="45720" rIns="91440" bIns="45720" rtlCol="0" anchor="t">
            <a:normAutofit/>
          </a:bodyPr>
          <a:lstStyle/>
          <a:p>
            <a:r>
              <a:rPr lang="fr-FR" dirty="0">
                <a:ea typeface="+mn-lt"/>
                <a:cs typeface="+mn-lt"/>
              </a:rPr>
              <a:t>1. Introduction </a:t>
            </a:r>
          </a:p>
          <a:p>
            <a:r>
              <a:rPr lang="fr-FR" dirty="0">
                <a:ea typeface="+mn-lt"/>
                <a:cs typeface="+mn-lt"/>
              </a:rPr>
              <a:t>2. Préparation des données et analyse exploratoire.</a:t>
            </a:r>
          </a:p>
          <a:p>
            <a:r>
              <a:rPr lang="fr-FR" dirty="0">
                <a:ea typeface="+mn-lt"/>
                <a:cs typeface="+mn-lt"/>
              </a:rPr>
              <a:t>3. Modélisations. Evaluation et </a:t>
            </a:r>
            <a:r>
              <a:rPr lang="fr-FR" dirty="0">
                <a:cs typeface="Calibri"/>
              </a:rPr>
              <a:t>comparaison.</a:t>
            </a:r>
          </a:p>
          <a:p>
            <a:r>
              <a:rPr lang="fr-FR" dirty="0">
                <a:cs typeface="Calibri"/>
              </a:rPr>
              <a:t>4. Fréquence de mise à jour.</a:t>
            </a:r>
          </a:p>
          <a:p>
            <a:r>
              <a:rPr lang="fr-FR" dirty="0">
                <a:cs typeface="Calibri"/>
              </a:rPr>
              <a:t>5. Conclusion.</a:t>
            </a:r>
          </a:p>
          <a:p>
            <a:endParaRPr lang="fr-FR" dirty="0">
              <a:cs typeface="Calibri"/>
            </a:endParaRPr>
          </a:p>
        </p:txBody>
      </p:sp>
      <p:grpSp>
        <p:nvGrpSpPr>
          <p:cNvPr id="10"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96333970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A6A0712-1D19-43E4-8FAB-BE3631F8BF9F}"/>
              </a:ext>
            </a:extLst>
          </p:cNvPr>
          <p:cNvSpPr>
            <a:spLocks noGrp="1"/>
          </p:cNvSpPr>
          <p:nvPr>
            <p:ph type="title"/>
          </p:nvPr>
        </p:nvSpPr>
        <p:spPr>
          <a:xfrm>
            <a:off x="396063" y="507558"/>
            <a:ext cx="4188259" cy="5257800"/>
          </a:xfrm>
        </p:spPr>
        <p:txBody>
          <a:bodyPr vert="horz" lIns="91440" tIns="45720" rIns="91440" bIns="45720" rtlCol="0">
            <a:normAutofit/>
          </a:bodyPr>
          <a:lstStyle/>
          <a:p>
            <a:r>
              <a:rPr lang="en-US" dirty="0" err="1">
                <a:solidFill>
                  <a:schemeClr val="bg1"/>
                </a:solidFill>
                <a:cs typeface="Calibri Light"/>
              </a:rPr>
              <a:t>KMeans</a:t>
            </a:r>
            <a:r>
              <a:rPr lang="en-US" dirty="0">
                <a:solidFill>
                  <a:schemeClr val="bg1"/>
                </a:solidFill>
                <a:cs typeface="Calibri Light"/>
              </a:rPr>
              <a:t>:  </a:t>
            </a:r>
            <a:r>
              <a:rPr lang="en-US" dirty="0" err="1">
                <a:solidFill>
                  <a:schemeClr val="bg1"/>
                </a:solidFill>
                <a:cs typeface="Calibri Light"/>
              </a:rPr>
              <a:t>nombre</a:t>
            </a:r>
            <a:r>
              <a:rPr lang="en-US" dirty="0">
                <a:solidFill>
                  <a:schemeClr val="bg1"/>
                </a:solidFill>
                <a:cs typeface="Calibri Light"/>
              </a:rPr>
              <a:t> de clusters </a:t>
            </a:r>
            <a:r>
              <a:rPr lang="en-US" dirty="0" err="1">
                <a:solidFill>
                  <a:schemeClr val="bg1"/>
                </a:solidFill>
                <a:cs typeface="Calibri Light"/>
              </a:rPr>
              <a:t>offrant</a:t>
            </a:r>
            <a:r>
              <a:rPr lang="en-US" dirty="0">
                <a:solidFill>
                  <a:schemeClr val="bg1"/>
                </a:solidFill>
                <a:cs typeface="Calibri Light"/>
              </a:rPr>
              <a:t> la plus </a:t>
            </a:r>
            <a:r>
              <a:rPr lang="en-US" dirty="0" err="1">
                <a:solidFill>
                  <a:schemeClr val="bg1"/>
                </a:solidFill>
                <a:cs typeface="Calibri Light"/>
              </a:rPr>
              <a:t>grande</a:t>
            </a:r>
            <a:r>
              <a:rPr lang="en-US" dirty="0">
                <a:solidFill>
                  <a:schemeClr val="bg1"/>
                </a:solidFill>
                <a:cs typeface="Calibri Light"/>
              </a:rPr>
              <a:t> </a:t>
            </a:r>
            <a:r>
              <a:rPr lang="en-US" dirty="0" err="1">
                <a:solidFill>
                  <a:schemeClr val="bg1"/>
                </a:solidFill>
                <a:cs typeface="Calibri Light"/>
              </a:rPr>
              <a:t>stabilité</a:t>
            </a:r>
            <a:r>
              <a:rPr lang="en-US" dirty="0">
                <a:solidFill>
                  <a:schemeClr val="bg1"/>
                </a:solidFill>
                <a:cs typeface="Calibri Light"/>
              </a:rPr>
              <a:t>.</a:t>
            </a:r>
            <a:endParaRPr lang="en-US" kern="1200" dirty="0">
              <a:solidFill>
                <a:schemeClr val="bg1"/>
              </a:solidFill>
              <a:latin typeface="+mj-lt"/>
              <a:cs typeface="Calibri Light"/>
            </a:endParaRPr>
          </a:p>
        </p:txBody>
      </p:sp>
      <p:sp>
        <p:nvSpPr>
          <p:cNvPr id="10" name="ZoneTexte 9">
            <a:extLst>
              <a:ext uri="{FF2B5EF4-FFF2-40B4-BE49-F238E27FC236}">
                <a16:creationId xmlns:a16="http://schemas.microsoft.com/office/drawing/2014/main" id="{CBC348B4-5F11-431E-9376-747FE8BF5A27}"/>
              </a:ext>
            </a:extLst>
          </p:cNvPr>
          <p:cNvSpPr txBox="1"/>
          <p:nvPr/>
        </p:nvSpPr>
        <p:spPr>
          <a:xfrm>
            <a:off x="5031547" y="5429111"/>
            <a:ext cx="688450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Les graphiques ci-dessus nous montre que le modèle est stable entre 4 et 9 clusters. Pour 2 clusters, nous avons la meilleure séparation entre clusters mais les clusters obtenus sont instables. De plus, le nombre de clusters ne risque pas d'apporter assez d'informations sur les clients (distinction trop grossière).</a:t>
            </a:r>
            <a:endParaRPr lang="fr-FR" dirty="0"/>
          </a:p>
        </p:txBody>
      </p:sp>
      <p:pic>
        <p:nvPicPr>
          <p:cNvPr id="5" name="Image 5">
            <a:extLst>
              <a:ext uri="{FF2B5EF4-FFF2-40B4-BE49-F238E27FC236}">
                <a16:creationId xmlns:a16="http://schemas.microsoft.com/office/drawing/2014/main" id="{561F0388-5C74-42AD-A0B6-0C0C8E645679}"/>
              </a:ext>
            </a:extLst>
          </p:cNvPr>
          <p:cNvPicPr>
            <a:picLocks noChangeAspect="1"/>
          </p:cNvPicPr>
          <p:nvPr/>
        </p:nvPicPr>
        <p:blipFill>
          <a:blip r:embed="rId2"/>
          <a:stretch>
            <a:fillRect/>
          </a:stretch>
        </p:blipFill>
        <p:spPr>
          <a:xfrm>
            <a:off x="4702313" y="326"/>
            <a:ext cx="2345636" cy="2340566"/>
          </a:xfrm>
          <a:prstGeom prst="rect">
            <a:avLst/>
          </a:prstGeom>
        </p:spPr>
      </p:pic>
      <p:pic>
        <p:nvPicPr>
          <p:cNvPr id="6" name="Image 6">
            <a:extLst>
              <a:ext uri="{FF2B5EF4-FFF2-40B4-BE49-F238E27FC236}">
                <a16:creationId xmlns:a16="http://schemas.microsoft.com/office/drawing/2014/main" id="{DD5658D6-AD1C-4B40-8538-F6048D5572A9}"/>
              </a:ext>
            </a:extLst>
          </p:cNvPr>
          <p:cNvPicPr>
            <a:picLocks noChangeAspect="1"/>
          </p:cNvPicPr>
          <p:nvPr/>
        </p:nvPicPr>
        <p:blipFill>
          <a:blip r:embed="rId3"/>
          <a:stretch>
            <a:fillRect/>
          </a:stretch>
        </p:blipFill>
        <p:spPr>
          <a:xfrm>
            <a:off x="7153965" y="-3352"/>
            <a:ext cx="2235201" cy="2347923"/>
          </a:xfrm>
          <a:prstGeom prst="rect">
            <a:avLst/>
          </a:prstGeom>
        </p:spPr>
      </p:pic>
      <p:pic>
        <p:nvPicPr>
          <p:cNvPr id="7" name="Image 7">
            <a:extLst>
              <a:ext uri="{FF2B5EF4-FFF2-40B4-BE49-F238E27FC236}">
                <a16:creationId xmlns:a16="http://schemas.microsoft.com/office/drawing/2014/main" id="{F2587457-51F7-4341-B114-05635EBFEFE0}"/>
              </a:ext>
            </a:extLst>
          </p:cNvPr>
          <p:cNvPicPr>
            <a:picLocks noChangeAspect="1"/>
          </p:cNvPicPr>
          <p:nvPr/>
        </p:nvPicPr>
        <p:blipFill>
          <a:blip r:embed="rId4"/>
          <a:stretch>
            <a:fillRect/>
          </a:stretch>
        </p:blipFill>
        <p:spPr>
          <a:xfrm>
            <a:off x="9517270" y="1498"/>
            <a:ext cx="2301461" cy="2271962"/>
          </a:xfrm>
          <a:prstGeom prst="rect">
            <a:avLst/>
          </a:prstGeom>
        </p:spPr>
      </p:pic>
      <p:pic>
        <p:nvPicPr>
          <p:cNvPr id="8" name="Image 8">
            <a:extLst>
              <a:ext uri="{FF2B5EF4-FFF2-40B4-BE49-F238E27FC236}">
                <a16:creationId xmlns:a16="http://schemas.microsoft.com/office/drawing/2014/main" id="{C698EC99-8275-4855-AD8D-086A05126669}"/>
              </a:ext>
            </a:extLst>
          </p:cNvPr>
          <p:cNvPicPr>
            <a:picLocks noChangeAspect="1"/>
          </p:cNvPicPr>
          <p:nvPr/>
        </p:nvPicPr>
        <p:blipFill>
          <a:blip r:embed="rId5"/>
          <a:stretch>
            <a:fillRect/>
          </a:stretch>
        </p:blipFill>
        <p:spPr>
          <a:xfrm>
            <a:off x="4702313" y="2549882"/>
            <a:ext cx="2345635" cy="2531279"/>
          </a:xfrm>
          <a:prstGeom prst="rect">
            <a:avLst/>
          </a:prstGeom>
        </p:spPr>
      </p:pic>
      <p:pic>
        <p:nvPicPr>
          <p:cNvPr id="9" name="Image 10">
            <a:extLst>
              <a:ext uri="{FF2B5EF4-FFF2-40B4-BE49-F238E27FC236}">
                <a16:creationId xmlns:a16="http://schemas.microsoft.com/office/drawing/2014/main" id="{AFB45559-8C95-4206-89DA-F45B23AB1665}"/>
              </a:ext>
            </a:extLst>
          </p:cNvPr>
          <p:cNvPicPr>
            <a:picLocks noChangeAspect="1"/>
          </p:cNvPicPr>
          <p:nvPr/>
        </p:nvPicPr>
        <p:blipFill>
          <a:blip r:embed="rId6"/>
          <a:stretch>
            <a:fillRect/>
          </a:stretch>
        </p:blipFill>
        <p:spPr>
          <a:xfrm>
            <a:off x="7176052" y="2547904"/>
            <a:ext cx="2235201" cy="2623584"/>
          </a:xfrm>
          <a:prstGeom prst="rect">
            <a:avLst/>
          </a:prstGeom>
        </p:spPr>
      </p:pic>
      <p:pic>
        <p:nvPicPr>
          <p:cNvPr id="11" name="Image 11">
            <a:extLst>
              <a:ext uri="{FF2B5EF4-FFF2-40B4-BE49-F238E27FC236}">
                <a16:creationId xmlns:a16="http://schemas.microsoft.com/office/drawing/2014/main" id="{83ECBED7-D2C9-43D6-860A-196F77ED9AEF}"/>
              </a:ext>
            </a:extLst>
          </p:cNvPr>
          <p:cNvPicPr>
            <a:picLocks noChangeAspect="1"/>
          </p:cNvPicPr>
          <p:nvPr/>
        </p:nvPicPr>
        <p:blipFill>
          <a:blip r:embed="rId7"/>
          <a:stretch>
            <a:fillRect/>
          </a:stretch>
        </p:blipFill>
        <p:spPr>
          <a:xfrm>
            <a:off x="9495183" y="2533239"/>
            <a:ext cx="2356679" cy="2542478"/>
          </a:xfrm>
          <a:prstGeom prst="rect">
            <a:avLst/>
          </a:prstGeom>
        </p:spPr>
      </p:pic>
    </p:spTree>
    <p:extLst>
      <p:ext uri="{BB962C8B-B14F-4D97-AF65-F5344CB8AC3E}">
        <p14:creationId xmlns:p14="http://schemas.microsoft.com/office/powerpoint/2010/main" val="606226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D71B31F4-0900-4744-A26E-4A32F75BF4F5}"/>
              </a:ext>
            </a:extLst>
          </p:cNvPr>
          <p:cNvSpPr>
            <a:spLocks noGrp="1"/>
          </p:cNvSpPr>
          <p:nvPr>
            <p:ph type="title"/>
          </p:nvPr>
        </p:nvSpPr>
        <p:spPr>
          <a:xfrm>
            <a:off x="650460" y="677612"/>
            <a:ext cx="10515599" cy="932688"/>
          </a:xfrm>
        </p:spPr>
        <p:txBody>
          <a:bodyPr vert="horz" lIns="91440" tIns="45720" rIns="91440" bIns="45720" rtlCol="0" anchor="b">
            <a:normAutofit fontScale="90000"/>
          </a:bodyPr>
          <a:lstStyle/>
          <a:p>
            <a:pPr algn="ctr"/>
            <a:r>
              <a:rPr lang="en-US" sz="5400" kern="1200" dirty="0" err="1">
                <a:solidFill>
                  <a:schemeClr val="bg1"/>
                </a:solidFill>
                <a:latin typeface="+mj-lt"/>
                <a:ea typeface="+mj-ea"/>
                <a:cs typeface="+mj-cs"/>
              </a:rPr>
              <a:t>Résultats</a:t>
            </a:r>
            <a:r>
              <a:rPr lang="en-US" sz="5400" kern="1200" dirty="0">
                <a:solidFill>
                  <a:schemeClr val="bg1"/>
                </a:solidFill>
                <a:latin typeface="+mj-lt"/>
                <a:ea typeface="+mj-ea"/>
                <a:cs typeface="+mj-cs"/>
              </a:rPr>
              <a:t> </a:t>
            </a:r>
            <a:r>
              <a:rPr lang="en-US" sz="5400" dirty="0">
                <a:solidFill>
                  <a:schemeClr val="bg1"/>
                </a:solidFill>
              </a:rPr>
              <a:t>d'un </a:t>
            </a:r>
            <a:r>
              <a:rPr lang="en-US" sz="5400" dirty="0" err="1">
                <a:solidFill>
                  <a:schemeClr val="bg1"/>
                </a:solidFill>
              </a:rPr>
              <a:t>KMeans</a:t>
            </a:r>
            <a:r>
              <a:rPr lang="en-US" sz="5400" dirty="0">
                <a:solidFill>
                  <a:schemeClr val="bg1"/>
                </a:solidFill>
              </a:rPr>
              <a:t> PCA avec 7 clusters</a:t>
            </a:r>
            <a:endParaRPr lang="en-US" sz="5400" kern="1200" dirty="0">
              <a:solidFill>
                <a:schemeClr val="bg1"/>
              </a:solidFill>
              <a:latin typeface="+mj-lt"/>
              <a:cs typeface="Calibri Light"/>
            </a:endParaRPr>
          </a:p>
        </p:txBody>
      </p:sp>
      <p:pic>
        <p:nvPicPr>
          <p:cNvPr id="7" name="Image 7">
            <a:extLst>
              <a:ext uri="{FF2B5EF4-FFF2-40B4-BE49-F238E27FC236}">
                <a16:creationId xmlns:a16="http://schemas.microsoft.com/office/drawing/2014/main" id="{4CC3AC6E-283F-40C6-B58D-AECAE483CE0C}"/>
              </a:ext>
            </a:extLst>
          </p:cNvPr>
          <p:cNvPicPr>
            <a:picLocks noChangeAspect="1"/>
          </p:cNvPicPr>
          <p:nvPr/>
        </p:nvPicPr>
        <p:blipFill>
          <a:blip r:embed="rId2"/>
          <a:stretch>
            <a:fillRect/>
          </a:stretch>
        </p:blipFill>
        <p:spPr>
          <a:xfrm>
            <a:off x="64052" y="1981612"/>
            <a:ext cx="2743200" cy="2475123"/>
          </a:xfrm>
          <a:prstGeom prst="rect">
            <a:avLst/>
          </a:prstGeom>
        </p:spPr>
      </p:pic>
      <p:pic>
        <p:nvPicPr>
          <p:cNvPr id="8" name="Image 9">
            <a:extLst>
              <a:ext uri="{FF2B5EF4-FFF2-40B4-BE49-F238E27FC236}">
                <a16:creationId xmlns:a16="http://schemas.microsoft.com/office/drawing/2014/main" id="{C05C7065-7525-4E0A-A777-509C58FB283E}"/>
              </a:ext>
            </a:extLst>
          </p:cNvPr>
          <p:cNvPicPr>
            <a:picLocks noChangeAspect="1"/>
          </p:cNvPicPr>
          <p:nvPr/>
        </p:nvPicPr>
        <p:blipFill>
          <a:blip r:embed="rId3"/>
          <a:stretch>
            <a:fillRect/>
          </a:stretch>
        </p:blipFill>
        <p:spPr>
          <a:xfrm>
            <a:off x="2968487" y="1961557"/>
            <a:ext cx="2743200" cy="2515233"/>
          </a:xfrm>
          <a:prstGeom prst="rect">
            <a:avLst/>
          </a:prstGeom>
        </p:spPr>
      </p:pic>
      <p:pic>
        <p:nvPicPr>
          <p:cNvPr id="10" name="Image 10">
            <a:extLst>
              <a:ext uri="{FF2B5EF4-FFF2-40B4-BE49-F238E27FC236}">
                <a16:creationId xmlns:a16="http://schemas.microsoft.com/office/drawing/2014/main" id="{3E4BD786-F77A-4081-B6AD-8B0B2536CA2A}"/>
              </a:ext>
            </a:extLst>
          </p:cNvPr>
          <p:cNvPicPr>
            <a:picLocks noChangeAspect="1"/>
          </p:cNvPicPr>
          <p:nvPr/>
        </p:nvPicPr>
        <p:blipFill>
          <a:blip r:embed="rId4"/>
          <a:stretch>
            <a:fillRect/>
          </a:stretch>
        </p:blipFill>
        <p:spPr>
          <a:xfrm>
            <a:off x="5906052" y="1916087"/>
            <a:ext cx="2743200" cy="2628261"/>
          </a:xfrm>
          <a:prstGeom prst="rect">
            <a:avLst/>
          </a:prstGeom>
        </p:spPr>
      </p:pic>
      <p:pic>
        <p:nvPicPr>
          <p:cNvPr id="11" name="Image 11">
            <a:extLst>
              <a:ext uri="{FF2B5EF4-FFF2-40B4-BE49-F238E27FC236}">
                <a16:creationId xmlns:a16="http://schemas.microsoft.com/office/drawing/2014/main" id="{804331D9-7C2A-49FD-AACA-21051E4C07BD}"/>
              </a:ext>
            </a:extLst>
          </p:cNvPr>
          <p:cNvPicPr>
            <a:picLocks noChangeAspect="1"/>
          </p:cNvPicPr>
          <p:nvPr/>
        </p:nvPicPr>
        <p:blipFill>
          <a:blip r:embed="rId5"/>
          <a:stretch>
            <a:fillRect/>
          </a:stretch>
        </p:blipFill>
        <p:spPr>
          <a:xfrm>
            <a:off x="8876748" y="1970513"/>
            <a:ext cx="2743200" cy="2607758"/>
          </a:xfrm>
          <a:prstGeom prst="rect">
            <a:avLst/>
          </a:prstGeom>
        </p:spPr>
      </p:pic>
      <p:pic>
        <p:nvPicPr>
          <p:cNvPr id="12" name="Image 12">
            <a:extLst>
              <a:ext uri="{FF2B5EF4-FFF2-40B4-BE49-F238E27FC236}">
                <a16:creationId xmlns:a16="http://schemas.microsoft.com/office/drawing/2014/main" id="{89A129DE-E53C-45AA-9C6E-AEE71B980106}"/>
              </a:ext>
            </a:extLst>
          </p:cNvPr>
          <p:cNvPicPr>
            <a:picLocks noChangeAspect="1"/>
          </p:cNvPicPr>
          <p:nvPr/>
        </p:nvPicPr>
        <p:blipFill>
          <a:blip r:embed="rId6"/>
          <a:stretch>
            <a:fillRect/>
          </a:stretch>
        </p:blipFill>
        <p:spPr>
          <a:xfrm>
            <a:off x="174487" y="4463676"/>
            <a:ext cx="2676940" cy="2392213"/>
          </a:xfrm>
          <a:prstGeom prst="rect">
            <a:avLst/>
          </a:prstGeom>
        </p:spPr>
      </p:pic>
      <p:pic>
        <p:nvPicPr>
          <p:cNvPr id="13" name="Image 13">
            <a:extLst>
              <a:ext uri="{FF2B5EF4-FFF2-40B4-BE49-F238E27FC236}">
                <a16:creationId xmlns:a16="http://schemas.microsoft.com/office/drawing/2014/main" id="{7270FB7F-4BCE-4532-B37D-3458338C702D}"/>
              </a:ext>
            </a:extLst>
          </p:cNvPr>
          <p:cNvPicPr>
            <a:picLocks noChangeAspect="1"/>
          </p:cNvPicPr>
          <p:nvPr/>
        </p:nvPicPr>
        <p:blipFill>
          <a:blip r:embed="rId7"/>
          <a:stretch>
            <a:fillRect/>
          </a:stretch>
        </p:blipFill>
        <p:spPr>
          <a:xfrm>
            <a:off x="2968487" y="4467712"/>
            <a:ext cx="2743201" cy="2406229"/>
          </a:xfrm>
          <a:prstGeom prst="rect">
            <a:avLst/>
          </a:prstGeom>
        </p:spPr>
      </p:pic>
      <p:pic>
        <p:nvPicPr>
          <p:cNvPr id="14" name="Image 14">
            <a:extLst>
              <a:ext uri="{FF2B5EF4-FFF2-40B4-BE49-F238E27FC236}">
                <a16:creationId xmlns:a16="http://schemas.microsoft.com/office/drawing/2014/main" id="{9F7128CC-03EB-4174-A723-3B752E4D0582}"/>
              </a:ext>
            </a:extLst>
          </p:cNvPr>
          <p:cNvPicPr>
            <a:picLocks noChangeAspect="1"/>
          </p:cNvPicPr>
          <p:nvPr/>
        </p:nvPicPr>
        <p:blipFill>
          <a:blip r:embed="rId8"/>
          <a:stretch>
            <a:fillRect/>
          </a:stretch>
        </p:blipFill>
        <p:spPr>
          <a:xfrm>
            <a:off x="5906052" y="4528337"/>
            <a:ext cx="2743200" cy="2340197"/>
          </a:xfrm>
          <a:prstGeom prst="rect">
            <a:avLst/>
          </a:prstGeom>
        </p:spPr>
      </p:pic>
      <p:pic>
        <p:nvPicPr>
          <p:cNvPr id="15" name="Image 15">
            <a:extLst>
              <a:ext uri="{FF2B5EF4-FFF2-40B4-BE49-F238E27FC236}">
                <a16:creationId xmlns:a16="http://schemas.microsoft.com/office/drawing/2014/main" id="{831ED590-5B4D-4D26-B812-DF6515E3A7FF}"/>
              </a:ext>
            </a:extLst>
          </p:cNvPr>
          <p:cNvPicPr>
            <a:picLocks noChangeAspect="1"/>
          </p:cNvPicPr>
          <p:nvPr/>
        </p:nvPicPr>
        <p:blipFill>
          <a:blip r:embed="rId9"/>
          <a:stretch>
            <a:fillRect/>
          </a:stretch>
        </p:blipFill>
        <p:spPr>
          <a:xfrm>
            <a:off x="8876748" y="4582890"/>
            <a:ext cx="2743200" cy="2164830"/>
          </a:xfrm>
          <a:prstGeom prst="rect">
            <a:avLst/>
          </a:prstGeom>
        </p:spPr>
      </p:pic>
    </p:spTree>
    <p:extLst>
      <p:ext uri="{BB962C8B-B14F-4D97-AF65-F5344CB8AC3E}">
        <p14:creationId xmlns:p14="http://schemas.microsoft.com/office/powerpoint/2010/main" val="300808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71B31F4-0900-4744-A26E-4A32F75BF4F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Résultats d'un KMeans PCA avec 7 clusters</a:t>
            </a:r>
          </a:p>
        </p:txBody>
      </p:sp>
      <p:pic>
        <p:nvPicPr>
          <p:cNvPr id="3" name="Image 3" descr="Une image contenant table&#10;&#10;Description générée automatiquement">
            <a:extLst>
              <a:ext uri="{FF2B5EF4-FFF2-40B4-BE49-F238E27FC236}">
                <a16:creationId xmlns:a16="http://schemas.microsoft.com/office/drawing/2014/main" id="{52CCC085-098A-4FC3-B1AF-2C985B307DE3}"/>
              </a:ext>
            </a:extLst>
          </p:cNvPr>
          <p:cNvPicPr>
            <a:picLocks noChangeAspect="1"/>
          </p:cNvPicPr>
          <p:nvPr/>
        </p:nvPicPr>
        <p:blipFill>
          <a:blip r:embed="rId2"/>
          <a:stretch>
            <a:fillRect/>
          </a:stretch>
        </p:blipFill>
        <p:spPr>
          <a:xfrm>
            <a:off x="5224079" y="643466"/>
            <a:ext cx="5887174" cy="5568739"/>
          </a:xfrm>
          <a:prstGeom prst="rect">
            <a:avLst/>
          </a:prstGeom>
        </p:spPr>
      </p:pic>
    </p:spTree>
    <p:extLst>
      <p:ext uri="{BB962C8B-B14F-4D97-AF65-F5344CB8AC3E}">
        <p14:creationId xmlns:p14="http://schemas.microsoft.com/office/powerpoint/2010/main" val="1459392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5E4BF460-AF89-433F-B76F-1F47F46D9081}"/>
              </a:ext>
            </a:extLst>
          </p:cNvPr>
          <p:cNvSpPr>
            <a:spLocks noGrp="1"/>
          </p:cNvSpPr>
          <p:nvPr>
            <p:ph type="title"/>
          </p:nvPr>
        </p:nvSpPr>
        <p:spPr>
          <a:xfrm>
            <a:off x="960120" y="434101"/>
            <a:ext cx="10279971" cy="1362042"/>
          </a:xfrm>
        </p:spPr>
        <p:txBody>
          <a:bodyPr vert="horz" lIns="91440" tIns="45720" rIns="91440" bIns="45720" rtlCol="0" anchor="b">
            <a:normAutofit/>
          </a:bodyPr>
          <a:lstStyle/>
          <a:p>
            <a:r>
              <a:rPr lang="en-US" dirty="0" err="1">
                <a:solidFill>
                  <a:schemeClr val="bg1"/>
                </a:solidFill>
              </a:rPr>
              <a:t>Caractérisation</a:t>
            </a:r>
            <a:r>
              <a:rPr lang="en-US" dirty="0">
                <a:solidFill>
                  <a:schemeClr val="bg1"/>
                </a:solidFill>
              </a:rPr>
              <a:t> des clusters</a:t>
            </a:r>
            <a:endParaRPr lang="en-US" kern="1200" dirty="0">
              <a:solidFill>
                <a:schemeClr val="bg1"/>
              </a:solidFill>
              <a:latin typeface="+mj-lt"/>
              <a:cs typeface="Calibri Light"/>
            </a:endParaRPr>
          </a:p>
        </p:txBody>
      </p:sp>
      <p:sp>
        <p:nvSpPr>
          <p:cNvPr id="5" name="ZoneTexte 4">
            <a:extLst>
              <a:ext uri="{FF2B5EF4-FFF2-40B4-BE49-F238E27FC236}">
                <a16:creationId xmlns:a16="http://schemas.microsoft.com/office/drawing/2014/main" id="{C2ABC9D2-6E29-43B5-98E0-E7D3948F31B5}"/>
              </a:ext>
            </a:extLst>
          </p:cNvPr>
          <p:cNvSpPr txBox="1"/>
          <p:nvPr/>
        </p:nvSpPr>
        <p:spPr>
          <a:xfrm>
            <a:off x="439531" y="2957442"/>
            <a:ext cx="1146754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dirty="0"/>
              <a:t>-</a:t>
            </a:r>
            <a:r>
              <a:rPr lang="fr-FR" sz="2000" dirty="0">
                <a:ea typeface="+mn-lt"/>
                <a:cs typeface="+mn-lt"/>
              </a:rPr>
              <a:t> Premier cluster: Clients satisfaits ayant achetés récemment. Plus gros consommateurs de produits fashion.</a:t>
            </a:r>
            <a:endParaRPr lang="fr-FR" sz="2000">
              <a:cs typeface="Calibri"/>
            </a:endParaRPr>
          </a:p>
          <a:p>
            <a:r>
              <a:rPr lang="fr-FR" sz="2000" dirty="0">
                <a:ea typeface="+mn-lt"/>
                <a:cs typeface="+mn-lt"/>
              </a:rPr>
              <a:t>- Deuxième cluster: Clients n'ayant pas effectués d'achats récemment. Clients potentiellement perdus.</a:t>
            </a:r>
            <a:endParaRPr lang="fr-FR" sz="2000">
              <a:cs typeface="Calibri"/>
            </a:endParaRPr>
          </a:p>
          <a:p>
            <a:r>
              <a:rPr lang="fr-FR" sz="2000" dirty="0">
                <a:ea typeface="+mn-lt"/>
                <a:cs typeface="+mn-lt"/>
              </a:rPr>
              <a:t>- Troisième cluster: Ne contient qu'un seul client.</a:t>
            </a:r>
            <a:endParaRPr lang="fr-FR" sz="2000">
              <a:cs typeface="Calibri"/>
            </a:endParaRPr>
          </a:p>
          <a:p>
            <a:r>
              <a:rPr lang="fr-FR" sz="2000" dirty="0">
                <a:ea typeface="+mn-lt"/>
                <a:cs typeface="+mn-lt"/>
              </a:rPr>
              <a:t>- Quatrième cluster: Clients </a:t>
            </a:r>
            <a:r>
              <a:rPr lang="fr-FR" sz="2000" dirty="0" err="1">
                <a:ea typeface="+mn-lt"/>
                <a:cs typeface="+mn-lt"/>
              </a:rPr>
              <a:t>plutot</a:t>
            </a:r>
            <a:r>
              <a:rPr lang="fr-FR" sz="2000" dirty="0">
                <a:ea typeface="+mn-lt"/>
                <a:cs typeface="+mn-lt"/>
              </a:rPr>
              <a:t> satisfait à la facture modeste</a:t>
            </a:r>
            <a:endParaRPr lang="fr-FR" sz="2000">
              <a:cs typeface="Calibri"/>
            </a:endParaRPr>
          </a:p>
          <a:p>
            <a:r>
              <a:rPr lang="fr-FR" sz="2000" dirty="0">
                <a:ea typeface="+mn-lt"/>
                <a:cs typeface="+mn-lt"/>
              </a:rPr>
              <a:t>- Cinquième cluster: Clients de moyennement satisfait à non satisfaits dont les délais de livraisons sont </a:t>
            </a:r>
            <a:r>
              <a:rPr lang="fr-FR" sz="2000" dirty="0" err="1">
                <a:ea typeface="+mn-lt"/>
                <a:cs typeface="+mn-lt"/>
              </a:rPr>
              <a:t>courts.Achètent</a:t>
            </a:r>
            <a:r>
              <a:rPr lang="fr-FR" sz="2000" dirty="0">
                <a:ea typeface="+mn-lt"/>
                <a:cs typeface="+mn-lt"/>
              </a:rPr>
              <a:t> les mêmes produits fréquemment. Plus grands consommateurs de produits ménagers.</a:t>
            </a:r>
            <a:endParaRPr lang="fr-FR" sz="2000">
              <a:cs typeface="Calibri"/>
            </a:endParaRPr>
          </a:p>
          <a:p>
            <a:r>
              <a:rPr lang="fr-FR" sz="2000" dirty="0">
                <a:ea typeface="+mn-lt"/>
                <a:cs typeface="+mn-lt"/>
              </a:rPr>
              <a:t>- </a:t>
            </a:r>
            <a:r>
              <a:rPr lang="fr-FR" sz="2000" dirty="0" err="1">
                <a:ea typeface="+mn-lt"/>
                <a:cs typeface="+mn-lt"/>
              </a:rPr>
              <a:t>Sixieme</a:t>
            </a:r>
            <a:r>
              <a:rPr lang="fr-FR" sz="2000" dirty="0">
                <a:ea typeface="+mn-lt"/>
                <a:cs typeface="+mn-lt"/>
              </a:rPr>
              <a:t> cluster: Clients consommant beaucoup de produits</a:t>
            </a:r>
            <a:endParaRPr lang="fr-FR" sz="2000">
              <a:cs typeface="Calibri"/>
            </a:endParaRPr>
          </a:p>
          <a:p>
            <a:r>
              <a:rPr lang="fr-FR" sz="2000" dirty="0">
                <a:ea typeface="+mn-lt"/>
                <a:cs typeface="+mn-lt"/>
              </a:rPr>
              <a:t>- Septième cluster: Clients consommant peu de produits</a:t>
            </a:r>
            <a:endParaRPr lang="fr-FR" sz="2000" dirty="0">
              <a:cs typeface="Calibri"/>
            </a:endParaRPr>
          </a:p>
        </p:txBody>
      </p:sp>
    </p:spTree>
    <p:extLst>
      <p:ext uri="{BB962C8B-B14F-4D97-AF65-F5344CB8AC3E}">
        <p14:creationId xmlns:p14="http://schemas.microsoft.com/office/powerpoint/2010/main" val="268047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A6A0712-1D19-43E4-8FAB-BE3631F8BF9F}"/>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dirty="0">
                <a:solidFill>
                  <a:schemeClr val="bg1"/>
                </a:solidFill>
                <a:cs typeface="Calibri Light"/>
              </a:rPr>
              <a:t>Reduction de dimension par t-SNE.</a:t>
            </a:r>
            <a:endParaRPr lang="en-US" kern="1200" dirty="0">
              <a:solidFill>
                <a:schemeClr val="bg1"/>
              </a:solidFill>
              <a:latin typeface="+mj-lt"/>
              <a:cs typeface="Calibri Light"/>
            </a:endParaRPr>
          </a:p>
        </p:txBody>
      </p:sp>
      <p:sp>
        <p:nvSpPr>
          <p:cNvPr id="10" name="ZoneTexte 9">
            <a:extLst>
              <a:ext uri="{FF2B5EF4-FFF2-40B4-BE49-F238E27FC236}">
                <a16:creationId xmlns:a16="http://schemas.microsoft.com/office/drawing/2014/main" id="{CBC348B4-5F11-431E-9376-747FE8BF5A27}"/>
              </a:ext>
            </a:extLst>
          </p:cNvPr>
          <p:cNvSpPr txBox="1"/>
          <p:nvPr/>
        </p:nvSpPr>
        <p:spPr>
          <a:xfrm>
            <a:off x="5153025" y="5892937"/>
            <a:ext cx="65200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Les points semblent plus dispersés qu'avec une PCA.</a:t>
            </a:r>
          </a:p>
        </p:txBody>
      </p:sp>
      <p:pic>
        <p:nvPicPr>
          <p:cNvPr id="3" name="Image 3">
            <a:extLst>
              <a:ext uri="{FF2B5EF4-FFF2-40B4-BE49-F238E27FC236}">
                <a16:creationId xmlns:a16="http://schemas.microsoft.com/office/drawing/2014/main" id="{355A9069-A934-4BAC-8FF2-42F896D9751F}"/>
              </a:ext>
            </a:extLst>
          </p:cNvPr>
          <p:cNvPicPr>
            <a:picLocks noChangeAspect="1"/>
          </p:cNvPicPr>
          <p:nvPr/>
        </p:nvPicPr>
        <p:blipFill>
          <a:blip r:embed="rId2"/>
          <a:stretch>
            <a:fillRect/>
          </a:stretch>
        </p:blipFill>
        <p:spPr>
          <a:xfrm>
            <a:off x="5033617" y="284978"/>
            <a:ext cx="6288156" cy="4841347"/>
          </a:xfrm>
          <a:prstGeom prst="rect">
            <a:avLst/>
          </a:prstGeom>
        </p:spPr>
      </p:pic>
    </p:spTree>
    <p:extLst>
      <p:ext uri="{BB962C8B-B14F-4D97-AF65-F5344CB8AC3E}">
        <p14:creationId xmlns:p14="http://schemas.microsoft.com/office/powerpoint/2010/main" val="2488369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A6A0712-1D19-43E4-8FAB-BE3631F8BF9F}"/>
              </a:ext>
            </a:extLst>
          </p:cNvPr>
          <p:cNvSpPr>
            <a:spLocks noGrp="1"/>
          </p:cNvSpPr>
          <p:nvPr>
            <p:ph type="title"/>
          </p:nvPr>
        </p:nvSpPr>
        <p:spPr>
          <a:xfrm>
            <a:off x="86846" y="640080"/>
            <a:ext cx="4530608" cy="5257800"/>
          </a:xfrm>
        </p:spPr>
        <p:txBody>
          <a:bodyPr vert="horz" lIns="91440" tIns="45720" rIns="91440" bIns="45720" rtlCol="0">
            <a:normAutofit/>
          </a:bodyPr>
          <a:lstStyle/>
          <a:p>
            <a:r>
              <a:rPr lang="en-US" dirty="0" err="1">
                <a:solidFill>
                  <a:schemeClr val="bg1"/>
                </a:solidFill>
                <a:cs typeface="Calibri Light"/>
              </a:rPr>
              <a:t>KMeans</a:t>
            </a:r>
            <a:r>
              <a:rPr lang="en-US" dirty="0">
                <a:solidFill>
                  <a:schemeClr val="bg1"/>
                </a:solidFill>
                <a:cs typeface="Calibri Light"/>
              </a:rPr>
              <a:t>:  </a:t>
            </a:r>
            <a:r>
              <a:rPr lang="en-US" dirty="0" err="1">
                <a:solidFill>
                  <a:schemeClr val="bg1"/>
                </a:solidFill>
                <a:cs typeface="Calibri Light"/>
              </a:rPr>
              <a:t>nombre</a:t>
            </a:r>
            <a:r>
              <a:rPr lang="en-US" dirty="0">
                <a:solidFill>
                  <a:schemeClr val="bg1"/>
                </a:solidFill>
                <a:cs typeface="Calibri Light"/>
              </a:rPr>
              <a:t> de clusters </a:t>
            </a:r>
            <a:r>
              <a:rPr lang="en-US" dirty="0" err="1">
                <a:solidFill>
                  <a:schemeClr val="bg1"/>
                </a:solidFill>
                <a:cs typeface="Calibri Light"/>
              </a:rPr>
              <a:t>offrant</a:t>
            </a:r>
            <a:r>
              <a:rPr lang="en-US" dirty="0">
                <a:solidFill>
                  <a:schemeClr val="bg1"/>
                </a:solidFill>
                <a:cs typeface="Calibri Light"/>
              </a:rPr>
              <a:t> la </a:t>
            </a:r>
            <a:r>
              <a:rPr lang="en-US" dirty="0" err="1">
                <a:solidFill>
                  <a:schemeClr val="bg1"/>
                </a:solidFill>
                <a:cs typeface="Calibri Light"/>
              </a:rPr>
              <a:t>meilleure</a:t>
            </a:r>
            <a:r>
              <a:rPr lang="en-US" dirty="0">
                <a:solidFill>
                  <a:schemeClr val="bg1"/>
                </a:solidFill>
                <a:cs typeface="Calibri Light"/>
              </a:rPr>
              <a:t> </a:t>
            </a:r>
            <a:r>
              <a:rPr lang="en-US" dirty="0" err="1">
                <a:solidFill>
                  <a:schemeClr val="bg1"/>
                </a:solidFill>
                <a:cs typeface="Calibri Light"/>
              </a:rPr>
              <a:t>inertie</a:t>
            </a:r>
            <a:r>
              <a:rPr lang="en-US" dirty="0">
                <a:solidFill>
                  <a:schemeClr val="bg1"/>
                </a:solidFill>
                <a:cs typeface="Calibri Light"/>
              </a:rPr>
              <a:t> (t-SNE).</a:t>
            </a:r>
            <a:endParaRPr lang="en-US" kern="1200" dirty="0">
              <a:solidFill>
                <a:schemeClr val="bg1"/>
              </a:solidFill>
              <a:latin typeface="+mj-lt"/>
              <a:cs typeface="Calibri Light"/>
            </a:endParaRPr>
          </a:p>
        </p:txBody>
      </p:sp>
      <p:sp>
        <p:nvSpPr>
          <p:cNvPr id="10" name="ZoneTexte 9">
            <a:extLst>
              <a:ext uri="{FF2B5EF4-FFF2-40B4-BE49-F238E27FC236}">
                <a16:creationId xmlns:a16="http://schemas.microsoft.com/office/drawing/2014/main" id="{CBC348B4-5F11-431E-9376-747FE8BF5A27}"/>
              </a:ext>
            </a:extLst>
          </p:cNvPr>
          <p:cNvSpPr txBox="1"/>
          <p:nvPr/>
        </p:nvSpPr>
        <p:spPr>
          <a:xfrm>
            <a:off x="5031547" y="5429111"/>
            <a:ext cx="65200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Le coude apparait pour 6 clusters.</a:t>
            </a:r>
          </a:p>
        </p:txBody>
      </p:sp>
      <p:pic>
        <p:nvPicPr>
          <p:cNvPr id="3" name="Image 4">
            <a:extLst>
              <a:ext uri="{FF2B5EF4-FFF2-40B4-BE49-F238E27FC236}">
                <a16:creationId xmlns:a16="http://schemas.microsoft.com/office/drawing/2014/main" id="{167BF84D-55FA-4D4B-BF00-51136701A832}"/>
              </a:ext>
            </a:extLst>
          </p:cNvPr>
          <p:cNvPicPr>
            <a:picLocks noChangeAspect="1"/>
          </p:cNvPicPr>
          <p:nvPr/>
        </p:nvPicPr>
        <p:blipFill>
          <a:blip r:embed="rId2"/>
          <a:stretch>
            <a:fillRect/>
          </a:stretch>
        </p:blipFill>
        <p:spPr>
          <a:xfrm>
            <a:off x="5210313" y="374098"/>
            <a:ext cx="6199808" cy="4177195"/>
          </a:xfrm>
          <a:prstGeom prst="rect">
            <a:avLst/>
          </a:prstGeom>
        </p:spPr>
      </p:pic>
    </p:spTree>
    <p:extLst>
      <p:ext uri="{BB962C8B-B14F-4D97-AF65-F5344CB8AC3E}">
        <p14:creationId xmlns:p14="http://schemas.microsoft.com/office/powerpoint/2010/main" val="1318042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A6A0712-1D19-43E4-8FAB-BE3631F8BF9F}"/>
              </a:ext>
            </a:extLst>
          </p:cNvPr>
          <p:cNvSpPr>
            <a:spLocks noGrp="1"/>
          </p:cNvSpPr>
          <p:nvPr>
            <p:ph type="title"/>
          </p:nvPr>
        </p:nvSpPr>
        <p:spPr>
          <a:xfrm>
            <a:off x="396063" y="507558"/>
            <a:ext cx="4188259" cy="5257800"/>
          </a:xfrm>
        </p:spPr>
        <p:txBody>
          <a:bodyPr vert="horz" lIns="91440" tIns="45720" rIns="91440" bIns="45720" rtlCol="0">
            <a:normAutofit/>
          </a:bodyPr>
          <a:lstStyle/>
          <a:p>
            <a:r>
              <a:rPr lang="en-US" dirty="0" err="1">
                <a:solidFill>
                  <a:schemeClr val="bg1"/>
                </a:solidFill>
                <a:cs typeface="Calibri Light"/>
              </a:rPr>
              <a:t>KMeans</a:t>
            </a:r>
            <a:r>
              <a:rPr lang="en-US" dirty="0">
                <a:solidFill>
                  <a:schemeClr val="bg1"/>
                </a:solidFill>
                <a:cs typeface="Calibri Light"/>
              </a:rPr>
              <a:t>:  </a:t>
            </a:r>
            <a:r>
              <a:rPr lang="en-US" dirty="0" err="1">
                <a:solidFill>
                  <a:schemeClr val="bg1"/>
                </a:solidFill>
                <a:cs typeface="Calibri Light"/>
              </a:rPr>
              <a:t>nombre</a:t>
            </a:r>
            <a:r>
              <a:rPr lang="en-US" dirty="0">
                <a:solidFill>
                  <a:schemeClr val="bg1"/>
                </a:solidFill>
                <a:cs typeface="Calibri Light"/>
              </a:rPr>
              <a:t> de clusters </a:t>
            </a:r>
            <a:r>
              <a:rPr lang="en-US" dirty="0" err="1">
                <a:solidFill>
                  <a:schemeClr val="bg1"/>
                </a:solidFill>
                <a:cs typeface="Calibri Light"/>
              </a:rPr>
              <a:t>offrant</a:t>
            </a:r>
            <a:r>
              <a:rPr lang="en-US" dirty="0">
                <a:solidFill>
                  <a:schemeClr val="bg1"/>
                </a:solidFill>
                <a:cs typeface="Calibri Light"/>
              </a:rPr>
              <a:t> le </a:t>
            </a:r>
            <a:r>
              <a:rPr lang="en-US" dirty="0" err="1">
                <a:solidFill>
                  <a:schemeClr val="bg1"/>
                </a:solidFill>
                <a:cs typeface="Calibri Light"/>
              </a:rPr>
              <a:t>meilleur</a:t>
            </a:r>
            <a:r>
              <a:rPr lang="en-US" dirty="0">
                <a:solidFill>
                  <a:schemeClr val="bg1"/>
                </a:solidFill>
                <a:cs typeface="Calibri Light"/>
              </a:rPr>
              <a:t> silhouette score (t-SNE).</a:t>
            </a:r>
            <a:endParaRPr lang="en-US" kern="1200" dirty="0">
              <a:solidFill>
                <a:schemeClr val="bg1"/>
              </a:solidFill>
              <a:latin typeface="+mj-lt"/>
              <a:cs typeface="Calibri Light"/>
            </a:endParaRPr>
          </a:p>
        </p:txBody>
      </p:sp>
      <p:sp>
        <p:nvSpPr>
          <p:cNvPr id="10" name="ZoneTexte 9">
            <a:extLst>
              <a:ext uri="{FF2B5EF4-FFF2-40B4-BE49-F238E27FC236}">
                <a16:creationId xmlns:a16="http://schemas.microsoft.com/office/drawing/2014/main" id="{CBC348B4-5F11-431E-9376-747FE8BF5A27}"/>
              </a:ext>
            </a:extLst>
          </p:cNvPr>
          <p:cNvSpPr txBox="1"/>
          <p:nvPr/>
        </p:nvSpPr>
        <p:spPr>
          <a:xfrm>
            <a:off x="5031547" y="5429111"/>
            <a:ext cx="652006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On a globalement un meilleur silhouette score qu'avec une réduction PCA linéaire. Même si cela reste moyen. La différence entre 6 et 7 clusters est légère. Nous allons donc choisir 6 clusters car celui-ci offre la meilleure inertie.</a:t>
            </a:r>
          </a:p>
        </p:txBody>
      </p:sp>
      <p:pic>
        <p:nvPicPr>
          <p:cNvPr id="4" name="Image 4">
            <a:extLst>
              <a:ext uri="{FF2B5EF4-FFF2-40B4-BE49-F238E27FC236}">
                <a16:creationId xmlns:a16="http://schemas.microsoft.com/office/drawing/2014/main" id="{1A6C6CDA-3CED-4537-BE49-4CDD179641FB}"/>
              </a:ext>
            </a:extLst>
          </p:cNvPr>
          <p:cNvPicPr>
            <a:picLocks noChangeAspect="1"/>
          </p:cNvPicPr>
          <p:nvPr/>
        </p:nvPicPr>
        <p:blipFill>
          <a:blip r:embed="rId2"/>
          <a:stretch>
            <a:fillRect/>
          </a:stretch>
        </p:blipFill>
        <p:spPr>
          <a:xfrm>
            <a:off x="5287617" y="502127"/>
            <a:ext cx="6056243" cy="4396006"/>
          </a:xfrm>
          <a:prstGeom prst="rect">
            <a:avLst/>
          </a:prstGeom>
        </p:spPr>
      </p:pic>
    </p:spTree>
    <p:extLst>
      <p:ext uri="{BB962C8B-B14F-4D97-AF65-F5344CB8AC3E}">
        <p14:creationId xmlns:p14="http://schemas.microsoft.com/office/powerpoint/2010/main" val="2944417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5E4BF460-AF89-433F-B76F-1F47F46D9081}"/>
              </a:ext>
            </a:extLst>
          </p:cNvPr>
          <p:cNvSpPr>
            <a:spLocks noGrp="1"/>
          </p:cNvSpPr>
          <p:nvPr>
            <p:ph type="title"/>
          </p:nvPr>
        </p:nvSpPr>
        <p:spPr>
          <a:xfrm>
            <a:off x="960120" y="434101"/>
            <a:ext cx="10279971" cy="1362042"/>
          </a:xfrm>
        </p:spPr>
        <p:txBody>
          <a:bodyPr vert="horz" lIns="91440" tIns="45720" rIns="91440" bIns="45720" rtlCol="0" anchor="b">
            <a:normAutofit/>
          </a:bodyPr>
          <a:lstStyle/>
          <a:p>
            <a:r>
              <a:rPr lang="en-US" dirty="0" err="1">
                <a:solidFill>
                  <a:schemeClr val="bg1"/>
                </a:solidFill>
              </a:rPr>
              <a:t>Caractérisation</a:t>
            </a:r>
            <a:r>
              <a:rPr lang="en-US" dirty="0">
                <a:solidFill>
                  <a:schemeClr val="bg1"/>
                </a:solidFill>
              </a:rPr>
              <a:t> des clusters (t-SNE)</a:t>
            </a:r>
            <a:endParaRPr lang="en-US" kern="1200" dirty="0">
              <a:solidFill>
                <a:schemeClr val="bg1"/>
              </a:solidFill>
              <a:latin typeface="+mj-lt"/>
              <a:cs typeface="Calibri Light"/>
            </a:endParaRPr>
          </a:p>
        </p:txBody>
      </p:sp>
      <p:sp>
        <p:nvSpPr>
          <p:cNvPr id="5" name="ZoneTexte 4">
            <a:extLst>
              <a:ext uri="{FF2B5EF4-FFF2-40B4-BE49-F238E27FC236}">
                <a16:creationId xmlns:a16="http://schemas.microsoft.com/office/drawing/2014/main" id="{C2ABC9D2-6E29-43B5-98E0-E7D3948F31B5}"/>
              </a:ext>
            </a:extLst>
          </p:cNvPr>
          <p:cNvSpPr txBox="1"/>
          <p:nvPr/>
        </p:nvSpPr>
        <p:spPr>
          <a:xfrm>
            <a:off x="229705" y="2471529"/>
            <a:ext cx="1146754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 Premier cluster: Clients ayant achetés assez récemment. Satisfaits. Plus gros consommateurs de produits ménagers.</a:t>
            </a:r>
            <a:endParaRPr lang="fr-FR" dirty="0"/>
          </a:p>
          <a:p>
            <a:r>
              <a:rPr lang="fr-FR" dirty="0">
                <a:ea typeface="+mn-lt"/>
                <a:cs typeface="+mn-lt"/>
              </a:rPr>
              <a:t>- Deuxième cluster: Clients peu fidèles (achète peu fréquemment). Plus gros consommateurs de meubles et déco.</a:t>
            </a:r>
            <a:endParaRPr lang="fr-FR" dirty="0"/>
          </a:p>
          <a:p>
            <a:r>
              <a:rPr lang="fr-FR" dirty="0">
                <a:ea typeface="+mn-lt"/>
                <a:cs typeface="+mn-lt"/>
              </a:rPr>
              <a:t>- Troisième cluster: </a:t>
            </a:r>
            <a:r>
              <a:rPr lang="fr-FR" err="1">
                <a:ea typeface="+mn-lt"/>
                <a:cs typeface="+mn-lt"/>
              </a:rPr>
              <a:t>nbProds</a:t>
            </a:r>
            <a:r>
              <a:rPr lang="fr-FR" dirty="0">
                <a:ea typeface="+mn-lt"/>
                <a:cs typeface="+mn-lt"/>
              </a:rPr>
              <a:t> élevés. Achète peu fréquemment. Plus gros consommateurs de culture et de produits rayon </a:t>
            </a:r>
            <a:r>
              <a:rPr lang="fr-FR" err="1">
                <a:ea typeface="+mn-lt"/>
                <a:cs typeface="+mn-lt"/>
              </a:rPr>
              <a:t>electronique</a:t>
            </a:r>
            <a:r>
              <a:rPr lang="fr-FR" dirty="0">
                <a:ea typeface="+mn-lt"/>
                <a:cs typeface="+mn-lt"/>
              </a:rPr>
              <a:t>.</a:t>
            </a:r>
            <a:endParaRPr lang="fr-FR" dirty="0"/>
          </a:p>
          <a:p>
            <a:r>
              <a:rPr lang="fr-FR" dirty="0">
                <a:ea typeface="+mn-lt"/>
                <a:cs typeface="+mn-lt"/>
              </a:rPr>
              <a:t>- Quatrième cluster: </a:t>
            </a:r>
            <a:r>
              <a:rPr lang="fr-FR" dirty="0" err="1">
                <a:ea typeface="+mn-lt"/>
                <a:cs typeface="+mn-lt"/>
              </a:rPr>
              <a:t>nbProds</a:t>
            </a:r>
            <a:r>
              <a:rPr lang="fr-FR" dirty="0">
                <a:ea typeface="+mn-lt"/>
                <a:cs typeface="+mn-lt"/>
              </a:rPr>
              <a:t> faibles . Clients moyennement à  satisfaits. Peu </a:t>
            </a:r>
            <a:r>
              <a:rPr lang="fr-FR" dirty="0" err="1">
                <a:ea typeface="+mn-lt"/>
                <a:cs typeface="+mn-lt"/>
              </a:rPr>
              <a:t>dépensifs</a:t>
            </a:r>
            <a:r>
              <a:rPr lang="fr-FR" dirty="0">
                <a:ea typeface="+mn-lt"/>
                <a:cs typeface="+mn-lt"/>
              </a:rPr>
              <a:t>. </a:t>
            </a:r>
            <a:endParaRPr lang="fr-FR">
              <a:ea typeface="+mn-lt"/>
              <a:cs typeface="+mn-lt"/>
            </a:endParaRPr>
          </a:p>
          <a:p>
            <a:r>
              <a:rPr lang="fr-FR" dirty="0">
                <a:ea typeface="+mn-lt"/>
                <a:cs typeface="+mn-lt"/>
              </a:rPr>
              <a:t>- Cinquième cluster: </a:t>
            </a:r>
            <a:r>
              <a:rPr lang="fr-FR" err="1">
                <a:ea typeface="+mn-lt"/>
                <a:cs typeface="+mn-lt"/>
              </a:rPr>
              <a:t>nbProds</a:t>
            </a:r>
            <a:r>
              <a:rPr lang="fr-FR" dirty="0">
                <a:ea typeface="+mn-lt"/>
                <a:cs typeface="+mn-lt"/>
              </a:rPr>
              <a:t> faibles. Clients moyennement à  satisfaits. Plus gros consommateur de produits fashion.</a:t>
            </a:r>
            <a:endParaRPr lang="fr-FR" dirty="0"/>
          </a:p>
          <a:p>
            <a:r>
              <a:rPr lang="fr-FR" dirty="0">
                <a:ea typeface="+mn-lt"/>
                <a:cs typeface="+mn-lt"/>
              </a:rPr>
              <a:t>- Sixième cluster: Clients moyennement à pas satisfaits. </a:t>
            </a:r>
            <a:endParaRPr lang="fr-FR"/>
          </a:p>
          <a:p>
            <a:endParaRPr lang="fr-FR"/>
          </a:p>
          <a:p>
            <a:r>
              <a:rPr lang="fr-FR" dirty="0">
                <a:ea typeface="+mn-lt"/>
                <a:cs typeface="+mn-lt"/>
              </a:rPr>
              <a:t>On voit bien avec le t-SNE, les segments sont mieux répartis mais certains segments sont </a:t>
            </a:r>
            <a:r>
              <a:rPr lang="fr-FR" err="1">
                <a:ea typeface="+mn-lt"/>
                <a:cs typeface="+mn-lt"/>
              </a:rPr>
              <a:t>trés</a:t>
            </a:r>
            <a:r>
              <a:rPr lang="fr-FR" dirty="0">
                <a:ea typeface="+mn-lt"/>
                <a:cs typeface="+mn-lt"/>
              </a:rPr>
              <a:t> resserrés (ex quatrième et cinquième).  On voit donc que:</a:t>
            </a:r>
            <a:endParaRPr lang="fr-FR" dirty="0"/>
          </a:p>
          <a:p>
            <a:r>
              <a:rPr lang="fr-FR" dirty="0">
                <a:ea typeface="+mn-lt"/>
                <a:cs typeface="+mn-lt"/>
              </a:rPr>
              <a:t>* des clusters d'acheteurs potentiels pour certaines catégories de produits ont été identifiés</a:t>
            </a:r>
            <a:endParaRPr lang="fr-FR" dirty="0"/>
          </a:p>
          <a:p>
            <a:r>
              <a:rPr lang="fr-FR" dirty="0">
                <a:ea typeface="+mn-lt"/>
                <a:cs typeface="+mn-lt"/>
              </a:rPr>
              <a:t>* le cluster des clients qui achète le plus de produits en quantité a également été identifié</a:t>
            </a:r>
            <a:endParaRPr lang="fr-FR" dirty="0"/>
          </a:p>
          <a:p>
            <a:r>
              <a:rPr lang="fr-FR" dirty="0">
                <a:ea typeface="+mn-lt"/>
                <a:cs typeface="+mn-lt"/>
              </a:rPr>
              <a:t>* le cluster des clients insatisfaits a été identifié.</a:t>
            </a:r>
            <a:endParaRPr lang="fr-FR" dirty="0"/>
          </a:p>
        </p:txBody>
      </p:sp>
    </p:spTree>
    <p:extLst>
      <p:ext uri="{BB962C8B-B14F-4D97-AF65-F5344CB8AC3E}">
        <p14:creationId xmlns:p14="http://schemas.microsoft.com/office/powerpoint/2010/main" val="273713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A6A0712-1D19-43E4-8FAB-BE3631F8BF9F}"/>
              </a:ext>
            </a:extLst>
          </p:cNvPr>
          <p:cNvSpPr>
            <a:spLocks noGrp="1"/>
          </p:cNvSpPr>
          <p:nvPr>
            <p:ph type="title"/>
          </p:nvPr>
        </p:nvSpPr>
        <p:spPr>
          <a:xfrm>
            <a:off x="804672" y="640080"/>
            <a:ext cx="3282696" cy="5257800"/>
          </a:xfrm>
        </p:spPr>
        <p:txBody>
          <a:bodyPr vert="horz" lIns="91440" tIns="45720" rIns="91440" bIns="45720" rtlCol="0">
            <a:normAutofit fontScale="90000"/>
          </a:bodyPr>
          <a:lstStyle/>
          <a:p>
            <a:r>
              <a:rPr lang="en-US" dirty="0">
                <a:solidFill>
                  <a:schemeClr val="bg1"/>
                </a:solidFill>
                <a:cs typeface="Calibri Light"/>
              </a:rPr>
              <a:t>Reduction de dimension par </a:t>
            </a:r>
            <a:r>
              <a:rPr lang="en-US" dirty="0" err="1">
                <a:solidFill>
                  <a:schemeClr val="bg1"/>
                </a:solidFill>
                <a:cs typeface="Calibri Light"/>
              </a:rPr>
              <a:t>KernelPCA</a:t>
            </a:r>
            <a:r>
              <a:rPr lang="en-US" dirty="0">
                <a:solidFill>
                  <a:schemeClr val="bg1"/>
                </a:solidFill>
                <a:cs typeface="Calibri Light"/>
              </a:rPr>
              <a:t> et </a:t>
            </a:r>
            <a:r>
              <a:rPr lang="en-US" dirty="0" err="1">
                <a:solidFill>
                  <a:schemeClr val="bg1"/>
                </a:solidFill>
                <a:cs typeface="Calibri Light"/>
              </a:rPr>
              <a:t>Kmeans</a:t>
            </a:r>
            <a:r>
              <a:rPr lang="en-US" dirty="0">
                <a:solidFill>
                  <a:schemeClr val="bg1"/>
                </a:solidFill>
                <a:cs typeface="Calibri Light"/>
              </a:rPr>
              <a:t>: silhouette score par </a:t>
            </a:r>
            <a:r>
              <a:rPr lang="en-US" dirty="0" err="1">
                <a:solidFill>
                  <a:schemeClr val="bg1"/>
                </a:solidFill>
                <a:cs typeface="Calibri Light"/>
              </a:rPr>
              <a:t>nombre</a:t>
            </a:r>
            <a:r>
              <a:rPr lang="en-US" dirty="0">
                <a:solidFill>
                  <a:schemeClr val="bg1"/>
                </a:solidFill>
                <a:cs typeface="Calibri Light"/>
              </a:rPr>
              <a:t> de clusters et par dimensions.</a:t>
            </a:r>
            <a:endParaRPr lang="en-US" kern="1200" dirty="0">
              <a:solidFill>
                <a:schemeClr val="bg1"/>
              </a:solidFill>
              <a:latin typeface="+mj-lt"/>
              <a:cs typeface="Calibri Light"/>
            </a:endParaRPr>
          </a:p>
        </p:txBody>
      </p:sp>
      <p:sp>
        <p:nvSpPr>
          <p:cNvPr id="10" name="ZoneTexte 9">
            <a:extLst>
              <a:ext uri="{FF2B5EF4-FFF2-40B4-BE49-F238E27FC236}">
                <a16:creationId xmlns:a16="http://schemas.microsoft.com/office/drawing/2014/main" id="{CBC348B4-5F11-431E-9376-747FE8BF5A27}"/>
              </a:ext>
            </a:extLst>
          </p:cNvPr>
          <p:cNvSpPr txBox="1"/>
          <p:nvPr/>
        </p:nvSpPr>
        <p:spPr>
          <a:xfrm>
            <a:off x="5153025" y="5892937"/>
            <a:ext cx="65200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dirty="0">
              <a:cs typeface="Calibri"/>
            </a:endParaRPr>
          </a:p>
        </p:txBody>
      </p:sp>
      <p:pic>
        <p:nvPicPr>
          <p:cNvPr id="4" name="Image 4">
            <a:extLst>
              <a:ext uri="{FF2B5EF4-FFF2-40B4-BE49-F238E27FC236}">
                <a16:creationId xmlns:a16="http://schemas.microsoft.com/office/drawing/2014/main" id="{B27D6F2A-CFA6-43A7-9EF7-515AEC9BC0E9}"/>
              </a:ext>
            </a:extLst>
          </p:cNvPr>
          <p:cNvPicPr>
            <a:picLocks noChangeAspect="1"/>
          </p:cNvPicPr>
          <p:nvPr/>
        </p:nvPicPr>
        <p:blipFill>
          <a:blip r:embed="rId2"/>
          <a:stretch>
            <a:fillRect/>
          </a:stretch>
        </p:blipFill>
        <p:spPr>
          <a:xfrm>
            <a:off x="4790661" y="108984"/>
            <a:ext cx="2566505" cy="1847161"/>
          </a:xfrm>
          <a:prstGeom prst="rect">
            <a:avLst/>
          </a:prstGeom>
        </p:spPr>
      </p:pic>
      <p:pic>
        <p:nvPicPr>
          <p:cNvPr id="5" name="Image 5">
            <a:extLst>
              <a:ext uri="{FF2B5EF4-FFF2-40B4-BE49-F238E27FC236}">
                <a16:creationId xmlns:a16="http://schemas.microsoft.com/office/drawing/2014/main" id="{FDD4C857-C515-4080-8019-5A11FD9D9751}"/>
              </a:ext>
            </a:extLst>
          </p:cNvPr>
          <p:cNvPicPr>
            <a:picLocks noChangeAspect="1"/>
          </p:cNvPicPr>
          <p:nvPr/>
        </p:nvPicPr>
        <p:blipFill>
          <a:blip r:embed="rId3"/>
          <a:stretch>
            <a:fillRect/>
          </a:stretch>
        </p:blipFill>
        <p:spPr>
          <a:xfrm>
            <a:off x="7352748" y="109632"/>
            <a:ext cx="2467114" cy="1845866"/>
          </a:xfrm>
          <a:prstGeom prst="rect">
            <a:avLst/>
          </a:prstGeom>
        </p:spPr>
      </p:pic>
      <p:pic>
        <p:nvPicPr>
          <p:cNvPr id="6" name="Image 6">
            <a:extLst>
              <a:ext uri="{FF2B5EF4-FFF2-40B4-BE49-F238E27FC236}">
                <a16:creationId xmlns:a16="http://schemas.microsoft.com/office/drawing/2014/main" id="{22D46086-7A35-4E59-AB37-E0BD89722F96}"/>
              </a:ext>
            </a:extLst>
          </p:cNvPr>
          <p:cNvPicPr>
            <a:picLocks noChangeAspect="1"/>
          </p:cNvPicPr>
          <p:nvPr/>
        </p:nvPicPr>
        <p:blipFill>
          <a:blip r:embed="rId4"/>
          <a:stretch>
            <a:fillRect/>
          </a:stretch>
        </p:blipFill>
        <p:spPr>
          <a:xfrm>
            <a:off x="9738138" y="107913"/>
            <a:ext cx="2389810" cy="1849302"/>
          </a:xfrm>
          <a:prstGeom prst="rect">
            <a:avLst/>
          </a:prstGeom>
        </p:spPr>
      </p:pic>
      <p:pic>
        <p:nvPicPr>
          <p:cNvPr id="7" name="Image 7">
            <a:extLst>
              <a:ext uri="{FF2B5EF4-FFF2-40B4-BE49-F238E27FC236}">
                <a16:creationId xmlns:a16="http://schemas.microsoft.com/office/drawing/2014/main" id="{0DCAA267-F5FA-4670-8494-7733A3F3FE58}"/>
              </a:ext>
            </a:extLst>
          </p:cNvPr>
          <p:cNvPicPr>
            <a:picLocks noChangeAspect="1"/>
          </p:cNvPicPr>
          <p:nvPr/>
        </p:nvPicPr>
        <p:blipFill>
          <a:blip r:embed="rId5"/>
          <a:stretch>
            <a:fillRect/>
          </a:stretch>
        </p:blipFill>
        <p:spPr>
          <a:xfrm>
            <a:off x="4790661" y="2020578"/>
            <a:ext cx="2566505" cy="1845017"/>
          </a:xfrm>
          <a:prstGeom prst="rect">
            <a:avLst/>
          </a:prstGeom>
        </p:spPr>
      </p:pic>
      <p:pic>
        <p:nvPicPr>
          <p:cNvPr id="8" name="Image 8">
            <a:extLst>
              <a:ext uri="{FF2B5EF4-FFF2-40B4-BE49-F238E27FC236}">
                <a16:creationId xmlns:a16="http://schemas.microsoft.com/office/drawing/2014/main" id="{90DA3C31-FC34-4CDF-94FD-7C6A353F9417}"/>
              </a:ext>
            </a:extLst>
          </p:cNvPr>
          <p:cNvPicPr>
            <a:picLocks noChangeAspect="1"/>
          </p:cNvPicPr>
          <p:nvPr/>
        </p:nvPicPr>
        <p:blipFill>
          <a:blip r:embed="rId6"/>
          <a:stretch>
            <a:fillRect/>
          </a:stretch>
        </p:blipFill>
        <p:spPr>
          <a:xfrm>
            <a:off x="7419009" y="2024429"/>
            <a:ext cx="2323548" cy="1837317"/>
          </a:xfrm>
          <a:prstGeom prst="rect">
            <a:avLst/>
          </a:prstGeom>
        </p:spPr>
      </p:pic>
      <p:pic>
        <p:nvPicPr>
          <p:cNvPr id="9" name="Image 10">
            <a:extLst>
              <a:ext uri="{FF2B5EF4-FFF2-40B4-BE49-F238E27FC236}">
                <a16:creationId xmlns:a16="http://schemas.microsoft.com/office/drawing/2014/main" id="{D0197029-11B1-4A8F-8946-2839C188C9B8}"/>
              </a:ext>
            </a:extLst>
          </p:cNvPr>
          <p:cNvPicPr>
            <a:picLocks noChangeAspect="1"/>
          </p:cNvPicPr>
          <p:nvPr/>
        </p:nvPicPr>
        <p:blipFill>
          <a:blip r:embed="rId7"/>
          <a:stretch>
            <a:fillRect/>
          </a:stretch>
        </p:blipFill>
        <p:spPr>
          <a:xfrm>
            <a:off x="9693965" y="2023612"/>
            <a:ext cx="2433983" cy="1827906"/>
          </a:xfrm>
          <a:prstGeom prst="rect">
            <a:avLst/>
          </a:prstGeom>
        </p:spPr>
      </p:pic>
      <p:pic>
        <p:nvPicPr>
          <p:cNvPr id="11" name="Image 11">
            <a:extLst>
              <a:ext uri="{FF2B5EF4-FFF2-40B4-BE49-F238E27FC236}">
                <a16:creationId xmlns:a16="http://schemas.microsoft.com/office/drawing/2014/main" id="{7E38248C-66E9-4D43-8714-74B2C4CF81D4}"/>
              </a:ext>
            </a:extLst>
          </p:cNvPr>
          <p:cNvPicPr>
            <a:picLocks noChangeAspect="1"/>
          </p:cNvPicPr>
          <p:nvPr/>
        </p:nvPicPr>
        <p:blipFill>
          <a:blip r:embed="rId8"/>
          <a:stretch>
            <a:fillRect/>
          </a:stretch>
        </p:blipFill>
        <p:spPr>
          <a:xfrm>
            <a:off x="4867965" y="4011669"/>
            <a:ext cx="2445027" cy="1882662"/>
          </a:xfrm>
          <a:prstGeom prst="rect">
            <a:avLst/>
          </a:prstGeom>
        </p:spPr>
      </p:pic>
      <p:pic>
        <p:nvPicPr>
          <p:cNvPr id="12" name="Image 12">
            <a:extLst>
              <a:ext uri="{FF2B5EF4-FFF2-40B4-BE49-F238E27FC236}">
                <a16:creationId xmlns:a16="http://schemas.microsoft.com/office/drawing/2014/main" id="{7A804433-6EE9-4F58-A044-AD67A9EC415D}"/>
              </a:ext>
            </a:extLst>
          </p:cNvPr>
          <p:cNvPicPr>
            <a:picLocks noChangeAspect="1"/>
          </p:cNvPicPr>
          <p:nvPr/>
        </p:nvPicPr>
        <p:blipFill>
          <a:blip r:embed="rId9"/>
          <a:stretch>
            <a:fillRect/>
          </a:stretch>
        </p:blipFill>
        <p:spPr>
          <a:xfrm>
            <a:off x="7419009" y="4068174"/>
            <a:ext cx="2323548" cy="1880086"/>
          </a:xfrm>
          <a:prstGeom prst="rect">
            <a:avLst/>
          </a:prstGeom>
        </p:spPr>
      </p:pic>
      <p:pic>
        <p:nvPicPr>
          <p:cNvPr id="13" name="Image 13">
            <a:extLst>
              <a:ext uri="{FF2B5EF4-FFF2-40B4-BE49-F238E27FC236}">
                <a16:creationId xmlns:a16="http://schemas.microsoft.com/office/drawing/2014/main" id="{D88D88E4-8D44-4DD9-961B-7A8747226E2E}"/>
              </a:ext>
            </a:extLst>
          </p:cNvPr>
          <p:cNvPicPr>
            <a:picLocks noChangeAspect="1"/>
          </p:cNvPicPr>
          <p:nvPr/>
        </p:nvPicPr>
        <p:blipFill>
          <a:blip r:embed="rId10"/>
          <a:stretch>
            <a:fillRect/>
          </a:stretch>
        </p:blipFill>
        <p:spPr>
          <a:xfrm>
            <a:off x="9738139" y="4012281"/>
            <a:ext cx="2389809" cy="1870393"/>
          </a:xfrm>
          <a:prstGeom prst="rect">
            <a:avLst/>
          </a:prstGeom>
        </p:spPr>
      </p:pic>
      <p:sp>
        <p:nvSpPr>
          <p:cNvPr id="15" name="ZoneTexte 14">
            <a:extLst>
              <a:ext uri="{FF2B5EF4-FFF2-40B4-BE49-F238E27FC236}">
                <a16:creationId xmlns:a16="http://schemas.microsoft.com/office/drawing/2014/main" id="{6C4DD39B-45B2-4804-A95C-5A841DFC0670}"/>
              </a:ext>
            </a:extLst>
          </p:cNvPr>
          <p:cNvSpPr txBox="1"/>
          <p:nvPr/>
        </p:nvSpPr>
        <p:spPr>
          <a:xfrm>
            <a:off x="4789971" y="6071013"/>
            <a:ext cx="72710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err="1">
                <a:cs typeface="Calibri"/>
              </a:rPr>
              <a:t>Slihouette</a:t>
            </a:r>
            <a:r>
              <a:rPr lang="fr-FR" dirty="0">
                <a:cs typeface="Calibri"/>
              </a:rPr>
              <a:t> score négatif pour toute combinaison (</a:t>
            </a:r>
            <a:r>
              <a:rPr lang="fr-FR" dirty="0" err="1">
                <a:cs typeface="Calibri"/>
              </a:rPr>
              <a:t>dim</a:t>
            </a:r>
            <a:r>
              <a:rPr lang="fr-FR" dirty="0">
                <a:cs typeface="Calibri"/>
              </a:rPr>
              <a:t> KPCA/ nbre clusters </a:t>
            </a:r>
            <a:r>
              <a:rPr lang="fr-FR" dirty="0" err="1">
                <a:cs typeface="Calibri"/>
              </a:rPr>
              <a:t>KMeans</a:t>
            </a:r>
            <a:r>
              <a:rPr lang="fr-FR" dirty="0">
                <a:cs typeface="Calibri"/>
              </a:rPr>
              <a:t>. Nous abandonnons le </a:t>
            </a:r>
            <a:r>
              <a:rPr lang="fr-FR" dirty="0" err="1">
                <a:cs typeface="Calibri"/>
              </a:rPr>
              <a:t>KernelPCA</a:t>
            </a:r>
            <a:r>
              <a:rPr lang="fr-FR" dirty="0">
                <a:cs typeface="Calibri"/>
              </a:rPr>
              <a:t>.</a:t>
            </a:r>
          </a:p>
        </p:txBody>
      </p:sp>
    </p:spTree>
    <p:extLst>
      <p:ext uri="{BB962C8B-B14F-4D97-AF65-F5344CB8AC3E}">
        <p14:creationId xmlns:p14="http://schemas.microsoft.com/office/powerpoint/2010/main" val="3269363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A6A0712-1D19-43E4-8FAB-BE3631F8BF9F}"/>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dirty="0">
                <a:solidFill>
                  <a:schemeClr val="bg1"/>
                </a:solidFill>
                <a:cs typeface="Calibri Light"/>
              </a:rPr>
              <a:t>DBSCAN avec t-SNE.</a:t>
            </a:r>
            <a:endParaRPr lang="en-US" kern="1200" dirty="0">
              <a:solidFill>
                <a:schemeClr val="bg1"/>
              </a:solidFill>
              <a:latin typeface="+mj-lt"/>
              <a:cs typeface="Calibri Light"/>
            </a:endParaRPr>
          </a:p>
        </p:txBody>
      </p:sp>
      <p:sp>
        <p:nvSpPr>
          <p:cNvPr id="10" name="ZoneTexte 9">
            <a:extLst>
              <a:ext uri="{FF2B5EF4-FFF2-40B4-BE49-F238E27FC236}">
                <a16:creationId xmlns:a16="http://schemas.microsoft.com/office/drawing/2014/main" id="{CBC348B4-5F11-431E-9376-747FE8BF5A27}"/>
              </a:ext>
            </a:extLst>
          </p:cNvPr>
          <p:cNvSpPr txBox="1"/>
          <p:nvPr/>
        </p:nvSpPr>
        <p:spPr>
          <a:xfrm>
            <a:off x="5153025" y="5892937"/>
            <a:ext cx="65200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Les segments sont très difficilement analysables. Essayons avec le PCA.</a:t>
            </a:r>
          </a:p>
        </p:txBody>
      </p:sp>
      <p:sp>
        <p:nvSpPr>
          <p:cNvPr id="15" name="ZoneTexte 14">
            <a:extLst>
              <a:ext uri="{FF2B5EF4-FFF2-40B4-BE49-F238E27FC236}">
                <a16:creationId xmlns:a16="http://schemas.microsoft.com/office/drawing/2014/main" id="{6C4DD39B-45B2-4804-A95C-5A841DFC0670}"/>
              </a:ext>
            </a:extLst>
          </p:cNvPr>
          <p:cNvSpPr txBox="1"/>
          <p:nvPr/>
        </p:nvSpPr>
        <p:spPr>
          <a:xfrm>
            <a:off x="5198580" y="3144491"/>
            <a:ext cx="668572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Le meilleur silhouette score est pour le modèle </a:t>
            </a:r>
            <a:r>
              <a:rPr lang="fr-FR" dirty="0" err="1">
                <a:ea typeface="+mn-lt"/>
                <a:cs typeface="+mn-lt"/>
              </a:rPr>
              <a:t>dbscan</a:t>
            </a:r>
            <a:r>
              <a:rPr lang="fr-FR" dirty="0">
                <a:ea typeface="+mn-lt"/>
                <a:cs typeface="+mn-lt"/>
              </a:rPr>
              <a:t> avec </a:t>
            </a:r>
            <a:r>
              <a:rPr lang="fr-FR" dirty="0" err="1">
                <a:ea typeface="+mn-lt"/>
                <a:cs typeface="+mn-lt"/>
              </a:rPr>
              <a:t>eps</a:t>
            </a:r>
            <a:r>
              <a:rPr lang="fr-FR" dirty="0">
                <a:ea typeface="+mn-lt"/>
                <a:cs typeface="+mn-lt"/>
              </a:rPr>
              <a:t> = 8, </a:t>
            </a:r>
            <a:r>
              <a:rPr lang="fr-FR" dirty="0" err="1">
                <a:ea typeface="+mn-lt"/>
                <a:cs typeface="+mn-lt"/>
              </a:rPr>
              <a:t>min_samples</a:t>
            </a:r>
            <a:r>
              <a:rPr lang="fr-FR" dirty="0">
                <a:ea typeface="+mn-lt"/>
                <a:cs typeface="+mn-lt"/>
              </a:rPr>
              <a:t> = 60. Elle donne 4 segments en dehors des </a:t>
            </a:r>
            <a:r>
              <a:rPr lang="fr-FR" dirty="0" err="1">
                <a:ea typeface="+mn-lt"/>
                <a:cs typeface="+mn-lt"/>
              </a:rPr>
              <a:t>outliers</a:t>
            </a:r>
            <a:r>
              <a:rPr lang="fr-FR" dirty="0">
                <a:ea typeface="+mn-lt"/>
                <a:cs typeface="+mn-lt"/>
              </a:rPr>
              <a:t> </a:t>
            </a:r>
            <a:r>
              <a:rPr lang="fr-FR" dirty="0" err="1">
                <a:ea typeface="+mn-lt"/>
                <a:cs typeface="+mn-lt"/>
              </a:rPr>
              <a:t>détéctés</a:t>
            </a:r>
            <a:r>
              <a:rPr lang="fr-FR" dirty="0">
                <a:ea typeface="+mn-lt"/>
                <a:cs typeface="+mn-lt"/>
              </a:rPr>
              <a:t>. Notons que le silhouette score est très moyen, ce qui signifie que les segments sont très proches.</a:t>
            </a:r>
            <a:endParaRPr lang="fr-FR" dirty="0"/>
          </a:p>
        </p:txBody>
      </p:sp>
      <p:pic>
        <p:nvPicPr>
          <p:cNvPr id="3" name="Image 13" descr="Une image contenant table&#10;&#10;Description générée automatiquement">
            <a:extLst>
              <a:ext uri="{FF2B5EF4-FFF2-40B4-BE49-F238E27FC236}">
                <a16:creationId xmlns:a16="http://schemas.microsoft.com/office/drawing/2014/main" id="{AD98E5BC-BDF5-4CEA-A2BF-8083DA4D2F03}"/>
              </a:ext>
            </a:extLst>
          </p:cNvPr>
          <p:cNvPicPr>
            <a:picLocks noChangeAspect="1"/>
          </p:cNvPicPr>
          <p:nvPr/>
        </p:nvPicPr>
        <p:blipFill>
          <a:blip r:embed="rId2"/>
          <a:stretch>
            <a:fillRect/>
          </a:stretch>
        </p:blipFill>
        <p:spPr>
          <a:xfrm>
            <a:off x="5199270" y="303385"/>
            <a:ext cx="5791199" cy="2319753"/>
          </a:xfrm>
          <a:prstGeom prst="rect">
            <a:avLst/>
          </a:prstGeom>
        </p:spPr>
      </p:pic>
      <p:pic>
        <p:nvPicPr>
          <p:cNvPr id="14" name="Image 15" descr="Une image contenant texte&#10;&#10;Description générée automatiquement">
            <a:extLst>
              <a:ext uri="{FF2B5EF4-FFF2-40B4-BE49-F238E27FC236}">
                <a16:creationId xmlns:a16="http://schemas.microsoft.com/office/drawing/2014/main" id="{2993B342-4E08-41D5-9F0D-1E2056C5A335}"/>
              </a:ext>
            </a:extLst>
          </p:cNvPr>
          <p:cNvPicPr>
            <a:picLocks noChangeAspect="1"/>
          </p:cNvPicPr>
          <p:nvPr/>
        </p:nvPicPr>
        <p:blipFill>
          <a:blip r:embed="rId3"/>
          <a:stretch>
            <a:fillRect/>
          </a:stretch>
        </p:blipFill>
        <p:spPr>
          <a:xfrm>
            <a:off x="5199270" y="4387909"/>
            <a:ext cx="2743200" cy="1284790"/>
          </a:xfrm>
          <a:prstGeom prst="rect">
            <a:avLst/>
          </a:prstGeom>
        </p:spPr>
      </p:pic>
    </p:spTree>
    <p:extLst>
      <p:ext uri="{BB962C8B-B14F-4D97-AF65-F5344CB8AC3E}">
        <p14:creationId xmlns:p14="http://schemas.microsoft.com/office/powerpoint/2010/main" val="149350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E7404B3-742E-44A9-9DC8-FA53D67F4A17}"/>
              </a:ext>
            </a:extLst>
          </p:cNvPr>
          <p:cNvSpPr>
            <a:spLocks noGrp="1"/>
          </p:cNvSpPr>
          <p:nvPr>
            <p:ph type="title"/>
          </p:nvPr>
        </p:nvSpPr>
        <p:spPr>
          <a:xfrm>
            <a:off x="5232400" y="1354819"/>
            <a:ext cx="6124576" cy="2678363"/>
          </a:xfrm>
        </p:spPr>
        <p:txBody>
          <a:bodyPr vert="horz" lIns="91440" tIns="45720" rIns="91440" bIns="45720" rtlCol="0" anchor="b">
            <a:normAutofit/>
          </a:bodyPr>
          <a:lstStyle/>
          <a:p>
            <a:pPr algn="r"/>
            <a:r>
              <a:rPr lang="en-US" sz="4500" kern="1200" dirty="0">
                <a:solidFill>
                  <a:schemeClr val="bg1"/>
                </a:solidFill>
                <a:latin typeface="+mj-lt"/>
                <a:ea typeface="+mj-ea"/>
                <a:cs typeface="+mj-cs"/>
              </a:rPr>
              <a:t>1 . </a:t>
            </a:r>
            <a:r>
              <a:rPr lang="en-US" sz="4500" dirty="0">
                <a:solidFill>
                  <a:schemeClr val="bg1"/>
                </a:solidFill>
              </a:rPr>
              <a:t>Introduction</a:t>
            </a:r>
            <a:endParaRPr lang="en-US" sz="4500" kern="1200" dirty="0">
              <a:solidFill>
                <a:schemeClr val="bg1"/>
              </a:solidFill>
              <a:latin typeface="+mj-lt"/>
              <a:cs typeface="Calibri Light"/>
            </a:endParaRPr>
          </a:p>
        </p:txBody>
      </p:sp>
      <p:sp>
        <p:nvSpPr>
          <p:cNvPr id="9" name="Freeform: Shape 8">
            <a:extLst>
              <a:ext uri="{FF2B5EF4-FFF2-40B4-BE49-F238E27FC236}">
                <a16:creationId xmlns:a16="http://schemas.microsoft.com/office/drawing/2014/main" id="{E253338B-EC15-4112-B0AA-4135021E9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431899EE-49A4-469F-BDB5-0A178C5510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2" name="Freeform: Shape 11">
              <a:extLst>
                <a:ext uri="{FF2B5EF4-FFF2-40B4-BE49-F238E27FC236}">
                  <a16:creationId xmlns:a16="http://schemas.microsoft.com/office/drawing/2014/main" id="{463E0550-0AFD-458E-A821-787F4CB6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9BC5702A-BA45-4A2C-99DC-525993A9C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22740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A6A0712-1D19-43E4-8FAB-BE3631F8BF9F}"/>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dirty="0">
                <a:solidFill>
                  <a:schemeClr val="bg1"/>
                </a:solidFill>
                <a:cs typeface="Calibri Light"/>
              </a:rPr>
              <a:t>DBSCAN avec PCA.</a:t>
            </a:r>
            <a:endParaRPr lang="en-US" kern="1200" dirty="0">
              <a:solidFill>
                <a:schemeClr val="bg1"/>
              </a:solidFill>
              <a:latin typeface="+mj-lt"/>
              <a:cs typeface="Calibri Light"/>
            </a:endParaRPr>
          </a:p>
        </p:txBody>
      </p:sp>
      <p:sp>
        <p:nvSpPr>
          <p:cNvPr id="10" name="ZoneTexte 9">
            <a:extLst>
              <a:ext uri="{FF2B5EF4-FFF2-40B4-BE49-F238E27FC236}">
                <a16:creationId xmlns:a16="http://schemas.microsoft.com/office/drawing/2014/main" id="{CBC348B4-5F11-431E-9376-747FE8BF5A27}"/>
              </a:ext>
            </a:extLst>
          </p:cNvPr>
          <p:cNvSpPr txBox="1"/>
          <p:nvPr/>
        </p:nvSpPr>
        <p:spPr>
          <a:xfrm>
            <a:off x="5153025" y="2613024"/>
            <a:ext cx="652006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 Premier cluster: Difficile à définir, semble contenir les points n'appartenant pas aux autres segments. </a:t>
            </a:r>
            <a:endParaRPr lang="fr-FR" dirty="0"/>
          </a:p>
          <a:p>
            <a:r>
              <a:rPr lang="fr-FR" dirty="0">
                <a:ea typeface="+mn-lt"/>
                <a:cs typeface="+mn-lt"/>
              </a:rPr>
              <a:t>- Deuxième cluster: Clients fidèles ayant commandé récemment. Nombre de commandes bas.</a:t>
            </a:r>
            <a:endParaRPr lang="fr-FR" dirty="0"/>
          </a:p>
          <a:p>
            <a:r>
              <a:rPr lang="fr-FR" dirty="0">
                <a:ea typeface="+mn-lt"/>
                <a:cs typeface="+mn-lt"/>
              </a:rPr>
              <a:t>- Troisième cluster: Clients commandant rarement mais  beaucoup.</a:t>
            </a:r>
            <a:endParaRPr lang="fr-FR" dirty="0"/>
          </a:p>
          <a:p>
            <a:r>
              <a:rPr lang="fr-FR" dirty="0">
                <a:ea typeface="+mn-lt"/>
                <a:cs typeface="+mn-lt"/>
              </a:rPr>
              <a:t>- Quatrième cluster: Clients fidèles ayant commandé récemment. Nombre de commandes bas.</a:t>
            </a:r>
            <a:endParaRPr lang="fr-FR" dirty="0"/>
          </a:p>
          <a:p>
            <a:r>
              <a:rPr lang="fr-FR" dirty="0">
                <a:ea typeface="+mn-lt"/>
                <a:cs typeface="+mn-lt"/>
              </a:rPr>
              <a:t>- Cinquième cluster: Clients commandant peu de produits et rarement.</a:t>
            </a:r>
            <a:endParaRPr lang="fr-FR" dirty="0"/>
          </a:p>
          <a:p>
            <a:endParaRPr lang="fr-FR"/>
          </a:p>
          <a:p>
            <a:endParaRPr lang="fr-FR"/>
          </a:p>
          <a:p>
            <a:r>
              <a:rPr lang="fr-FR" dirty="0">
                <a:ea typeface="+mn-lt"/>
                <a:cs typeface="+mn-lt"/>
              </a:rPr>
              <a:t>Les segments avec le DBSCAN sont moins précis. Du fait de la </a:t>
            </a:r>
            <a:r>
              <a:rPr lang="fr-FR" dirty="0" err="1">
                <a:ea typeface="+mn-lt"/>
                <a:cs typeface="+mn-lt"/>
              </a:rPr>
              <a:t>disymétrie</a:t>
            </a:r>
            <a:r>
              <a:rPr lang="fr-FR" dirty="0">
                <a:ea typeface="+mn-lt"/>
                <a:cs typeface="+mn-lt"/>
              </a:rPr>
              <a:t> des segments, ces derniers ne donnent aucune information sur les catégories de produits.</a:t>
            </a:r>
          </a:p>
        </p:txBody>
      </p:sp>
      <p:sp>
        <p:nvSpPr>
          <p:cNvPr id="15" name="ZoneTexte 14">
            <a:extLst>
              <a:ext uri="{FF2B5EF4-FFF2-40B4-BE49-F238E27FC236}">
                <a16:creationId xmlns:a16="http://schemas.microsoft.com/office/drawing/2014/main" id="{6C4DD39B-45B2-4804-A95C-5A841DFC0670}"/>
              </a:ext>
            </a:extLst>
          </p:cNvPr>
          <p:cNvSpPr txBox="1"/>
          <p:nvPr/>
        </p:nvSpPr>
        <p:spPr>
          <a:xfrm>
            <a:off x="5066058" y="1863447"/>
            <a:ext cx="66857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On a un très bon silhouette score pour </a:t>
            </a:r>
            <a:r>
              <a:rPr lang="fr-FR" dirty="0" err="1">
                <a:ea typeface="+mn-lt"/>
                <a:cs typeface="+mn-lt"/>
              </a:rPr>
              <a:t>eps</a:t>
            </a:r>
            <a:r>
              <a:rPr lang="fr-FR" dirty="0">
                <a:ea typeface="+mn-lt"/>
                <a:cs typeface="+mn-lt"/>
              </a:rPr>
              <a:t> = 4 et </a:t>
            </a:r>
            <a:r>
              <a:rPr lang="fr-FR" dirty="0" err="1">
                <a:ea typeface="+mn-lt"/>
                <a:cs typeface="+mn-lt"/>
              </a:rPr>
              <a:t>min_samples</a:t>
            </a:r>
            <a:r>
              <a:rPr lang="fr-FR" dirty="0">
                <a:ea typeface="+mn-lt"/>
                <a:cs typeface="+mn-lt"/>
              </a:rPr>
              <a:t> = 1. Cela nous donne 5 clusters:</a:t>
            </a:r>
            <a:endParaRPr lang="fr-FR" dirty="0"/>
          </a:p>
        </p:txBody>
      </p:sp>
      <p:pic>
        <p:nvPicPr>
          <p:cNvPr id="4" name="Image 4" descr="Une image contenant table&#10;&#10;Description générée automatiquement">
            <a:extLst>
              <a:ext uri="{FF2B5EF4-FFF2-40B4-BE49-F238E27FC236}">
                <a16:creationId xmlns:a16="http://schemas.microsoft.com/office/drawing/2014/main" id="{3423A556-BC7F-415D-AE39-AB723F73F0E9}"/>
              </a:ext>
            </a:extLst>
          </p:cNvPr>
          <p:cNvPicPr>
            <a:picLocks noChangeAspect="1"/>
          </p:cNvPicPr>
          <p:nvPr/>
        </p:nvPicPr>
        <p:blipFill>
          <a:blip r:embed="rId2"/>
          <a:stretch>
            <a:fillRect/>
          </a:stretch>
        </p:blipFill>
        <p:spPr>
          <a:xfrm>
            <a:off x="5155096" y="287209"/>
            <a:ext cx="2743200" cy="1534886"/>
          </a:xfrm>
          <a:prstGeom prst="rect">
            <a:avLst/>
          </a:prstGeom>
        </p:spPr>
      </p:pic>
    </p:spTree>
    <p:extLst>
      <p:ext uri="{BB962C8B-B14F-4D97-AF65-F5344CB8AC3E}">
        <p14:creationId xmlns:p14="http://schemas.microsoft.com/office/powerpoint/2010/main" val="1972552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6">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48">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9A6A0712-1D19-43E4-8FAB-BE3631F8BF9F}"/>
              </a:ext>
            </a:extLst>
          </p:cNvPr>
          <p:cNvSpPr>
            <a:spLocks noGrp="1"/>
          </p:cNvSpPr>
          <p:nvPr>
            <p:ph type="title"/>
          </p:nvPr>
        </p:nvSpPr>
        <p:spPr>
          <a:xfrm>
            <a:off x="838200" y="704088"/>
            <a:ext cx="3529953" cy="2980944"/>
          </a:xfrm>
        </p:spPr>
        <p:txBody>
          <a:bodyPr vert="horz" lIns="91440" tIns="45720" rIns="91440" bIns="45720" rtlCol="0" anchor="ctr">
            <a:normAutofit/>
          </a:bodyPr>
          <a:lstStyle/>
          <a:p>
            <a:r>
              <a:rPr lang="en-US" kern="1200">
                <a:solidFill>
                  <a:schemeClr val="bg1"/>
                </a:solidFill>
                <a:latin typeface="+mj-lt"/>
                <a:ea typeface="+mj-ea"/>
                <a:cs typeface="+mj-cs"/>
              </a:rPr>
              <a:t>MeanShift avec t-SNE.</a:t>
            </a:r>
          </a:p>
        </p:txBody>
      </p:sp>
      <p:sp>
        <p:nvSpPr>
          <p:cNvPr id="4" name="ZoneTexte 3">
            <a:extLst>
              <a:ext uri="{FF2B5EF4-FFF2-40B4-BE49-F238E27FC236}">
                <a16:creationId xmlns:a16="http://schemas.microsoft.com/office/drawing/2014/main" id="{7E1F537A-36A7-4F9A-9ED9-14450C278D08}"/>
              </a:ext>
            </a:extLst>
          </p:cNvPr>
          <p:cNvSpPr txBox="1"/>
          <p:nvPr/>
        </p:nvSpPr>
        <p:spPr>
          <a:xfrm>
            <a:off x="6212410" y="704088"/>
            <a:ext cx="5499727" cy="524865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400"/>
              <a:t>Les points étant plus dispersés par t-SNE, l'algorithme semble convergé vers un même centre de cluster et ne donne donc qu'un segment.</a:t>
            </a:r>
          </a:p>
        </p:txBody>
      </p:sp>
    </p:spTree>
    <p:extLst>
      <p:ext uri="{BB962C8B-B14F-4D97-AF65-F5344CB8AC3E}">
        <p14:creationId xmlns:p14="http://schemas.microsoft.com/office/powerpoint/2010/main" val="107558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A6A0712-1D19-43E4-8FAB-BE3631F8BF9F}"/>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dirty="0" err="1">
                <a:solidFill>
                  <a:schemeClr val="bg1"/>
                </a:solidFill>
                <a:cs typeface="Calibri Light"/>
              </a:rPr>
              <a:t>MeanShift</a:t>
            </a:r>
            <a:r>
              <a:rPr lang="en-US" dirty="0">
                <a:solidFill>
                  <a:schemeClr val="bg1"/>
                </a:solidFill>
                <a:cs typeface="Calibri Light"/>
              </a:rPr>
              <a:t> avec PCA.</a:t>
            </a:r>
            <a:endParaRPr lang="en-US" kern="1200" dirty="0">
              <a:solidFill>
                <a:schemeClr val="bg1"/>
              </a:solidFill>
              <a:latin typeface="+mj-lt"/>
              <a:cs typeface="Calibri Light"/>
            </a:endParaRPr>
          </a:p>
        </p:txBody>
      </p:sp>
      <p:sp>
        <p:nvSpPr>
          <p:cNvPr id="10" name="ZoneTexte 9">
            <a:extLst>
              <a:ext uri="{FF2B5EF4-FFF2-40B4-BE49-F238E27FC236}">
                <a16:creationId xmlns:a16="http://schemas.microsoft.com/office/drawing/2014/main" id="{CBC348B4-5F11-431E-9376-747FE8BF5A27}"/>
              </a:ext>
            </a:extLst>
          </p:cNvPr>
          <p:cNvSpPr txBox="1"/>
          <p:nvPr/>
        </p:nvSpPr>
        <p:spPr>
          <a:xfrm>
            <a:off x="5097808" y="3430242"/>
            <a:ext cx="652006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 Premier cluster: Délai livraison faible, Fréquence élevé, </a:t>
            </a:r>
            <a:r>
              <a:rPr lang="fr-FR" dirty="0" err="1">
                <a:ea typeface="+mn-lt"/>
                <a:cs typeface="+mn-lt"/>
              </a:rPr>
              <a:t>nbProds</a:t>
            </a:r>
            <a:r>
              <a:rPr lang="fr-FR" dirty="0">
                <a:ea typeface="+mn-lt"/>
                <a:cs typeface="+mn-lt"/>
              </a:rPr>
              <a:t> faible. </a:t>
            </a:r>
            <a:endParaRPr lang="fr-FR">
              <a:ea typeface="+mn-lt"/>
              <a:cs typeface="+mn-lt"/>
            </a:endParaRPr>
          </a:p>
          <a:p>
            <a:r>
              <a:rPr lang="fr-FR" dirty="0">
                <a:ea typeface="+mn-lt"/>
                <a:cs typeface="+mn-lt"/>
              </a:rPr>
              <a:t>- </a:t>
            </a:r>
            <a:r>
              <a:rPr lang="fr-FR" dirty="0" err="1">
                <a:ea typeface="+mn-lt"/>
                <a:cs typeface="+mn-lt"/>
              </a:rPr>
              <a:t>Deuxieme</a:t>
            </a:r>
            <a:r>
              <a:rPr lang="fr-FR" dirty="0">
                <a:ea typeface="+mn-lt"/>
                <a:cs typeface="+mn-lt"/>
              </a:rPr>
              <a:t> cluster: Frequency faible, nbre de Prods très élevé</a:t>
            </a:r>
            <a:endParaRPr lang="fr-FR" dirty="0"/>
          </a:p>
          <a:p>
            <a:r>
              <a:rPr lang="fr-FR" dirty="0">
                <a:ea typeface="+mn-lt"/>
                <a:cs typeface="+mn-lt"/>
              </a:rPr>
              <a:t>- Troisième cluster: </a:t>
            </a:r>
            <a:r>
              <a:rPr lang="fr-FR" dirty="0" err="1">
                <a:ea typeface="+mn-lt"/>
                <a:cs typeface="+mn-lt"/>
              </a:rPr>
              <a:t>Recency</a:t>
            </a:r>
            <a:r>
              <a:rPr lang="fr-FR" dirty="0">
                <a:ea typeface="+mn-lt"/>
                <a:cs typeface="+mn-lt"/>
              </a:rPr>
              <a:t> élevé.</a:t>
            </a:r>
          </a:p>
          <a:p>
            <a:r>
              <a:rPr lang="fr-FR" dirty="0">
                <a:ea typeface="+mn-lt"/>
                <a:cs typeface="+mn-lt"/>
              </a:rPr>
              <a:t>- Quatrième cluster: Délai livraison faible, Nbre de prods moyennement élevé. Facture </a:t>
            </a:r>
            <a:r>
              <a:rPr lang="fr-FR" dirty="0" err="1">
                <a:ea typeface="+mn-lt"/>
                <a:cs typeface="+mn-lt"/>
              </a:rPr>
              <a:t>au dessus</a:t>
            </a:r>
            <a:r>
              <a:rPr lang="fr-FR" dirty="0">
                <a:ea typeface="+mn-lt"/>
                <a:cs typeface="+mn-lt"/>
              </a:rPr>
              <a:t> de la moyenne.</a:t>
            </a:r>
          </a:p>
          <a:p>
            <a:endParaRPr lang="fr-FR"/>
          </a:p>
          <a:p>
            <a:r>
              <a:rPr lang="fr-FR" dirty="0">
                <a:ea typeface="+mn-lt"/>
                <a:cs typeface="+mn-lt"/>
              </a:rPr>
              <a:t>Cette segmentation, concentrant la majorité des clients dans le premier segment, ne tient pas compte des types de produits.</a:t>
            </a:r>
          </a:p>
          <a:p>
            <a:endParaRPr lang="fr-FR"/>
          </a:p>
          <a:p>
            <a:endParaRPr lang="fr-FR" dirty="0">
              <a:ea typeface="+mn-lt"/>
              <a:cs typeface="+mn-lt"/>
            </a:endParaRPr>
          </a:p>
        </p:txBody>
      </p:sp>
      <p:sp>
        <p:nvSpPr>
          <p:cNvPr id="15" name="ZoneTexte 14">
            <a:extLst>
              <a:ext uri="{FF2B5EF4-FFF2-40B4-BE49-F238E27FC236}">
                <a16:creationId xmlns:a16="http://schemas.microsoft.com/office/drawing/2014/main" id="{6C4DD39B-45B2-4804-A95C-5A841DFC0670}"/>
              </a:ext>
            </a:extLst>
          </p:cNvPr>
          <p:cNvSpPr txBox="1"/>
          <p:nvPr/>
        </p:nvSpPr>
        <p:spPr>
          <a:xfrm>
            <a:off x="5220667" y="2084317"/>
            <a:ext cx="668572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8 clusters obtenus avec un assez bon silhouette score de 0.44.</a:t>
            </a:r>
          </a:p>
          <a:p>
            <a:r>
              <a:rPr lang="fr-FR" dirty="0">
                <a:cs typeface="Calibri"/>
              </a:rPr>
              <a:t>Le nombre de clusters est finalement réduit à 4 en éliminant les </a:t>
            </a:r>
            <a:r>
              <a:rPr lang="fr-FR" dirty="0" err="1">
                <a:cs typeface="Calibri"/>
              </a:rPr>
              <a:t>outliers</a:t>
            </a:r>
            <a:r>
              <a:rPr lang="fr-FR" dirty="0">
                <a:cs typeface="Calibri"/>
              </a:rPr>
              <a:t>.</a:t>
            </a:r>
          </a:p>
        </p:txBody>
      </p:sp>
      <p:pic>
        <p:nvPicPr>
          <p:cNvPr id="3" name="Image 4" descr="Une image contenant texte&#10;&#10;Description générée automatiquement">
            <a:extLst>
              <a:ext uri="{FF2B5EF4-FFF2-40B4-BE49-F238E27FC236}">
                <a16:creationId xmlns:a16="http://schemas.microsoft.com/office/drawing/2014/main" id="{90E1C478-2584-49A4-B2C5-2C582B1E324B}"/>
              </a:ext>
            </a:extLst>
          </p:cNvPr>
          <p:cNvPicPr>
            <a:picLocks noChangeAspect="1"/>
          </p:cNvPicPr>
          <p:nvPr/>
        </p:nvPicPr>
        <p:blipFill>
          <a:blip r:embed="rId2"/>
          <a:stretch>
            <a:fillRect/>
          </a:stretch>
        </p:blipFill>
        <p:spPr>
          <a:xfrm>
            <a:off x="5155096" y="1261045"/>
            <a:ext cx="5813286" cy="779910"/>
          </a:xfrm>
          <a:prstGeom prst="rect">
            <a:avLst/>
          </a:prstGeom>
        </p:spPr>
      </p:pic>
      <p:pic>
        <p:nvPicPr>
          <p:cNvPr id="5" name="Image 5" descr="Une image contenant texte&#10;&#10;Description générée automatiquement">
            <a:extLst>
              <a:ext uri="{FF2B5EF4-FFF2-40B4-BE49-F238E27FC236}">
                <a16:creationId xmlns:a16="http://schemas.microsoft.com/office/drawing/2014/main" id="{A443ACAB-A4FC-4F01-939E-1225EA7761CE}"/>
              </a:ext>
            </a:extLst>
          </p:cNvPr>
          <p:cNvPicPr>
            <a:picLocks noChangeAspect="1"/>
          </p:cNvPicPr>
          <p:nvPr/>
        </p:nvPicPr>
        <p:blipFill>
          <a:blip r:embed="rId3"/>
          <a:stretch>
            <a:fillRect/>
          </a:stretch>
        </p:blipFill>
        <p:spPr>
          <a:xfrm>
            <a:off x="5099879" y="229003"/>
            <a:ext cx="5868504" cy="701561"/>
          </a:xfrm>
          <a:prstGeom prst="rect">
            <a:avLst/>
          </a:prstGeom>
        </p:spPr>
      </p:pic>
    </p:spTree>
    <p:extLst>
      <p:ext uri="{BB962C8B-B14F-4D97-AF65-F5344CB8AC3E}">
        <p14:creationId xmlns:p14="http://schemas.microsoft.com/office/powerpoint/2010/main" val="24127038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A6A0712-1D19-43E4-8FAB-BE3631F8BF9F}"/>
              </a:ext>
            </a:extLst>
          </p:cNvPr>
          <p:cNvSpPr>
            <a:spLocks noGrp="1"/>
          </p:cNvSpPr>
          <p:nvPr>
            <p:ph type="title"/>
          </p:nvPr>
        </p:nvSpPr>
        <p:spPr>
          <a:xfrm>
            <a:off x="804672" y="640080"/>
            <a:ext cx="3282696" cy="5257800"/>
          </a:xfrm>
        </p:spPr>
        <p:txBody>
          <a:bodyPr vert="horz" lIns="91440" tIns="45720" rIns="91440" bIns="45720" rtlCol="0">
            <a:normAutofit fontScale="90000"/>
          </a:bodyPr>
          <a:lstStyle/>
          <a:p>
            <a:r>
              <a:rPr lang="en-US" dirty="0" err="1">
                <a:solidFill>
                  <a:schemeClr val="bg1"/>
                </a:solidFill>
                <a:cs typeface="Calibri Light"/>
              </a:rPr>
              <a:t>Amélioration</a:t>
            </a:r>
            <a:r>
              <a:rPr lang="en-US" dirty="0">
                <a:solidFill>
                  <a:schemeClr val="bg1"/>
                </a:solidFill>
                <a:cs typeface="Calibri Light"/>
              </a:rPr>
              <a:t> </a:t>
            </a:r>
            <a:r>
              <a:rPr lang="en-US" dirty="0" err="1">
                <a:solidFill>
                  <a:schemeClr val="bg1"/>
                </a:solidFill>
                <a:cs typeface="Calibri Light"/>
              </a:rPr>
              <a:t>Kmeans</a:t>
            </a:r>
            <a:r>
              <a:rPr lang="en-US" dirty="0">
                <a:solidFill>
                  <a:schemeClr val="bg1"/>
                </a:solidFill>
                <a:cs typeface="Calibri Light"/>
              </a:rPr>
              <a:t> avec t-SNE:</a:t>
            </a:r>
            <a:br>
              <a:rPr lang="en-US" dirty="0">
                <a:solidFill>
                  <a:schemeClr val="bg1"/>
                </a:solidFill>
                <a:cs typeface="Calibri Light"/>
              </a:rPr>
            </a:br>
            <a:r>
              <a:rPr lang="en-US" dirty="0">
                <a:solidFill>
                  <a:schemeClr val="bg1"/>
                </a:solidFill>
                <a:cs typeface="Calibri Light"/>
              </a:rPr>
              <a:t>suppression </a:t>
            </a:r>
            <a:r>
              <a:rPr lang="en-US" dirty="0" err="1">
                <a:solidFill>
                  <a:schemeClr val="bg1"/>
                </a:solidFill>
                <a:cs typeface="Calibri Light"/>
              </a:rPr>
              <a:t>colonnes</a:t>
            </a:r>
            <a:r>
              <a:rPr lang="en-US" dirty="0">
                <a:solidFill>
                  <a:schemeClr val="bg1"/>
                </a:solidFill>
                <a:cs typeface="Calibri Light"/>
              </a:rPr>
              <a:t> </a:t>
            </a:r>
            <a:r>
              <a:rPr lang="en-US" dirty="0">
                <a:solidFill>
                  <a:schemeClr val="bg1"/>
                </a:solidFill>
                <a:ea typeface="+mj-lt"/>
                <a:cs typeface="+mj-lt"/>
              </a:rPr>
              <a:t>Frequency, </a:t>
            </a:r>
            <a:r>
              <a:rPr lang="en-US" dirty="0" err="1">
                <a:solidFill>
                  <a:schemeClr val="bg1"/>
                </a:solidFill>
                <a:ea typeface="+mj-lt"/>
                <a:cs typeface="+mj-lt"/>
              </a:rPr>
              <a:t>nombre</a:t>
            </a:r>
            <a:r>
              <a:rPr lang="en-US" dirty="0">
                <a:solidFill>
                  <a:schemeClr val="bg1"/>
                </a:solidFill>
                <a:ea typeface="+mj-lt"/>
                <a:cs typeface="+mj-lt"/>
              </a:rPr>
              <a:t> de </a:t>
            </a:r>
            <a:r>
              <a:rPr lang="en-US" dirty="0" err="1">
                <a:solidFill>
                  <a:schemeClr val="bg1"/>
                </a:solidFill>
                <a:ea typeface="+mj-lt"/>
                <a:cs typeface="+mj-lt"/>
              </a:rPr>
              <a:t>produits</a:t>
            </a:r>
            <a:r>
              <a:rPr lang="en-US" dirty="0">
                <a:solidFill>
                  <a:schemeClr val="bg1"/>
                </a:solidFill>
                <a:ea typeface="+mj-lt"/>
                <a:cs typeface="+mj-lt"/>
              </a:rPr>
              <a:t> et type de </a:t>
            </a:r>
            <a:r>
              <a:rPr lang="en-US" dirty="0" err="1">
                <a:solidFill>
                  <a:schemeClr val="bg1"/>
                </a:solidFill>
                <a:ea typeface="+mj-lt"/>
                <a:cs typeface="+mj-lt"/>
              </a:rPr>
              <a:t>paiement</a:t>
            </a:r>
            <a:endParaRPr lang="en-US" kern="1200" dirty="0" err="1">
              <a:solidFill>
                <a:schemeClr val="bg1"/>
              </a:solidFill>
              <a:latin typeface="+mj-lt"/>
              <a:cs typeface="Calibri Light"/>
            </a:endParaRPr>
          </a:p>
        </p:txBody>
      </p:sp>
      <p:pic>
        <p:nvPicPr>
          <p:cNvPr id="4" name="Image 5">
            <a:extLst>
              <a:ext uri="{FF2B5EF4-FFF2-40B4-BE49-F238E27FC236}">
                <a16:creationId xmlns:a16="http://schemas.microsoft.com/office/drawing/2014/main" id="{476167FC-0850-47FB-9337-93F724BE9E9D}"/>
              </a:ext>
            </a:extLst>
          </p:cNvPr>
          <p:cNvPicPr>
            <a:picLocks noChangeAspect="1"/>
          </p:cNvPicPr>
          <p:nvPr/>
        </p:nvPicPr>
        <p:blipFill>
          <a:blip r:embed="rId2"/>
          <a:stretch>
            <a:fillRect/>
          </a:stretch>
        </p:blipFill>
        <p:spPr>
          <a:xfrm>
            <a:off x="4812748" y="260764"/>
            <a:ext cx="4211982" cy="2150994"/>
          </a:xfrm>
          <a:prstGeom prst="rect">
            <a:avLst/>
          </a:prstGeom>
        </p:spPr>
      </p:pic>
      <p:sp>
        <p:nvSpPr>
          <p:cNvPr id="6" name="ZoneTexte 5">
            <a:extLst>
              <a:ext uri="{FF2B5EF4-FFF2-40B4-BE49-F238E27FC236}">
                <a16:creationId xmlns:a16="http://schemas.microsoft.com/office/drawing/2014/main" id="{E4AF5B62-D6AE-4787-BF45-E83C05CC2290}"/>
              </a:ext>
            </a:extLst>
          </p:cNvPr>
          <p:cNvSpPr txBox="1"/>
          <p:nvPr/>
        </p:nvSpPr>
        <p:spPr>
          <a:xfrm>
            <a:off x="9097617" y="262613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On a amélioré le silhouette score de 0.44 à 0.31</a:t>
            </a:r>
            <a:endParaRPr lang="fr-FR" dirty="0">
              <a:cs typeface="Calibri"/>
            </a:endParaRPr>
          </a:p>
        </p:txBody>
      </p:sp>
      <p:sp>
        <p:nvSpPr>
          <p:cNvPr id="7" name="ZoneTexte 6">
            <a:extLst>
              <a:ext uri="{FF2B5EF4-FFF2-40B4-BE49-F238E27FC236}">
                <a16:creationId xmlns:a16="http://schemas.microsoft.com/office/drawing/2014/main" id="{0BB1DBEE-8DDB-45D2-8323-F1D725F91B40}"/>
              </a:ext>
            </a:extLst>
          </p:cNvPr>
          <p:cNvSpPr txBox="1"/>
          <p:nvPr/>
        </p:nvSpPr>
        <p:spPr>
          <a:xfrm>
            <a:off x="9273623" y="31736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7 clusters pour une inertie optimale</a:t>
            </a:r>
            <a:endParaRPr lang="fr-FR" dirty="0">
              <a:cs typeface="Calibri"/>
            </a:endParaRPr>
          </a:p>
        </p:txBody>
      </p:sp>
      <p:pic>
        <p:nvPicPr>
          <p:cNvPr id="8" name="Image 8">
            <a:extLst>
              <a:ext uri="{FF2B5EF4-FFF2-40B4-BE49-F238E27FC236}">
                <a16:creationId xmlns:a16="http://schemas.microsoft.com/office/drawing/2014/main" id="{53ED3A2D-F2A3-4D3E-A9C5-F16CEF506DAD}"/>
              </a:ext>
            </a:extLst>
          </p:cNvPr>
          <p:cNvPicPr>
            <a:picLocks noChangeAspect="1"/>
          </p:cNvPicPr>
          <p:nvPr/>
        </p:nvPicPr>
        <p:blipFill>
          <a:blip r:embed="rId3"/>
          <a:stretch>
            <a:fillRect/>
          </a:stretch>
        </p:blipFill>
        <p:spPr>
          <a:xfrm>
            <a:off x="4989444" y="2677205"/>
            <a:ext cx="3869634" cy="542807"/>
          </a:xfrm>
          <a:prstGeom prst="rect">
            <a:avLst/>
          </a:prstGeom>
        </p:spPr>
      </p:pic>
      <p:sp>
        <p:nvSpPr>
          <p:cNvPr id="9" name="ZoneTexte 8">
            <a:extLst>
              <a:ext uri="{FF2B5EF4-FFF2-40B4-BE49-F238E27FC236}">
                <a16:creationId xmlns:a16="http://schemas.microsoft.com/office/drawing/2014/main" id="{59C7D9AD-9B02-4A62-93AF-015E6729F477}"/>
              </a:ext>
            </a:extLst>
          </p:cNvPr>
          <p:cNvSpPr txBox="1"/>
          <p:nvPr/>
        </p:nvSpPr>
        <p:spPr>
          <a:xfrm>
            <a:off x="4999107" y="3486149"/>
            <a:ext cx="693972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 Premier cluster: </a:t>
            </a:r>
            <a:r>
              <a:rPr lang="fr-FR" dirty="0" err="1">
                <a:ea typeface="+mn-lt"/>
                <a:cs typeface="+mn-lt"/>
              </a:rPr>
              <a:t>nbProds</a:t>
            </a:r>
            <a:r>
              <a:rPr lang="fr-FR" dirty="0">
                <a:ea typeface="+mn-lt"/>
                <a:cs typeface="+mn-lt"/>
              </a:rPr>
              <a:t> </a:t>
            </a:r>
            <a:r>
              <a:rPr lang="fr-FR" dirty="0" err="1">
                <a:ea typeface="+mn-lt"/>
                <a:cs typeface="+mn-lt"/>
              </a:rPr>
              <a:t>faible.Plus</a:t>
            </a:r>
            <a:r>
              <a:rPr lang="fr-FR" dirty="0">
                <a:ea typeface="+mn-lt"/>
                <a:cs typeface="+mn-lt"/>
              </a:rPr>
              <a:t> gros consommateurs de produits rayon </a:t>
            </a:r>
            <a:r>
              <a:rPr lang="fr-FR" dirty="0" err="1">
                <a:ea typeface="+mn-lt"/>
                <a:cs typeface="+mn-lt"/>
              </a:rPr>
              <a:t>electronique</a:t>
            </a:r>
            <a:endParaRPr lang="fr-FR" dirty="0" err="1"/>
          </a:p>
          <a:p>
            <a:r>
              <a:rPr lang="fr-FR" dirty="0">
                <a:ea typeface="+mn-lt"/>
                <a:cs typeface="+mn-lt"/>
              </a:rPr>
              <a:t>- Deuxième cluster: Clients peu à pas satisfaits.</a:t>
            </a:r>
            <a:endParaRPr lang="fr-FR" dirty="0"/>
          </a:p>
          <a:p>
            <a:r>
              <a:rPr lang="fr-FR" dirty="0">
                <a:ea typeface="+mn-lt"/>
                <a:cs typeface="+mn-lt"/>
              </a:rPr>
              <a:t>- Troisième cluster:  Facture élevées. </a:t>
            </a:r>
            <a:r>
              <a:rPr lang="fr-FR" dirty="0" err="1">
                <a:ea typeface="+mn-lt"/>
                <a:cs typeface="+mn-lt"/>
              </a:rPr>
              <a:t>Plutot</a:t>
            </a:r>
            <a:r>
              <a:rPr lang="fr-FR" dirty="0">
                <a:ea typeface="+mn-lt"/>
                <a:cs typeface="+mn-lt"/>
              </a:rPr>
              <a:t> satisfait mais n'ayant pas commandé depuis longtemps. Plus gros consommateurs d'articles ménagers, automobile, jardins et loisirs.</a:t>
            </a:r>
            <a:endParaRPr lang="fr-FR" dirty="0"/>
          </a:p>
          <a:p>
            <a:r>
              <a:rPr lang="fr-FR" dirty="0">
                <a:ea typeface="+mn-lt"/>
                <a:cs typeface="+mn-lt"/>
              </a:rPr>
              <a:t>- Quatrième cluster: Clients satisfaits. Plus gros consommateurs de produits de construction et de de produits meubles et déco.</a:t>
            </a:r>
            <a:endParaRPr lang="fr-FR" dirty="0"/>
          </a:p>
          <a:p>
            <a:r>
              <a:rPr lang="fr-FR" dirty="0">
                <a:ea typeface="+mn-lt"/>
                <a:cs typeface="+mn-lt"/>
              </a:rPr>
              <a:t>- Cinquième cluster:  Facture élevées. </a:t>
            </a:r>
            <a:r>
              <a:rPr lang="fr-FR" dirty="0" err="1">
                <a:ea typeface="+mn-lt"/>
                <a:cs typeface="+mn-lt"/>
              </a:rPr>
              <a:t>Plutot</a:t>
            </a:r>
            <a:r>
              <a:rPr lang="fr-FR" dirty="0">
                <a:ea typeface="+mn-lt"/>
                <a:cs typeface="+mn-lt"/>
              </a:rPr>
              <a:t> satisfait mais n'ayant pas commandé depuis longtemps. Plus gros consommateurs de produits de beauté et de mode.</a:t>
            </a:r>
            <a:endParaRPr lang="fr-FR" dirty="0"/>
          </a:p>
        </p:txBody>
      </p:sp>
    </p:spTree>
    <p:extLst>
      <p:ext uri="{BB962C8B-B14F-4D97-AF65-F5344CB8AC3E}">
        <p14:creationId xmlns:p14="http://schemas.microsoft.com/office/powerpoint/2010/main" val="1070999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A6A0712-1D19-43E4-8FAB-BE3631F8BF9F}"/>
              </a:ext>
            </a:extLst>
          </p:cNvPr>
          <p:cNvSpPr>
            <a:spLocks noGrp="1"/>
          </p:cNvSpPr>
          <p:nvPr>
            <p:ph type="title"/>
          </p:nvPr>
        </p:nvSpPr>
        <p:spPr>
          <a:xfrm>
            <a:off x="804672" y="640080"/>
            <a:ext cx="3282696" cy="5257800"/>
          </a:xfrm>
        </p:spPr>
        <p:txBody>
          <a:bodyPr vert="horz" lIns="91440" tIns="45720" rIns="91440" bIns="45720" rtlCol="0">
            <a:normAutofit fontScale="90000"/>
          </a:bodyPr>
          <a:lstStyle/>
          <a:p>
            <a:r>
              <a:rPr lang="en-US" dirty="0" err="1">
                <a:solidFill>
                  <a:schemeClr val="bg1"/>
                </a:solidFill>
                <a:cs typeface="Calibri Light"/>
              </a:rPr>
              <a:t>Amélioration</a:t>
            </a:r>
            <a:r>
              <a:rPr lang="en-US" dirty="0">
                <a:solidFill>
                  <a:schemeClr val="bg1"/>
                </a:solidFill>
                <a:cs typeface="Calibri Light"/>
              </a:rPr>
              <a:t> </a:t>
            </a:r>
            <a:r>
              <a:rPr lang="en-US" dirty="0" err="1">
                <a:solidFill>
                  <a:schemeClr val="bg1"/>
                </a:solidFill>
                <a:cs typeface="Calibri Light"/>
              </a:rPr>
              <a:t>Kmeans</a:t>
            </a:r>
            <a:r>
              <a:rPr lang="en-US" dirty="0">
                <a:solidFill>
                  <a:schemeClr val="bg1"/>
                </a:solidFill>
                <a:cs typeface="Calibri Light"/>
              </a:rPr>
              <a:t> avec PCA:</a:t>
            </a:r>
            <a:br>
              <a:rPr lang="en-US" dirty="0">
                <a:solidFill>
                  <a:schemeClr val="bg1"/>
                </a:solidFill>
                <a:cs typeface="Calibri Light"/>
              </a:rPr>
            </a:br>
            <a:r>
              <a:rPr lang="en-US" dirty="0">
                <a:solidFill>
                  <a:schemeClr val="bg1"/>
                </a:solidFill>
                <a:cs typeface="Calibri Light"/>
              </a:rPr>
              <a:t>suppression </a:t>
            </a:r>
            <a:r>
              <a:rPr lang="en-US" dirty="0" err="1">
                <a:solidFill>
                  <a:schemeClr val="bg1"/>
                </a:solidFill>
                <a:cs typeface="Calibri Light"/>
              </a:rPr>
              <a:t>colonnes</a:t>
            </a:r>
            <a:r>
              <a:rPr lang="en-US" dirty="0">
                <a:solidFill>
                  <a:schemeClr val="bg1"/>
                </a:solidFill>
                <a:cs typeface="Calibri Light"/>
              </a:rPr>
              <a:t> </a:t>
            </a:r>
            <a:r>
              <a:rPr lang="en-US" dirty="0">
                <a:solidFill>
                  <a:schemeClr val="bg1"/>
                </a:solidFill>
                <a:ea typeface="+mj-lt"/>
                <a:cs typeface="+mj-lt"/>
              </a:rPr>
              <a:t>Frequency, </a:t>
            </a:r>
            <a:r>
              <a:rPr lang="en-US" dirty="0" err="1">
                <a:solidFill>
                  <a:schemeClr val="bg1"/>
                </a:solidFill>
                <a:ea typeface="+mj-lt"/>
                <a:cs typeface="+mj-lt"/>
              </a:rPr>
              <a:t>nombre</a:t>
            </a:r>
            <a:r>
              <a:rPr lang="en-US" dirty="0">
                <a:solidFill>
                  <a:schemeClr val="bg1"/>
                </a:solidFill>
                <a:ea typeface="+mj-lt"/>
                <a:cs typeface="+mj-lt"/>
              </a:rPr>
              <a:t> de </a:t>
            </a:r>
            <a:r>
              <a:rPr lang="en-US" dirty="0" err="1">
                <a:solidFill>
                  <a:schemeClr val="bg1"/>
                </a:solidFill>
                <a:ea typeface="+mj-lt"/>
                <a:cs typeface="+mj-lt"/>
              </a:rPr>
              <a:t>produits</a:t>
            </a:r>
            <a:r>
              <a:rPr lang="en-US" dirty="0">
                <a:solidFill>
                  <a:schemeClr val="bg1"/>
                </a:solidFill>
                <a:ea typeface="+mj-lt"/>
                <a:cs typeface="+mj-lt"/>
              </a:rPr>
              <a:t> et type de </a:t>
            </a:r>
            <a:r>
              <a:rPr lang="en-US" dirty="0" err="1">
                <a:solidFill>
                  <a:schemeClr val="bg1"/>
                </a:solidFill>
                <a:ea typeface="+mj-lt"/>
                <a:cs typeface="+mj-lt"/>
              </a:rPr>
              <a:t>paiement</a:t>
            </a:r>
            <a:endParaRPr lang="en-US" kern="1200" dirty="0" err="1">
              <a:solidFill>
                <a:schemeClr val="bg1"/>
              </a:solidFill>
              <a:latin typeface="+mj-lt"/>
              <a:cs typeface="Calibri Light"/>
            </a:endParaRPr>
          </a:p>
        </p:txBody>
      </p:sp>
      <p:sp>
        <p:nvSpPr>
          <p:cNvPr id="6" name="ZoneTexte 5">
            <a:extLst>
              <a:ext uri="{FF2B5EF4-FFF2-40B4-BE49-F238E27FC236}">
                <a16:creationId xmlns:a16="http://schemas.microsoft.com/office/drawing/2014/main" id="{E4AF5B62-D6AE-4787-BF45-E83C05CC2290}"/>
              </a:ext>
            </a:extLst>
          </p:cNvPr>
          <p:cNvSpPr txBox="1"/>
          <p:nvPr/>
        </p:nvSpPr>
        <p:spPr>
          <a:xfrm>
            <a:off x="9097617" y="262613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On a amélioré le silhouette score de 0.14 à 0.21</a:t>
            </a:r>
            <a:endParaRPr lang="fr-FR" dirty="0">
              <a:cs typeface="Calibri"/>
            </a:endParaRPr>
          </a:p>
        </p:txBody>
      </p:sp>
      <p:sp>
        <p:nvSpPr>
          <p:cNvPr id="7" name="ZoneTexte 6">
            <a:extLst>
              <a:ext uri="{FF2B5EF4-FFF2-40B4-BE49-F238E27FC236}">
                <a16:creationId xmlns:a16="http://schemas.microsoft.com/office/drawing/2014/main" id="{0BB1DBEE-8DDB-45D2-8323-F1D725F91B40}"/>
              </a:ext>
            </a:extLst>
          </p:cNvPr>
          <p:cNvSpPr txBox="1"/>
          <p:nvPr/>
        </p:nvSpPr>
        <p:spPr>
          <a:xfrm>
            <a:off x="9273623" y="31736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6 clusters pour une inertie optimale</a:t>
            </a:r>
            <a:endParaRPr lang="fr-FR" dirty="0">
              <a:cs typeface="Calibri"/>
            </a:endParaRPr>
          </a:p>
        </p:txBody>
      </p:sp>
      <p:sp>
        <p:nvSpPr>
          <p:cNvPr id="9" name="ZoneTexte 8">
            <a:extLst>
              <a:ext uri="{FF2B5EF4-FFF2-40B4-BE49-F238E27FC236}">
                <a16:creationId xmlns:a16="http://schemas.microsoft.com/office/drawing/2014/main" id="{59C7D9AD-9B02-4A62-93AF-015E6729F477}"/>
              </a:ext>
            </a:extLst>
          </p:cNvPr>
          <p:cNvSpPr txBox="1"/>
          <p:nvPr/>
        </p:nvSpPr>
        <p:spPr>
          <a:xfrm>
            <a:off x="4999107" y="3486149"/>
            <a:ext cx="6939721"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dirty="0">
                <a:ea typeface="+mn-lt"/>
                <a:cs typeface="+mn-lt"/>
              </a:rPr>
              <a:t>- Premier cluster: Facture élevé, clients satisfaits, ayant acheté récemment. Plus gros consommateurs de produits de mode.</a:t>
            </a:r>
            <a:endParaRPr lang="fr-FR" sz="1600" dirty="0">
              <a:cs typeface="Calibri"/>
            </a:endParaRPr>
          </a:p>
          <a:p>
            <a:r>
              <a:rPr lang="fr-FR" sz="1600" dirty="0">
                <a:ea typeface="+mn-lt"/>
                <a:cs typeface="+mn-lt"/>
              </a:rPr>
              <a:t>- Deuxième cluster: Clients n'ayant pas acheté depuis un moment. A relancer. Plus gros consommateurs de produits de la catégorie </a:t>
            </a:r>
            <a:r>
              <a:rPr lang="fr-FR" sz="1600" dirty="0" err="1">
                <a:ea typeface="+mn-lt"/>
                <a:cs typeface="+mn-lt"/>
              </a:rPr>
              <a:t>electronique</a:t>
            </a:r>
            <a:r>
              <a:rPr lang="fr-FR" sz="1600" dirty="0">
                <a:ea typeface="+mn-lt"/>
                <a:cs typeface="+mn-lt"/>
              </a:rPr>
              <a:t>. Gros consommateurs de produits de beauté et de meubles et déco.</a:t>
            </a:r>
          </a:p>
          <a:p>
            <a:r>
              <a:rPr lang="fr-FR" sz="1600" dirty="0">
                <a:ea typeface="+mn-lt"/>
                <a:cs typeface="+mn-lt"/>
              </a:rPr>
              <a:t>- Troisième cluster:  Petites factures. Plus gros consommateurs de produits ménagers. Gros consommateurs de produits de beauté et </a:t>
            </a:r>
            <a:r>
              <a:rPr lang="fr-FR" sz="1600" dirty="0" err="1">
                <a:ea typeface="+mn-lt"/>
                <a:cs typeface="+mn-lt"/>
              </a:rPr>
              <a:t>electronique</a:t>
            </a:r>
            <a:r>
              <a:rPr lang="fr-FR" sz="1600" dirty="0">
                <a:ea typeface="+mn-lt"/>
                <a:cs typeface="+mn-lt"/>
              </a:rPr>
              <a:t>.</a:t>
            </a:r>
            <a:endParaRPr lang="fr-FR" sz="1600" dirty="0">
              <a:cs typeface="Calibri"/>
            </a:endParaRPr>
          </a:p>
          <a:p>
            <a:r>
              <a:rPr lang="fr-FR" sz="1600" dirty="0">
                <a:ea typeface="+mn-lt"/>
                <a:cs typeface="+mn-lt"/>
              </a:rPr>
              <a:t>- Quatrième cluster: Clients insatisfaits ayant commandé récemment. </a:t>
            </a:r>
            <a:endParaRPr lang="fr-FR" sz="1600" dirty="0">
              <a:cs typeface="Calibri"/>
            </a:endParaRPr>
          </a:p>
          <a:p>
            <a:endParaRPr lang="fr-FR" sz="1600" dirty="0">
              <a:cs typeface="Calibri"/>
            </a:endParaRPr>
          </a:p>
          <a:p>
            <a:r>
              <a:rPr lang="fr-FR" sz="1600" dirty="0">
                <a:ea typeface="+mn-lt"/>
                <a:cs typeface="+mn-lt"/>
              </a:rPr>
              <a:t>Moins de segments mais plus précis. En plus d'avoir réussi à cibler les meilleurs clients (1er segment), la </a:t>
            </a:r>
            <a:r>
              <a:rPr lang="fr-FR" sz="1600" dirty="0" err="1">
                <a:ea typeface="+mn-lt"/>
                <a:cs typeface="+mn-lt"/>
              </a:rPr>
              <a:t>segementation</a:t>
            </a:r>
            <a:r>
              <a:rPr lang="fr-FR" sz="1600" dirty="0">
                <a:ea typeface="+mn-lt"/>
                <a:cs typeface="+mn-lt"/>
              </a:rPr>
              <a:t> permet de distinguer les catégories de produits associés aux segments.</a:t>
            </a:r>
          </a:p>
        </p:txBody>
      </p:sp>
      <p:pic>
        <p:nvPicPr>
          <p:cNvPr id="3" name="Image 4">
            <a:extLst>
              <a:ext uri="{FF2B5EF4-FFF2-40B4-BE49-F238E27FC236}">
                <a16:creationId xmlns:a16="http://schemas.microsoft.com/office/drawing/2014/main" id="{2552162A-2AB9-42C1-9059-8BEBF17B8698}"/>
              </a:ext>
            </a:extLst>
          </p:cNvPr>
          <p:cNvPicPr>
            <a:picLocks noChangeAspect="1"/>
          </p:cNvPicPr>
          <p:nvPr/>
        </p:nvPicPr>
        <p:blipFill>
          <a:blip r:embed="rId2"/>
          <a:stretch>
            <a:fillRect/>
          </a:stretch>
        </p:blipFill>
        <p:spPr>
          <a:xfrm>
            <a:off x="4901096" y="265386"/>
            <a:ext cx="4123634" cy="2075488"/>
          </a:xfrm>
          <a:prstGeom prst="rect">
            <a:avLst/>
          </a:prstGeom>
        </p:spPr>
      </p:pic>
      <p:pic>
        <p:nvPicPr>
          <p:cNvPr id="5" name="Image 9" descr="Une image contenant texte&#10;&#10;Description générée automatiquement">
            <a:extLst>
              <a:ext uri="{FF2B5EF4-FFF2-40B4-BE49-F238E27FC236}">
                <a16:creationId xmlns:a16="http://schemas.microsoft.com/office/drawing/2014/main" id="{FDF4A860-2E0E-4828-A05C-5F0C02ECA583}"/>
              </a:ext>
            </a:extLst>
          </p:cNvPr>
          <p:cNvPicPr>
            <a:picLocks noChangeAspect="1"/>
          </p:cNvPicPr>
          <p:nvPr/>
        </p:nvPicPr>
        <p:blipFill>
          <a:blip r:embed="rId3"/>
          <a:stretch>
            <a:fillRect/>
          </a:stretch>
        </p:blipFill>
        <p:spPr>
          <a:xfrm>
            <a:off x="4867966" y="2656824"/>
            <a:ext cx="4189895" cy="594613"/>
          </a:xfrm>
          <a:prstGeom prst="rect">
            <a:avLst/>
          </a:prstGeom>
        </p:spPr>
      </p:pic>
    </p:spTree>
    <p:extLst>
      <p:ext uri="{BB962C8B-B14F-4D97-AF65-F5344CB8AC3E}">
        <p14:creationId xmlns:p14="http://schemas.microsoft.com/office/powerpoint/2010/main" val="3788776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3F004EF-B19A-45FF-8D38-4C4AEAF86414}"/>
              </a:ext>
            </a:extLst>
          </p:cNvPr>
          <p:cNvSpPr>
            <a:spLocks noGrp="1"/>
          </p:cNvSpPr>
          <p:nvPr>
            <p:ph type="title"/>
          </p:nvPr>
        </p:nvSpPr>
        <p:spPr>
          <a:xfrm>
            <a:off x="841248" y="334644"/>
            <a:ext cx="10509504" cy="1076914"/>
          </a:xfrm>
        </p:spPr>
        <p:txBody>
          <a:bodyPr anchor="ctr">
            <a:normAutofit/>
          </a:bodyPr>
          <a:lstStyle/>
          <a:p>
            <a:r>
              <a:rPr lang="fr-FR" sz="4000" dirty="0">
                <a:cs typeface="Calibri Light"/>
              </a:rPr>
              <a:t>Choix du meilleur algorithme</a:t>
            </a:r>
            <a:endParaRPr lang="fr-FR" sz="4000" dirty="0"/>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6">
            <a:extLst>
              <a:ext uri="{FF2B5EF4-FFF2-40B4-BE49-F238E27FC236}">
                <a16:creationId xmlns:a16="http://schemas.microsoft.com/office/drawing/2014/main" id="{DADC2AC8-F655-4F60-A887-BEDD5B7C5181}"/>
              </a:ext>
            </a:extLst>
          </p:cNvPr>
          <p:cNvPicPr>
            <a:picLocks noGrp="1" noChangeAspect="1"/>
          </p:cNvPicPr>
          <p:nvPr>
            <p:ph idx="1"/>
          </p:nvPr>
        </p:nvPicPr>
        <p:blipFill>
          <a:blip r:embed="rId2"/>
          <a:stretch>
            <a:fillRect/>
          </a:stretch>
        </p:blipFill>
        <p:spPr>
          <a:xfrm>
            <a:off x="664081" y="1781450"/>
            <a:ext cx="4756794" cy="3191773"/>
          </a:xfrm>
        </p:spPr>
      </p:pic>
      <p:pic>
        <p:nvPicPr>
          <p:cNvPr id="7" name="Image 7">
            <a:extLst>
              <a:ext uri="{FF2B5EF4-FFF2-40B4-BE49-F238E27FC236}">
                <a16:creationId xmlns:a16="http://schemas.microsoft.com/office/drawing/2014/main" id="{DB382F89-4D40-4349-9B0C-BDE46B321393}"/>
              </a:ext>
            </a:extLst>
          </p:cNvPr>
          <p:cNvPicPr>
            <a:picLocks noChangeAspect="1"/>
          </p:cNvPicPr>
          <p:nvPr/>
        </p:nvPicPr>
        <p:blipFill>
          <a:blip r:embed="rId3"/>
          <a:stretch>
            <a:fillRect/>
          </a:stretch>
        </p:blipFill>
        <p:spPr>
          <a:xfrm>
            <a:off x="5972313" y="1782427"/>
            <a:ext cx="4731025" cy="3182711"/>
          </a:xfrm>
          <a:prstGeom prst="rect">
            <a:avLst/>
          </a:prstGeom>
        </p:spPr>
      </p:pic>
      <p:sp>
        <p:nvSpPr>
          <p:cNvPr id="8" name="ZoneTexte 7">
            <a:extLst>
              <a:ext uri="{FF2B5EF4-FFF2-40B4-BE49-F238E27FC236}">
                <a16:creationId xmlns:a16="http://schemas.microsoft.com/office/drawing/2014/main" id="{22B907E5-1CE9-4C31-83BB-3D3C60A6228F}"/>
              </a:ext>
            </a:extLst>
          </p:cNvPr>
          <p:cNvSpPr txBox="1"/>
          <p:nvPr/>
        </p:nvSpPr>
        <p:spPr>
          <a:xfrm>
            <a:off x="803965" y="5232400"/>
            <a:ext cx="1018650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Le meilleur algorithme de clustering est le </a:t>
            </a:r>
            <a:r>
              <a:rPr lang="fr-FR" dirty="0" err="1">
                <a:ea typeface="+mn-lt"/>
                <a:cs typeface="+mn-lt"/>
              </a:rPr>
              <a:t>KMeans</a:t>
            </a:r>
            <a:r>
              <a:rPr lang="fr-FR" dirty="0">
                <a:ea typeface="+mn-lt"/>
                <a:cs typeface="+mn-lt"/>
              </a:rPr>
              <a:t> puisqu'il combine meilleur score et meilleur qualité de cluster pour notre objectif.</a:t>
            </a:r>
            <a:endParaRPr lang="fr-FR" dirty="0"/>
          </a:p>
          <a:p>
            <a:r>
              <a:rPr lang="fr-FR" dirty="0">
                <a:ea typeface="+mn-lt"/>
                <a:cs typeface="+mn-lt"/>
              </a:rPr>
              <a:t>Il reste à choisir l'algorithme de réduction </a:t>
            </a:r>
            <a:r>
              <a:rPr lang="fr-FR" dirty="0" err="1">
                <a:ea typeface="+mn-lt"/>
                <a:cs typeface="+mn-lt"/>
              </a:rPr>
              <a:t>dimensionelle</a:t>
            </a:r>
            <a:r>
              <a:rPr lang="fr-FR" dirty="0">
                <a:ea typeface="+mn-lt"/>
                <a:cs typeface="+mn-lt"/>
              </a:rPr>
              <a:t>. Le t-SNE offre le meilleur silhouette score mais les segments n'ont pas permis de déceler les meilleurs clients.</a:t>
            </a:r>
            <a:endParaRPr lang="fr-FR" dirty="0"/>
          </a:p>
          <a:p>
            <a:r>
              <a:rPr lang="fr-FR" dirty="0">
                <a:ea typeface="+mn-lt"/>
                <a:cs typeface="+mn-lt"/>
              </a:rPr>
              <a:t>De plus, comme nous le voyons </a:t>
            </a:r>
            <a:r>
              <a:rPr lang="fr-FR" dirty="0" err="1">
                <a:ea typeface="+mn-lt"/>
                <a:cs typeface="+mn-lt"/>
              </a:rPr>
              <a:t>au dessus</a:t>
            </a:r>
            <a:r>
              <a:rPr lang="fr-FR" dirty="0">
                <a:ea typeface="+mn-lt"/>
                <a:cs typeface="+mn-lt"/>
              </a:rPr>
              <a:t>, le t-SNE est moins stable. Nous choisissons donc un </a:t>
            </a:r>
            <a:r>
              <a:rPr lang="fr-FR" dirty="0" err="1">
                <a:ea typeface="+mn-lt"/>
                <a:cs typeface="+mn-lt"/>
              </a:rPr>
              <a:t>KMeans</a:t>
            </a:r>
            <a:r>
              <a:rPr lang="fr-FR" dirty="0">
                <a:ea typeface="+mn-lt"/>
                <a:cs typeface="+mn-lt"/>
              </a:rPr>
              <a:t> avec PCA.</a:t>
            </a:r>
            <a:endParaRPr lang="fr-FR" dirty="0"/>
          </a:p>
        </p:txBody>
      </p:sp>
    </p:spTree>
    <p:extLst>
      <p:ext uri="{BB962C8B-B14F-4D97-AF65-F5344CB8AC3E}">
        <p14:creationId xmlns:p14="http://schemas.microsoft.com/office/powerpoint/2010/main" val="829028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0" name="Group 9">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4" name="Freeform: Shape 1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1" name="Group 10">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2" name="Freeform: Shape 1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re 1">
            <a:extLst>
              <a:ext uri="{FF2B5EF4-FFF2-40B4-BE49-F238E27FC236}">
                <a16:creationId xmlns:a16="http://schemas.microsoft.com/office/drawing/2014/main" id="{5BEB000B-3842-40F0-A883-D4DCBED880EF}"/>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dirty="0">
                <a:solidFill>
                  <a:schemeClr val="bg1"/>
                </a:solidFill>
              </a:rPr>
              <a:t>4</a:t>
            </a:r>
            <a:r>
              <a:rPr lang="en-US" sz="7200" kern="1200" dirty="0">
                <a:solidFill>
                  <a:schemeClr val="bg1"/>
                </a:solidFill>
                <a:latin typeface="+mj-lt"/>
                <a:ea typeface="+mj-ea"/>
                <a:cs typeface="+mj-cs"/>
              </a:rPr>
              <a:t>. </a:t>
            </a:r>
            <a:r>
              <a:rPr lang="en-US" sz="7200" dirty="0" err="1">
                <a:solidFill>
                  <a:schemeClr val="bg1"/>
                </a:solidFill>
              </a:rPr>
              <a:t>Fréquence</a:t>
            </a:r>
            <a:r>
              <a:rPr lang="en-US" sz="7200" dirty="0">
                <a:solidFill>
                  <a:schemeClr val="bg1"/>
                </a:solidFill>
              </a:rPr>
              <a:t> de mise à jour.</a:t>
            </a:r>
            <a:endParaRPr lang="en-US" sz="7200" kern="1200" dirty="0">
              <a:solidFill>
                <a:schemeClr val="bg1"/>
              </a:solidFill>
              <a:latin typeface="+mj-lt"/>
              <a:cs typeface="Calibri Light"/>
            </a:endParaRPr>
          </a:p>
        </p:txBody>
      </p:sp>
    </p:spTree>
    <p:extLst>
      <p:ext uri="{BB962C8B-B14F-4D97-AF65-F5344CB8AC3E}">
        <p14:creationId xmlns:p14="http://schemas.microsoft.com/office/powerpoint/2010/main" val="123820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164AE74-8178-4783-9E01-927E6ABBB542}"/>
              </a:ext>
            </a:extLst>
          </p:cNvPr>
          <p:cNvSpPr>
            <a:spLocks noGrp="1"/>
          </p:cNvSpPr>
          <p:nvPr>
            <p:ph type="title"/>
          </p:nvPr>
        </p:nvSpPr>
        <p:spPr>
          <a:xfrm>
            <a:off x="686834" y="1153572"/>
            <a:ext cx="3200400" cy="4461163"/>
          </a:xfrm>
        </p:spPr>
        <p:txBody>
          <a:bodyPr>
            <a:normAutofit/>
          </a:bodyPr>
          <a:lstStyle/>
          <a:p>
            <a:r>
              <a:rPr lang="fr-FR" dirty="0">
                <a:solidFill>
                  <a:srgbClr val="FFFFFF"/>
                </a:solidFill>
                <a:cs typeface="Calibri Light"/>
              </a:rPr>
              <a:t>Idée</a:t>
            </a:r>
          </a:p>
        </p:txBody>
      </p:sp>
      <p:sp>
        <p:nvSpPr>
          <p:cNvPr id="40" name="Arc 3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6E3FFD05-AC79-476E-A811-8258C0B7BD9B}"/>
              </a:ext>
            </a:extLst>
          </p:cNvPr>
          <p:cNvSpPr>
            <a:spLocks noGrp="1"/>
          </p:cNvSpPr>
          <p:nvPr>
            <p:ph idx="1"/>
          </p:nvPr>
        </p:nvSpPr>
        <p:spPr>
          <a:xfrm>
            <a:off x="4447308" y="149606"/>
            <a:ext cx="6906491" cy="6027357"/>
          </a:xfrm>
        </p:spPr>
        <p:txBody>
          <a:bodyPr vert="horz" lIns="91440" tIns="45720" rIns="91440" bIns="45720" rtlCol="0" anchor="ctr">
            <a:normAutofit/>
          </a:bodyPr>
          <a:lstStyle/>
          <a:p>
            <a:pPr marL="457200" indent="-457200"/>
            <a:r>
              <a:rPr lang="fr-FR" dirty="0">
                <a:cs typeface="Calibri"/>
              </a:rPr>
              <a:t>Lancer une segmentation </a:t>
            </a:r>
            <a:r>
              <a:rPr lang="fr-FR" dirty="0" err="1">
                <a:cs typeface="Calibri"/>
              </a:rPr>
              <a:t>Kmeans</a:t>
            </a:r>
            <a:r>
              <a:rPr lang="fr-FR" dirty="0">
                <a:cs typeface="Calibri"/>
              </a:rPr>
              <a:t> avec PCA des données complètes</a:t>
            </a:r>
          </a:p>
          <a:p>
            <a:pPr marL="457200" indent="-457200"/>
            <a:r>
              <a:rPr lang="fr-FR" dirty="0" err="1">
                <a:cs typeface="Calibri"/>
              </a:rPr>
              <a:t>Supprimers</a:t>
            </a:r>
            <a:r>
              <a:rPr lang="fr-FR" dirty="0">
                <a:cs typeface="Calibri"/>
              </a:rPr>
              <a:t> les ordres des 20 derniers jours.</a:t>
            </a:r>
          </a:p>
          <a:p>
            <a:pPr marL="457200" indent="-457200"/>
            <a:r>
              <a:rPr lang="fr-FR" dirty="0">
                <a:ea typeface="+mn-lt"/>
                <a:cs typeface="+mn-lt"/>
              </a:rPr>
              <a:t>Lancer une segmentation </a:t>
            </a:r>
            <a:r>
              <a:rPr lang="fr-FR" dirty="0" err="1">
                <a:ea typeface="+mn-lt"/>
                <a:cs typeface="+mn-lt"/>
              </a:rPr>
              <a:t>KMeans</a:t>
            </a:r>
            <a:r>
              <a:rPr lang="fr-FR" dirty="0">
                <a:ea typeface="+mn-lt"/>
                <a:cs typeface="+mn-lt"/>
              </a:rPr>
              <a:t> avec PCA.</a:t>
            </a:r>
          </a:p>
          <a:p>
            <a:pPr marL="457200" indent="-457200"/>
            <a:r>
              <a:rPr lang="fr-FR" dirty="0">
                <a:ea typeface="+mn-lt"/>
                <a:cs typeface="+mn-lt"/>
              </a:rPr>
              <a:t>Calculer l'</a:t>
            </a:r>
            <a:r>
              <a:rPr lang="fr-FR" dirty="0" err="1">
                <a:ea typeface="+mn-lt"/>
                <a:cs typeface="+mn-lt"/>
              </a:rPr>
              <a:t>adjusted</a:t>
            </a:r>
            <a:r>
              <a:rPr lang="fr-FR" dirty="0">
                <a:ea typeface="+mn-lt"/>
                <a:cs typeface="+mn-lt"/>
              </a:rPr>
              <a:t> rand score</a:t>
            </a:r>
          </a:p>
          <a:p>
            <a:pPr marL="457200" indent="-457200"/>
            <a:r>
              <a:rPr lang="fr-FR" dirty="0">
                <a:ea typeface="+mn-lt"/>
                <a:cs typeface="+mn-lt"/>
              </a:rPr>
              <a:t>Refaire avec 25, 30... jusque 105.</a:t>
            </a:r>
          </a:p>
          <a:p>
            <a:pPr marL="457200" indent="-457200"/>
            <a:r>
              <a:rPr lang="fr-FR" dirty="0">
                <a:ea typeface="+mn-lt"/>
                <a:cs typeface="+mn-lt"/>
              </a:rPr>
              <a:t>Détecter quand le segments évoluent.</a:t>
            </a:r>
          </a:p>
          <a:p>
            <a:endParaRPr lang="fr-FR" sz="1800" u="sng">
              <a:ea typeface="+mn-lt"/>
              <a:cs typeface="+mn-lt"/>
            </a:endParaRPr>
          </a:p>
          <a:p>
            <a:endParaRPr lang="fr-FR" sz="1800">
              <a:ea typeface="+mn-lt"/>
              <a:cs typeface="+mn-lt"/>
            </a:endParaRPr>
          </a:p>
        </p:txBody>
      </p:sp>
    </p:spTree>
    <p:extLst>
      <p:ext uri="{BB962C8B-B14F-4D97-AF65-F5344CB8AC3E}">
        <p14:creationId xmlns:p14="http://schemas.microsoft.com/office/powerpoint/2010/main" val="1706729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164AE74-8178-4783-9E01-927E6ABBB542}"/>
              </a:ext>
            </a:extLst>
          </p:cNvPr>
          <p:cNvSpPr>
            <a:spLocks noGrp="1"/>
          </p:cNvSpPr>
          <p:nvPr>
            <p:ph type="title"/>
          </p:nvPr>
        </p:nvSpPr>
        <p:spPr>
          <a:xfrm>
            <a:off x="686834" y="1153572"/>
            <a:ext cx="3200400" cy="4461163"/>
          </a:xfrm>
        </p:spPr>
        <p:txBody>
          <a:bodyPr>
            <a:normAutofit/>
          </a:bodyPr>
          <a:lstStyle/>
          <a:p>
            <a:r>
              <a:rPr lang="fr-FR" dirty="0">
                <a:solidFill>
                  <a:srgbClr val="FFFFFF"/>
                </a:solidFill>
                <a:cs typeface="Calibri Light"/>
              </a:rPr>
              <a:t>Résultat</a:t>
            </a:r>
          </a:p>
        </p:txBody>
      </p:sp>
      <p:sp>
        <p:nvSpPr>
          <p:cNvPr id="40" name="Arc 3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Image 7">
            <a:extLst>
              <a:ext uri="{FF2B5EF4-FFF2-40B4-BE49-F238E27FC236}">
                <a16:creationId xmlns:a16="http://schemas.microsoft.com/office/drawing/2014/main" id="{837AFE68-4FF6-4F27-8667-E24730474774}"/>
              </a:ext>
            </a:extLst>
          </p:cNvPr>
          <p:cNvPicPr>
            <a:picLocks noChangeAspect="1"/>
          </p:cNvPicPr>
          <p:nvPr/>
        </p:nvPicPr>
        <p:blipFill>
          <a:blip r:embed="rId2"/>
          <a:stretch>
            <a:fillRect/>
          </a:stretch>
        </p:blipFill>
        <p:spPr>
          <a:xfrm>
            <a:off x="4304748" y="266488"/>
            <a:ext cx="6696764" cy="3431633"/>
          </a:xfrm>
          <a:prstGeom prst="rect">
            <a:avLst/>
          </a:prstGeom>
        </p:spPr>
      </p:pic>
      <p:sp>
        <p:nvSpPr>
          <p:cNvPr id="8" name="ZoneTexte 7">
            <a:extLst>
              <a:ext uri="{FF2B5EF4-FFF2-40B4-BE49-F238E27FC236}">
                <a16:creationId xmlns:a16="http://schemas.microsoft.com/office/drawing/2014/main" id="{86454F6A-B8BE-4B4B-A01B-41E931AE3812}"/>
              </a:ext>
            </a:extLst>
          </p:cNvPr>
          <p:cNvSpPr txBox="1"/>
          <p:nvPr/>
        </p:nvSpPr>
        <p:spPr>
          <a:xfrm>
            <a:off x="4591878" y="4017617"/>
            <a:ext cx="684033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On constate qu'à partir de 50 jours, certains clients changent de segments. Il est donc préférable de relancer à ce moment là la segmentation.</a:t>
            </a:r>
          </a:p>
        </p:txBody>
      </p:sp>
    </p:spTree>
    <p:extLst>
      <p:ext uri="{BB962C8B-B14F-4D97-AF65-F5344CB8AC3E}">
        <p14:creationId xmlns:p14="http://schemas.microsoft.com/office/powerpoint/2010/main" val="3486074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1"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AE495B2-9616-48B3-9CA5-BB16E4B03114}"/>
              </a:ext>
            </a:extLst>
          </p:cNvPr>
          <p:cNvSpPr>
            <a:spLocks noGrp="1"/>
          </p:cNvSpPr>
          <p:nvPr>
            <p:ph type="title"/>
          </p:nvPr>
        </p:nvSpPr>
        <p:spPr>
          <a:xfrm>
            <a:off x="838200" y="963877"/>
            <a:ext cx="3494362" cy="4930246"/>
          </a:xfrm>
        </p:spPr>
        <p:txBody>
          <a:bodyPr>
            <a:normAutofit/>
          </a:bodyPr>
          <a:lstStyle/>
          <a:p>
            <a:pPr algn="r"/>
            <a:r>
              <a:rPr lang="fr-FR" dirty="0">
                <a:cs typeface="Calibri Light"/>
              </a:rPr>
              <a:t>Conclusion</a:t>
            </a:r>
            <a:endParaRPr lang="fr-FR"/>
          </a:p>
        </p:txBody>
      </p:sp>
      <p:cxnSp>
        <p:nvCxnSpPr>
          <p:cNvPr id="32"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C080F32D-156C-4563-856A-B63BBA593CC8}"/>
              </a:ext>
            </a:extLst>
          </p:cNvPr>
          <p:cNvSpPr>
            <a:spLocks noGrp="1"/>
          </p:cNvSpPr>
          <p:nvPr>
            <p:ph idx="1"/>
          </p:nvPr>
        </p:nvSpPr>
        <p:spPr>
          <a:xfrm>
            <a:off x="4976031" y="963877"/>
            <a:ext cx="6377769" cy="4930246"/>
          </a:xfrm>
        </p:spPr>
        <p:txBody>
          <a:bodyPr vert="horz" lIns="91440" tIns="45720" rIns="91440" bIns="45720" rtlCol="0" anchor="ctr">
            <a:normAutofit/>
          </a:bodyPr>
          <a:lstStyle/>
          <a:p>
            <a:pPr marL="0" indent="0">
              <a:buNone/>
            </a:pPr>
            <a:r>
              <a:rPr lang="fr-FR" sz="2400" dirty="0">
                <a:cs typeface="Calibri" panose="020F0502020204030204"/>
              </a:rPr>
              <a:t>Le </a:t>
            </a:r>
            <a:r>
              <a:rPr lang="fr-FR" sz="2400" dirty="0" err="1">
                <a:cs typeface="Calibri" panose="020F0502020204030204"/>
              </a:rPr>
              <a:t>KMeans</a:t>
            </a:r>
            <a:r>
              <a:rPr lang="fr-FR" sz="2400" dirty="0">
                <a:cs typeface="Calibri" panose="020F0502020204030204"/>
              </a:rPr>
              <a:t> avec PCA offre la segmentation la plus stable et la plus pertinente des algorithmes essayés.</a:t>
            </a:r>
          </a:p>
          <a:p>
            <a:pPr marL="0" indent="0">
              <a:buNone/>
            </a:pPr>
            <a:r>
              <a:rPr lang="fr-FR" sz="2400" dirty="0">
                <a:cs typeface="Calibri" panose="020F0502020204030204"/>
              </a:rPr>
              <a:t>Cet algorithme permet de cibler les meilleurs clients ainsi que les produits que chaque type de clients consomment majoritairement permettant ainsi de cibler la démarche </a:t>
            </a:r>
            <a:r>
              <a:rPr lang="fr-FR" sz="2400" dirty="0" err="1">
                <a:cs typeface="Calibri" panose="020F0502020204030204"/>
              </a:rPr>
              <a:t>merketing</a:t>
            </a:r>
            <a:r>
              <a:rPr lang="fr-FR" sz="2400" dirty="0">
                <a:cs typeface="Calibri" panose="020F0502020204030204"/>
              </a:rPr>
              <a:t> à adopter.</a:t>
            </a:r>
          </a:p>
          <a:p>
            <a:pPr marL="0" indent="0">
              <a:buNone/>
            </a:pPr>
            <a:r>
              <a:rPr lang="fr-FR" sz="2400" dirty="0">
                <a:cs typeface="Calibri" panose="020F0502020204030204"/>
              </a:rPr>
              <a:t>Afin de s'assurer de la validité des segments, il serait judiciable de relancer l'algorithme tous les 50 jours ou un peu avant.</a:t>
            </a:r>
          </a:p>
        </p:txBody>
      </p:sp>
    </p:spTree>
    <p:extLst>
      <p:ext uri="{BB962C8B-B14F-4D97-AF65-F5344CB8AC3E}">
        <p14:creationId xmlns:p14="http://schemas.microsoft.com/office/powerpoint/2010/main" val="90194761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2">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4">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D1031F8-86E9-43B0-87C8-79DE13E99EF5}"/>
              </a:ext>
            </a:extLst>
          </p:cNvPr>
          <p:cNvSpPr>
            <a:spLocks noGrp="1"/>
          </p:cNvSpPr>
          <p:nvPr>
            <p:ph type="title"/>
          </p:nvPr>
        </p:nvSpPr>
        <p:spPr>
          <a:xfrm>
            <a:off x="838200" y="585216"/>
            <a:ext cx="10515600" cy="1325563"/>
          </a:xfrm>
        </p:spPr>
        <p:txBody>
          <a:bodyPr>
            <a:normAutofit/>
          </a:bodyPr>
          <a:lstStyle/>
          <a:p>
            <a:r>
              <a:rPr lang="fr-FR" dirty="0">
                <a:solidFill>
                  <a:schemeClr val="bg1"/>
                </a:solidFill>
                <a:cs typeface="Calibri Light"/>
              </a:rPr>
              <a:t>Contexte </a:t>
            </a:r>
            <a:endParaRPr lang="fr-FR" dirty="0">
              <a:solidFill>
                <a:schemeClr val="bg1"/>
              </a:solidFill>
            </a:endParaRPr>
          </a:p>
        </p:txBody>
      </p:sp>
      <p:pic>
        <p:nvPicPr>
          <p:cNvPr id="4" name="Image 5" descr="Une image contenant texte, capture d’écran, personne&#10;&#10;Description générée automatiquement">
            <a:extLst>
              <a:ext uri="{FF2B5EF4-FFF2-40B4-BE49-F238E27FC236}">
                <a16:creationId xmlns:a16="http://schemas.microsoft.com/office/drawing/2014/main" id="{C7E122E9-EA37-4C3F-B467-56AFAA670FEE}"/>
              </a:ext>
            </a:extLst>
          </p:cNvPr>
          <p:cNvPicPr>
            <a:picLocks noChangeAspect="1"/>
          </p:cNvPicPr>
          <p:nvPr/>
        </p:nvPicPr>
        <p:blipFill rotWithShape="1">
          <a:blip r:embed="rId2"/>
          <a:srcRect l="15469" r="1470" b="-1"/>
          <a:stretch/>
        </p:blipFill>
        <p:spPr>
          <a:xfrm>
            <a:off x="554117" y="2516777"/>
            <a:ext cx="4888905" cy="4223402"/>
          </a:xfrm>
          <a:prstGeom prst="rect">
            <a:avLst/>
          </a:prstGeom>
        </p:spPr>
      </p:pic>
      <p:sp>
        <p:nvSpPr>
          <p:cNvPr id="3" name="Espace réservé du contenu 2">
            <a:extLst>
              <a:ext uri="{FF2B5EF4-FFF2-40B4-BE49-F238E27FC236}">
                <a16:creationId xmlns:a16="http://schemas.microsoft.com/office/drawing/2014/main" id="{16AF67DC-3B74-462D-9DA1-467B17888C28}"/>
              </a:ext>
            </a:extLst>
          </p:cNvPr>
          <p:cNvSpPr>
            <a:spLocks noGrp="1"/>
          </p:cNvSpPr>
          <p:nvPr>
            <p:ph idx="1"/>
          </p:nvPr>
        </p:nvSpPr>
        <p:spPr>
          <a:xfrm>
            <a:off x="7546848" y="2516777"/>
            <a:ext cx="3803904" cy="3660185"/>
          </a:xfrm>
        </p:spPr>
        <p:txBody>
          <a:bodyPr vert="horz" lIns="91440" tIns="45720" rIns="91440" bIns="45720" rtlCol="0" anchor="ctr">
            <a:normAutofit/>
          </a:bodyPr>
          <a:lstStyle/>
          <a:p>
            <a:endParaRPr lang="fr-FR" sz="2200">
              <a:cs typeface="Calibri"/>
            </a:endParaRPr>
          </a:p>
          <a:p>
            <a:endParaRPr lang="fr-FR" sz="2200">
              <a:cs typeface="Calibri"/>
            </a:endParaRPr>
          </a:p>
          <a:p>
            <a:endParaRPr lang="fr-FR" sz="2200">
              <a:cs typeface="Calibri"/>
            </a:endParaRPr>
          </a:p>
        </p:txBody>
      </p:sp>
      <p:sp>
        <p:nvSpPr>
          <p:cNvPr id="6" name="ZoneTexte 5">
            <a:extLst>
              <a:ext uri="{FF2B5EF4-FFF2-40B4-BE49-F238E27FC236}">
                <a16:creationId xmlns:a16="http://schemas.microsoft.com/office/drawing/2014/main" id="{0816E5DC-DE84-4D59-93A4-FD777F7C5361}"/>
              </a:ext>
            </a:extLst>
          </p:cNvPr>
          <p:cNvSpPr txBox="1"/>
          <p:nvPr/>
        </p:nvSpPr>
        <p:spPr>
          <a:xfrm>
            <a:off x="5398053" y="2880138"/>
            <a:ext cx="633232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sz="2400" dirty="0">
                <a:ea typeface="+mn-lt"/>
                <a:cs typeface="+mn-lt"/>
              </a:rPr>
              <a:t> </a:t>
            </a:r>
            <a:r>
              <a:rPr lang="fr-FR" sz="2400" dirty="0" err="1">
                <a:ea typeface="+mn-lt"/>
                <a:cs typeface="+mn-lt"/>
              </a:rPr>
              <a:t>Olist</a:t>
            </a:r>
            <a:r>
              <a:rPr lang="fr-FR" sz="2400" dirty="0">
                <a:ea typeface="+mn-lt"/>
                <a:cs typeface="+mn-lt"/>
              </a:rPr>
              <a:t> : entreprise brésilienne qui propose une solution de vente sur les marketplaces en ligne.</a:t>
            </a:r>
          </a:p>
          <a:p>
            <a:pPr marL="285750" indent="-285750">
              <a:buFont typeface="Arial"/>
              <a:buChar char="•"/>
            </a:pPr>
            <a:r>
              <a:rPr lang="fr-FR" sz="2400" dirty="0">
                <a:cs typeface="Calibri" panose="020F0502020204030204"/>
              </a:rPr>
              <a:t>Souhaite disposer d'une segmentation de clients pour leur campagne de communication.</a:t>
            </a:r>
          </a:p>
          <a:p>
            <a:pPr marL="285750" indent="-285750">
              <a:buFont typeface="Arial"/>
              <a:buChar char="•"/>
            </a:pPr>
            <a:r>
              <a:rPr lang="fr-FR" sz="2400" dirty="0">
                <a:cs typeface="Calibri" panose="020F0502020204030204"/>
              </a:rPr>
              <a:t>Objectif: comprendre les différents types d'utilisateurs.</a:t>
            </a:r>
          </a:p>
          <a:p>
            <a:pPr marL="285750" indent="-285750">
              <a:buFont typeface="Arial"/>
              <a:buChar char="•"/>
            </a:pPr>
            <a:r>
              <a:rPr lang="fr-FR" sz="2400" dirty="0">
                <a:cs typeface="Calibri" panose="020F0502020204030204"/>
              </a:rPr>
              <a:t>Action: fournir à l'équipe marketing une description actionnable et une proposition de contrat de maintenance</a:t>
            </a:r>
          </a:p>
        </p:txBody>
      </p:sp>
    </p:spTree>
    <p:extLst>
      <p:ext uri="{BB962C8B-B14F-4D97-AF65-F5344CB8AC3E}">
        <p14:creationId xmlns:p14="http://schemas.microsoft.com/office/powerpoint/2010/main" val="358526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63F4518-5A34-4683-BF28-AAC023AE7139}"/>
              </a:ext>
            </a:extLst>
          </p:cNvPr>
          <p:cNvSpPr>
            <a:spLocks noGrp="1"/>
          </p:cNvSpPr>
          <p:nvPr>
            <p:ph type="title"/>
          </p:nvPr>
        </p:nvSpPr>
        <p:spPr>
          <a:xfrm>
            <a:off x="838200" y="365125"/>
            <a:ext cx="10515600" cy="1325563"/>
          </a:xfrm>
        </p:spPr>
        <p:txBody>
          <a:bodyPr>
            <a:normAutofit/>
          </a:bodyPr>
          <a:lstStyle/>
          <a:p>
            <a:r>
              <a:rPr lang="fr-FR" sz="4600">
                <a:solidFill>
                  <a:srgbClr val="FFFFFF"/>
                </a:solidFill>
                <a:cs typeface="Calibri Light"/>
              </a:rPr>
              <a:t>Interprétation de la problématique</a:t>
            </a:r>
            <a:endParaRPr lang="fr-FR" sz="4600">
              <a:solidFill>
                <a:srgbClr val="FFFFFF"/>
              </a:solidFill>
            </a:endParaRPr>
          </a:p>
        </p:txBody>
      </p:sp>
      <p:sp>
        <p:nvSpPr>
          <p:cNvPr id="3" name="Espace réservé du contenu 2">
            <a:extLst>
              <a:ext uri="{FF2B5EF4-FFF2-40B4-BE49-F238E27FC236}">
                <a16:creationId xmlns:a16="http://schemas.microsoft.com/office/drawing/2014/main" id="{2C419821-4476-4CE8-ABBE-DF2F0C18A2C6}"/>
              </a:ext>
            </a:extLst>
          </p:cNvPr>
          <p:cNvSpPr>
            <a:spLocks noGrp="1"/>
          </p:cNvSpPr>
          <p:nvPr>
            <p:ph idx="1"/>
          </p:nvPr>
        </p:nvSpPr>
        <p:spPr>
          <a:xfrm>
            <a:off x="838200" y="2438400"/>
            <a:ext cx="10515600" cy="3738562"/>
          </a:xfrm>
        </p:spPr>
        <p:txBody>
          <a:bodyPr vert="horz" lIns="91440" tIns="45720" rIns="91440" bIns="45720" rtlCol="0" anchor="t">
            <a:normAutofit fontScale="85000" lnSpcReduction="10000"/>
          </a:bodyPr>
          <a:lstStyle/>
          <a:p>
            <a:pPr marL="0" indent="0">
              <a:buNone/>
            </a:pPr>
            <a:r>
              <a:rPr lang="fr-FR" sz="2600" dirty="0">
                <a:ea typeface="+mn-lt"/>
                <a:cs typeface="+mn-lt"/>
              </a:rPr>
              <a:t>• Données:</a:t>
            </a:r>
          </a:p>
          <a:p>
            <a:pPr marL="0" indent="0">
              <a:buNone/>
            </a:pPr>
            <a:r>
              <a:rPr lang="fr-FR" sz="2600" dirty="0">
                <a:ea typeface="+mn-lt"/>
                <a:cs typeface="+mn-lt"/>
              </a:rPr>
              <a:t>      • Base de données anonymisées fournie par </a:t>
            </a:r>
            <a:r>
              <a:rPr lang="fr-FR" sz="2600" dirty="0" err="1">
                <a:ea typeface="+mn-lt"/>
                <a:cs typeface="+mn-lt"/>
              </a:rPr>
              <a:t>Olist</a:t>
            </a:r>
            <a:r>
              <a:rPr lang="fr-FR" sz="2600" dirty="0">
                <a:ea typeface="+mn-lt"/>
                <a:cs typeface="+mn-lt"/>
              </a:rPr>
              <a:t>.</a:t>
            </a:r>
          </a:p>
          <a:p>
            <a:pPr marL="0" indent="0">
              <a:buNone/>
            </a:pPr>
            <a:r>
              <a:rPr lang="fr-FR" sz="2600" dirty="0">
                <a:ea typeface="+mn-lt"/>
                <a:cs typeface="+mn-lt"/>
              </a:rPr>
              <a:t>      • Historique de commandes, produits achetés, commentaires de satisfaction, et la localisation des clients depuis janvier 2017 </a:t>
            </a:r>
          </a:p>
          <a:p>
            <a:pPr marL="0" indent="0">
              <a:buNone/>
            </a:pPr>
            <a:r>
              <a:rPr lang="fr-FR" sz="2600" dirty="0">
                <a:ea typeface="+mn-lt"/>
                <a:cs typeface="+mn-lt"/>
              </a:rPr>
              <a:t>      </a:t>
            </a:r>
          </a:p>
          <a:p>
            <a:pPr marL="0" indent="0">
              <a:buNone/>
            </a:pPr>
            <a:r>
              <a:rPr lang="fr-FR" sz="2600" dirty="0">
                <a:ea typeface="+mn-lt"/>
                <a:cs typeface="+mn-lt"/>
              </a:rPr>
              <a:t>• Mission : </a:t>
            </a:r>
          </a:p>
          <a:p>
            <a:pPr marL="514350" lvl="1" indent="-285750">
              <a:buFont typeface="Wingdings" panose="020B0604020202020204" pitchFamily="34" charset="0"/>
              <a:buChar char="§"/>
            </a:pPr>
            <a:r>
              <a:rPr lang="fr-FR" dirty="0">
                <a:ea typeface="+mn-lt"/>
                <a:cs typeface="+mn-lt"/>
              </a:rPr>
              <a:t>Utilisation de méthodes non supervisées. </a:t>
            </a:r>
          </a:p>
          <a:p>
            <a:pPr marL="514350" lvl="1" indent="-285750">
              <a:buFont typeface="Wingdings" panose="020B0604020202020204" pitchFamily="34" charset="0"/>
              <a:buChar char="§"/>
            </a:pPr>
            <a:r>
              <a:rPr lang="fr-FR" dirty="0">
                <a:ea typeface="+mn-lt"/>
                <a:cs typeface="+mn-lt"/>
              </a:rPr>
              <a:t>Ces catégories pourront être utilisées par l’équipe Marketing pour mieux communiquer.</a:t>
            </a:r>
          </a:p>
          <a:p>
            <a:pPr marL="514350" lvl="1" indent="-285750">
              <a:buFont typeface="Wingdings" panose="020B0604020202020204" pitchFamily="34" charset="0"/>
              <a:buChar char="§"/>
            </a:pPr>
            <a:r>
              <a:rPr lang="fr-FR" dirty="0">
                <a:ea typeface="+mn-lt"/>
                <a:cs typeface="+mn-lt"/>
              </a:rPr>
              <a:t>L'équipe Marketing utilisera les catégories trouvées pour mieux communiquer.</a:t>
            </a:r>
            <a:r>
              <a:rPr lang="fr-FR" sz="1400" dirty="0">
                <a:ea typeface="+mn-lt"/>
                <a:cs typeface="+mn-lt"/>
              </a:rPr>
              <a:t>  </a:t>
            </a:r>
            <a:endParaRPr lang="fr-FR">
              <a:cs typeface="Calibri"/>
            </a:endParaRPr>
          </a:p>
          <a:p>
            <a:pPr marL="514350" lvl="1" indent="-285750">
              <a:buFont typeface="Wingdings" panose="020B0604020202020204" pitchFamily="34" charset="0"/>
              <a:buChar char="§"/>
            </a:pPr>
            <a:endParaRPr lang="fr-FR" sz="1400">
              <a:cs typeface="Calibri"/>
            </a:endParaRPr>
          </a:p>
          <a:p>
            <a:pPr marL="0" indent="0">
              <a:buNone/>
            </a:pPr>
            <a:r>
              <a:rPr lang="fr-FR" sz="2600" dirty="0">
                <a:ea typeface="+mn-lt"/>
                <a:cs typeface="+mn-lt"/>
              </a:rPr>
              <a:t>       </a:t>
            </a:r>
          </a:p>
          <a:p>
            <a:pPr marL="0" indent="0">
              <a:buNone/>
            </a:pPr>
            <a:endParaRPr lang="fr-FR" sz="2600" dirty="0">
              <a:cs typeface="Calibri" panose="020F0502020204030204"/>
            </a:endParaRPr>
          </a:p>
          <a:p>
            <a:pPr marL="0" indent="0">
              <a:buNone/>
            </a:pPr>
            <a:endParaRPr lang="fr-FR" sz="2600" dirty="0">
              <a:cs typeface="Calibri" panose="020F0502020204030204"/>
            </a:endParaRPr>
          </a:p>
        </p:txBody>
      </p:sp>
    </p:spTree>
    <p:extLst>
      <p:ext uri="{BB962C8B-B14F-4D97-AF65-F5344CB8AC3E}">
        <p14:creationId xmlns:p14="http://schemas.microsoft.com/office/powerpoint/2010/main" val="3055837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0" name="Group 9">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4" name="Freeform: Shape 1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1" name="Group 10">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2" name="Freeform: Shape 1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re 1">
            <a:extLst>
              <a:ext uri="{FF2B5EF4-FFF2-40B4-BE49-F238E27FC236}">
                <a16:creationId xmlns:a16="http://schemas.microsoft.com/office/drawing/2014/main" id="{5BEB000B-3842-40F0-A883-D4DCBED880EF}"/>
              </a:ext>
            </a:extLst>
          </p:cNvPr>
          <p:cNvSpPr>
            <a:spLocks noGrp="1"/>
          </p:cNvSpPr>
          <p:nvPr>
            <p:ph type="title"/>
          </p:nvPr>
        </p:nvSpPr>
        <p:spPr>
          <a:xfrm>
            <a:off x="838199" y="1120676"/>
            <a:ext cx="7021513" cy="2308324"/>
          </a:xfrm>
        </p:spPr>
        <p:txBody>
          <a:bodyPr vert="horz" lIns="91440" tIns="45720" rIns="91440" bIns="45720" rtlCol="0" anchor="b">
            <a:normAutofit fontScale="90000"/>
          </a:bodyPr>
          <a:lstStyle/>
          <a:p>
            <a:r>
              <a:rPr lang="en-US" sz="7200" kern="1200" dirty="0">
                <a:solidFill>
                  <a:schemeClr val="bg1"/>
                </a:solidFill>
                <a:latin typeface="+mj-lt"/>
                <a:ea typeface="+mj-ea"/>
                <a:cs typeface="+mj-cs"/>
              </a:rPr>
              <a:t>2. </a:t>
            </a:r>
            <a:r>
              <a:rPr lang="en-US" sz="7200" dirty="0" err="1">
                <a:solidFill>
                  <a:schemeClr val="bg1"/>
                </a:solidFill>
              </a:rPr>
              <a:t>Préparation</a:t>
            </a:r>
            <a:r>
              <a:rPr lang="en-US" sz="7200" dirty="0">
                <a:solidFill>
                  <a:schemeClr val="bg1"/>
                </a:solidFill>
              </a:rPr>
              <a:t> des </a:t>
            </a:r>
            <a:r>
              <a:rPr lang="en-US" sz="7200" dirty="0" err="1">
                <a:solidFill>
                  <a:schemeClr val="bg1"/>
                </a:solidFill>
              </a:rPr>
              <a:t>données</a:t>
            </a:r>
            <a:r>
              <a:rPr lang="en-US" sz="7200" dirty="0">
                <a:solidFill>
                  <a:schemeClr val="bg1"/>
                </a:solidFill>
              </a:rPr>
              <a:t> et </a:t>
            </a:r>
            <a:r>
              <a:rPr lang="en-US" sz="7200" dirty="0" err="1">
                <a:solidFill>
                  <a:schemeClr val="bg1"/>
                </a:solidFill>
              </a:rPr>
              <a:t>analyse</a:t>
            </a:r>
            <a:r>
              <a:rPr lang="en-US" sz="7200" dirty="0">
                <a:solidFill>
                  <a:schemeClr val="bg1"/>
                </a:solidFill>
              </a:rPr>
              <a:t> </a:t>
            </a:r>
            <a:r>
              <a:rPr lang="en-US" sz="7200" dirty="0" err="1">
                <a:solidFill>
                  <a:schemeClr val="bg1"/>
                </a:solidFill>
              </a:rPr>
              <a:t>exploratoire</a:t>
            </a:r>
            <a:endParaRPr lang="en-US" sz="7200" kern="1200" dirty="0" err="1">
              <a:solidFill>
                <a:schemeClr val="bg1"/>
              </a:solidFill>
              <a:latin typeface="+mj-lt"/>
              <a:cs typeface="Calibri Light"/>
            </a:endParaRPr>
          </a:p>
        </p:txBody>
      </p:sp>
    </p:spTree>
    <p:extLst>
      <p:ext uri="{BB962C8B-B14F-4D97-AF65-F5344CB8AC3E}">
        <p14:creationId xmlns:p14="http://schemas.microsoft.com/office/powerpoint/2010/main" val="34971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164AE74-8178-4783-9E01-927E6ABBB542}"/>
              </a:ext>
            </a:extLst>
          </p:cNvPr>
          <p:cNvSpPr>
            <a:spLocks noGrp="1"/>
          </p:cNvSpPr>
          <p:nvPr>
            <p:ph type="title"/>
          </p:nvPr>
        </p:nvSpPr>
        <p:spPr>
          <a:xfrm>
            <a:off x="686834" y="1153572"/>
            <a:ext cx="3200400" cy="4461163"/>
          </a:xfrm>
        </p:spPr>
        <p:txBody>
          <a:bodyPr>
            <a:normAutofit/>
          </a:bodyPr>
          <a:lstStyle/>
          <a:p>
            <a:r>
              <a:rPr lang="fr-FR" dirty="0">
                <a:solidFill>
                  <a:srgbClr val="FFFFFF"/>
                </a:solidFill>
                <a:cs typeface="Calibri Light"/>
              </a:rPr>
              <a:t>Base de données: les fichiers </a:t>
            </a:r>
          </a:p>
        </p:txBody>
      </p:sp>
      <p:sp>
        <p:nvSpPr>
          <p:cNvPr id="40" name="Arc 3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6E3FFD05-AC79-476E-A811-8258C0B7BD9B}"/>
              </a:ext>
            </a:extLst>
          </p:cNvPr>
          <p:cNvSpPr>
            <a:spLocks noGrp="1"/>
          </p:cNvSpPr>
          <p:nvPr>
            <p:ph idx="1"/>
          </p:nvPr>
        </p:nvSpPr>
        <p:spPr>
          <a:xfrm>
            <a:off x="4447308" y="370475"/>
            <a:ext cx="6906491" cy="5806488"/>
          </a:xfrm>
        </p:spPr>
        <p:txBody>
          <a:bodyPr vert="horz" lIns="91440" tIns="45720" rIns="91440" bIns="45720" rtlCol="0" anchor="ctr">
            <a:normAutofit/>
          </a:bodyPr>
          <a:lstStyle/>
          <a:p>
            <a:r>
              <a:rPr lang="fr-FR" sz="1800" u="sng" dirty="0" err="1">
                <a:cs typeface="Calibri"/>
              </a:rPr>
              <a:t>Customers</a:t>
            </a:r>
            <a:r>
              <a:rPr lang="fr-FR" sz="1800" dirty="0">
                <a:cs typeface="Calibri" panose="020F0502020204030204"/>
              </a:rPr>
              <a:t>: 5 colonnes de 99441 lignes.  Chaque ligne correspond à un ordre passé par client. Il y a 96096 clients</a:t>
            </a:r>
          </a:p>
          <a:p>
            <a:r>
              <a:rPr lang="fr-FR" sz="1800" u="sng" dirty="0">
                <a:ea typeface="+mn-lt"/>
                <a:cs typeface="+mn-lt"/>
              </a:rPr>
              <a:t>Géolocalisations:</a:t>
            </a:r>
            <a:r>
              <a:rPr lang="fr-FR" sz="1800" dirty="0">
                <a:ea typeface="+mn-lt"/>
                <a:cs typeface="+mn-lt"/>
              </a:rPr>
              <a:t> 5 colonnes de plus d'1 millions de lignes. Plusieurs duplicates.</a:t>
            </a:r>
          </a:p>
          <a:p>
            <a:r>
              <a:rPr lang="fr-FR" sz="1800" dirty="0" err="1">
                <a:cs typeface="Calibri" panose="020F0502020204030204"/>
              </a:rPr>
              <a:t>Order</a:t>
            </a:r>
            <a:r>
              <a:rPr lang="fr-FR" sz="1800" dirty="0">
                <a:cs typeface="Calibri" panose="020F0502020204030204"/>
              </a:rPr>
              <a:t> items :7 colonnes, 112 650 lignes. Contient les articles pour chaque ordre.</a:t>
            </a:r>
          </a:p>
          <a:p>
            <a:r>
              <a:rPr lang="fr-FR" sz="1800" dirty="0" err="1">
                <a:ea typeface="+mn-lt"/>
                <a:cs typeface="+mn-lt"/>
              </a:rPr>
              <a:t>Order</a:t>
            </a:r>
            <a:r>
              <a:rPr lang="fr-FR" sz="1800" dirty="0">
                <a:ea typeface="+mn-lt"/>
                <a:cs typeface="+mn-lt"/>
              </a:rPr>
              <a:t> </a:t>
            </a:r>
            <a:r>
              <a:rPr lang="fr-FR" sz="1800" dirty="0" err="1">
                <a:ea typeface="+mn-lt"/>
                <a:cs typeface="+mn-lt"/>
              </a:rPr>
              <a:t>payments</a:t>
            </a:r>
            <a:r>
              <a:rPr lang="fr-FR" sz="1800" dirty="0">
                <a:ea typeface="+mn-lt"/>
                <a:cs typeface="+mn-lt"/>
              </a:rPr>
              <a:t>: 5 colonnes, 103886 lignes. Contient les informations de paiement (type de paiement </a:t>
            </a:r>
            <a:r>
              <a:rPr lang="fr-FR" sz="1800" dirty="0" err="1">
                <a:ea typeface="+mn-lt"/>
                <a:cs typeface="+mn-lt"/>
              </a:rPr>
              <a:t>etc</a:t>
            </a:r>
            <a:r>
              <a:rPr lang="fr-FR" sz="1800" dirty="0">
                <a:ea typeface="+mn-lt"/>
                <a:cs typeface="+mn-lt"/>
              </a:rPr>
              <a:t>) par ordre.</a:t>
            </a:r>
          </a:p>
          <a:p>
            <a:r>
              <a:rPr lang="fr-FR" sz="1800" dirty="0" err="1">
                <a:ea typeface="+mn-lt"/>
                <a:cs typeface="+mn-lt"/>
              </a:rPr>
              <a:t>Order</a:t>
            </a:r>
            <a:r>
              <a:rPr lang="fr-FR" sz="1800" dirty="0">
                <a:ea typeface="+mn-lt"/>
                <a:cs typeface="+mn-lt"/>
              </a:rPr>
              <a:t> </a:t>
            </a:r>
            <a:r>
              <a:rPr lang="fr-FR" sz="1800" dirty="0" err="1">
                <a:ea typeface="+mn-lt"/>
                <a:cs typeface="+mn-lt"/>
              </a:rPr>
              <a:t>reviews</a:t>
            </a:r>
            <a:r>
              <a:rPr lang="fr-FR" sz="1800" dirty="0">
                <a:ea typeface="+mn-lt"/>
                <a:cs typeface="+mn-lt"/>
              </a:rPr>
              <a:t>: 7 colonnes, 99224 lignes. Contient les notes et commentaires des avis clients.</a:t>
            </a:r>
          </a:p>
          <a:p>
            <a:r>
              <a:rPr lang="fr-FR" sz="1800" dirty="0" err="1">
                <a:ea typeface="+mn-lt"/>
                <a:cs typeface="+mn-lt"/>
              </a:rPr>
              <a:t>Orders</a:t>
            </a:r>
            <a:r>
              <a:rPr lang="fr-FR" sz="1800" dirty="0">
                <a:ea typeface="+mn-lt"/>
                <a:cs typeface="+mn-lt"/>
              </a:rPr>
              <a:t>: 8 colonnes, 99441 lignes. Contient les détails de tous les </a:t>
            </a:r>
            <a:r>
              <a:rPr lang="fr-FR" sz="1800" dirty="0" err="1">
                <a:ea typeface="+mn-lt"/>
                <a:cs typeface="+mn-lt"/>
              </a:rPr>
              <a:t>ordrs</a:t>
            </a:r>
            <a:r>
              <a:rPr lang="fr-FR" sz="1800" dirty="0">
                <a:ea typeface="+mn-lt"/>
                <a:cs typeface="+mn-lt"/>
              </a:rPr>
              <a:t> passés depuis 2017.</a:t>
            </a:r>
          </a:p>
          <a:p>
            <a:r>
              <a:rPr lang="fr-FR" sz="1800" dirty="0" err="1">
                <a:ea typeface="+mn-lt"/>
                <a:cs typeface="+mn-lt"/>
              </a:rPr>
              <a:t>Products</a:t>
            </a:r>
            <a:r>
              <a:rPr lang="fr-FR" sz="1800" dirty="0">
                <a:ea typeface="+mn-lt"/>
                <a:cs typeface="+mn-lt"/>
              </a:rPr>
              <a:t>: 9 colonnes de 32951. Contient le détail de chaque produit présent dans les paniers.</a:t>
            </a:r>
          </a:p>
          <a:p>
            <a:r>
              <a:rPr lang="fr-FR" sz="1800" dirty="0">
                <a:ea typeface="+mn-lt"/>
                <a:cs typeface="+mn-lt"/>
              </a:rPr>
              <a:t>Sellers: 4 colonnes de 3095 lignes. Données du fournisseur. Peu utile.</a:t>
            </a:r>
          </a:p>
          <a:p>
            <a:r>
              <a:rPr lang="fr-FR" sz="1800" dirty="0">
                <a:ea typeface="+mn-lt"/>
                <a:cs typeface="+mn-lt"/>
              </a:rPr>
              <a:t>Translation: 2 colonnes de 71 lignes. Contient la traduction en anglais du nom des catégories de produits.</a:t>
            </a:r>
          </a:p>
          <a:p>
            <a:pPr marL="0" indent="0">
              <a:buNone/>
            </a:pPr>
            <a:endParaRPr lang="fr-FR" sz="1800" u="sng">
              <a:cs typeface="Calibri"/>
            </a:endParaRPr>
          </a:p>
        </p:txBody>
      </p:sp>
    </p:spTree>
    <p:extLst>
      <p:ext uri="{BB962C8B-B14F-4D97-AF65-F5344CB8AC3E}">
        <p14:creationId xmlns:p14="http://schemas.microsoft.com/office/powerpoint/2010/main" val="1479015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64AE74-8178-4783-9E01-927E6ABBB542}"/>
              </a:ext>
            </a:extLst>
          </p:cNvPr>
          <p:cNvSpPr>
            <a:spLocks noGrp="1"/>
          </p:cNvSpPr>
          <p:nvPr>
            <p:ph type="title"/>
          </p:nvPr>
        </p:nvSpPr>
        <p:spPr>
          <a:xfrm>
            <a:off x="838200" y="723578"/>
            <a:ext cx="4595071" cy="1645501"/>
          </a:xfrm>
        </p:spPr>
        <p:txBody>
          <a:bodyPr>
            <a:normAutofit/>
          </a:bodyPr>
          <a:lstStyle/>
          <a:p>
            <a:r>
              <a:rPr lang="fr-FR">
                <a:cs typeface="Calibri Light"/>
              </a:rPr>
              <a:t>Gestion des NaN</a:t>
            </a:r>
          </a:p>
        </p:txBody>
      </p:sp>
      <p:sp>
        <p:nvSpPr>
          <p:cNvPr id="3" name="Espace réservé du contenu 2">
            <a:extLst>
              <a:ext uri="{FF2B5EF4-FFF2-40B4-BE49-F238E27FC236}">
                <a16:creationId xmlns:a16="http://schemas.microsoft.com/office/drawing/2014/main" id="{6E3FFD05-AC79-476E-A811-8258C0B7BD9B}"/>
              </a:ext>
            </a:extLst>
          </p:cNvPr>
          <p:cNvSpPr>
            <a:spLocks noGrp="1"/>
          </p:cNvSpPr>
          <p:nvPr>
            <p:ph idx="1"/>
          </p:nvPr>
        </p:nvSpPr>
        <p:spPr>
          <a:xfrm>
            <a:off x="838200" y="2548467"/>
            <a:ext cx="4595071" cy="3628495"/>
          </a:xfrm>
        </p:spPr>
        <p:txBody>
          <a:bodyPr vert="horz" lIns="91440" tIns="45720" rIns="91440" bIns="45720" rtlCol="0" anchor="t">
            <a:normAutofit/>
          </a:bodyPr>
          <a:lstStyle/>
          <a:p>
            <a:endParaRPr lang="fr-FR" sz="2000">
              <a:cs typeface="Calibri"/>
            </a:endParaRPr>
          </a:p>
          <a:p>
            <a:pPr marL="0" indent="0">
              <a:buNone/>
            </a:pPr>
            <a:r>
              <a:rPr lang="fr-FR" sz="2000" dirty="0">
                <a:ea typeface="+mn-lt"/>
                <a:cs typeface="+mn-lt"/>
              </a:rPr>
              <a:t>    Seuls 3 fichiers contiennent des NaN: </a:t>
            </a:r>
            <a:r>
              <a:rPr lang="fr-FR" sz="2000" dirty="0" err="1">
                <a:ea typeface="+mn-lt"/>
                <a:cs typeface="+mn-lt"/>
              </a:rPr>
              <a:t>orders</a:t>
            </a:r>
            <a:r>
              <a:rPr lang="fr-FR" sz="2000" dirty="0">
                <a:ea typeface="+mn-lt"/>
                <a:cs typeface="+mn-lt"/>
              </a:rPr>
              <a:t>, </a:t>
            </a:r>
            <a:r>
              <a:rPr lang="fr-FR" sz="2000" dirty="0" err="1">
                <a:ea typeface="+mn-lt"/>
                <a:cs typeface="+mn-lt"/>
              </a:rPr>
              <a:t>products</a:t>
            </a:r>
            <a:r>
              <a:rPr lang="fr-FR" sz="2000" dirty="0">
                <a:ea typeface="+mn-lt"/>
                <a:cs typeface="+mn-lt"/>
              </a:rPr>
              <a:t> et </a:t>
            </a:r>
            <a:r>
              <a:rPr lang="fr-FR" sz="2000" dirty="0" err="1">
                <a:ea typeface="+mn-lt"/>
                <a:cs typeface="+mn-lt"/>
              </a:rPr>
              <a:t>order_reviews</a:t>
            </a:r>
            <a:r>
              <a:rPr lang="fr-FR" sz="2000" dirty="0">
                <a:ea typeface="+mn-lt"/>
                <a:cs typeface="+mn-lt"/>
              </a:rPr>
              <a:t>.</a:t>
            </a:r>
            <a:endParaRPr lang="fr-FR" sz="2000" dirty="0">
              <a:cs typeface="Calibri"/>
            </a:endParaRPr>
          </a:p>
          <a:p>
            <a:pPr marL="0" indent="0">
              <a:buNone/>
            </a:pPr>
            <a:r>
              <a:rPr lang="fr-FR" sz="2000" dirty="0">
                <a:ea typeface="+mn-lt"/>
                <a:cs typeface="+mn-lt"/>
              </a:rPr>
              <a:t>Pour le fichier </a:t>
            </a:r>
            <a:r>
              <a:rPr lang="fr-FR" sz="2000" dirty="0" err="1">
                <a:ea typeface="+mn-lt"/>
                <a:cs typeface="+mn-lt"/>
              </a:rPr>
              <a:t>orders</a:t>
            </a:r>
            <a:r>
              <a:rPr lang="fr-FR" sz="2000" dirty="0">
                <a:ea typeface="+mn-lt"/>
                <a:cs typeface="+mn-lt"/>
              </a:rPr>
              <a:t>, il s'agit de date "technique' non pertinent pour notre analyse.</a:t>
            </a:r>
          </a:p>
          <a:p>
            <a:pPr marL="0" indent="0">
              <a:buNone/>
            </a:pPr>
            <a:r>
              <a:rPr lang="fr-FR" sz="2000" dirty="0">
                <a:ea typeface="+mn-lt"/>
                <a:cs typeface="+mn-lt"/>
              </a:rPr>
              <a:t>Concernant les </a:t>
            </a:r>
            <a:r>
              <a:rPr lang="fr-FR" sz="2000" dirty="0" err="1">
                <a:ea typeface="+mn-lt"/>
                <a:cs typeface="+mn-lt"/>
              </a:rPr>
              <a:t>reviews</a:t>
            </a:r>
            <a:r>
              <a:rPr lang="fr-FR" sz="2000" dirty="0">
                <a:ea typeface="+mn-lt"/>
                <a:cs typeface="+mn-lt"/>
              </a:rPr>
              <a:t>, il s'agit de clients ayant mis une note sans commentaires.</a:t>
            </a:r>
          </a:p>
          <a:p>
            <a:pPr marL="0" indent="0">
              <a:buNone/>
            </a:pPr>
            <a:r>
              <a:rPr lang="fr-FR" sz="2000" dirty="0">
                <a:ea typeface="+mn-lt"/>
                <a:cs typeface="+mn-lt"/>
              </a:rPr>
              <a:t>Enfin, le fichier </a:t>
            </a:r>
            <a:r>
              <a:rPr lang="fr-FR" sz="2000" dirty="0" err="1">
                <a:ea typeface="+mn-lt"/>
                <a:cs typeface="+mn-lt"/>
              </a:rPr>
              <a:t>products</a:t>
            </a:r>
            <a:r>
              <a:rPr lang="fr-FR" sz="2000" dirty="0">
                <a:ea typeface="+mn-lt"/>
                <a:cs typeface="+mn-lt"/>
              </a:rPr>
              <a:t> contient des produits sans nom de catégorie.</a:t>
            </a:r>
          </a:p>
          <a:p>
            <a:endParaRPr lang="fr-FR" sz="2000" u="sng">
              <a:ea typeface="+mn-lt"/>
              <a:cs typeface="+mn-lt"/>
            </a:endParaRPr>
          </a:p>
          <a:p>
            <a:endParaRPr lang="fr-FR" sz="2000">
              <a:ea typeface="+mn-lt"/>
              <a:cs typeface="+mn-lt"/>
            </a:endParaRPr>
          </a:p>
        </p:txBody>
      </p:sp>
      <p:sp>
        <p:nvSpPr>
          <p:cNvPr id="45" name="Rectangle 44">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Image 8">
            <a:extLst>
              <a:ext uri="{FF2B5EF4-FFF2-40B4-BE49-F238E27FC236}">
                <a16:creationId xmlns:a16="http://schemas.microsoft.com/office/drawing/2014/main" id="{30FAE25B-B25D-4249-B7CE-DE086AE5E7A8}"/>
              </a:ext>
            </a:extLst>
          </p:cNvPr>
          <p:cNvPicPr>
            <a:picLocks noChangeAspect="1"/>
          </p:cNvPicPr>
          <p:nvPr/>
        </p:nvPicPr>
        <p:blipFill>
          <a:blip r:embed="rId2"/>
          <a:stretch>
            <a:fillRect/>
          </a:stretch>
        </p:blipFill>
        <p:spPr>
          <a:xfrm>
            <a:off x="6420908" y="805022"/>
            <a:ext cx="2364317" cy="1773237"/>
          </a:xfrm>
          <a:prstGeom prst="rect">
            <a:avLst/>
          </a:prstGeom>
        </p:spPr>
      </p:pic>
      <p:sp>
        <p:nvSpPr>
          <p:cNvPr id="51" name="Rectangle 50">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7">
            <a:extLst>
              <a:ext uri="{FF2B5EF4-FFF2-40B4-BE49-F238E27FC236}">
                <a16:creationId xmlns:a16="http://schemas.microsoft.com/office/drawing/2014/main" id="{484928A5-BEAE-4CF5-8D6E-2C271E3BD6FF}"/>
              </a:ext>
            </a:extLst>
          </p:cNvPr>
          <p:cNvPicPr>
            <a:picLocks noChangeAspect="1"/>
          </p:cNvPicPr>
          <p:nvPr/>
        </p:nvPicPr>
        <p:blipFill>
          <a:blip r:embed="rId3"/>
          <a:stretch>
            <a:fillRect/>
          </a:stretch>
        </p:blipFill>
        <p:spPr>
          <a:xfrm>
            <a:off x="9502775" y="843442"/>
            <a:ext cx="2364317" cy="1696397"/>
          </a:xfrm>
          <a:prstGeom prst="rect">
            <a:avLst/>
          </a:prstGeom>
        </p:spPr>
      </p:pic>
      <p:pic>
        <p:nvPicPr>
          <p:cNvPr id="9" name="Image 9">
            <a:extLst>
              <a:ext uri="{FF2B5EF4-FFF2-40B4-BE49-F238E27FC236}">
                <a16:creationId xmlns:a16="http://schemas.microsoft.com/office/drawing/2014/main" id="{D0F8314B-FDBD-479E-909D-0BAC581D6F87}"/>
              </a:ext>
            </a:extLst>
          </p:cNvPr>
          <p:cNvPicPr>
            <a:picLocks noChangeAspect="1"/>
          </p:cNvPicPr>
          <p:nvPr/>
        </p:nvPicPr>
        <p:blipFill>
          <a:blip r:embed="rId4"/>
          <a:stretch>
            <a:fillRect/>
          </a:stretch>
        </p:blipFill>
        <p:spPr>
          <a:xfrm>
            <a:off x="7353861" y="3796452"/>
            <a:ext cx="3580277" cy="2559898"/>
          </a:xfrm>
          <a:prstGeom prst="rect">
            <a:avLst/>
          </a:prstGeom>
        </p:spPr>
      </p:pic>
    </p:spTree>
    <p:extLst>
      <p:ext uri="{BB962C8B-B14F-4D97-AF65-F5344CB8AC3E}">
        <p14:creationId xmlns:p14="http://schemas.microsoft.com/office/powerpoint/2010/main" val="233057150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59" name="Freeform: Shape 58">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1164AE74-8178-4783-9E01-927E6ABBB542}"/>
              </a:ext>
            </a:extLst>
          </p:cNvPr>
          <p:cNvSpPr>
            <a:spLocks noGrp="1"/>
          </p:cNvSpPr>
          <p:nvPr>
            <p:ph type="title"/>
          </p:nvPr>
        </p:nvSpPr>
        <p:spPr>
          <a:xfrm>
            <a:off x="765051" y="662400"/>
            <a:ext cx="3384000" cy="1492132"/>
          </a:xfrm>
        </p:spPr>
        <p:txBody>
          <a:bodyPr anchor="t">
            <a:normAutofit/>
          </a:bodyPr>
          <a:lstStyle/>
          <a:p>
            <a:r>
              <a:rPr lang="fr-FR" sz="3400">
                <a:solidFill>
                  <a:schemeClr val="bg1"/>
                </a:solidFill>
                <a:cs typeface="Calibri Light"/>
              </a:rPr>
              <a:t>Gestion des duplicated.</a:t>
            </a:r>
            <a:br>
              <a:rPr lang="fr-FR" sz="3400">
                <a:solidFill>
                  <a:schemeClr val="bg1"/>
                </a:solidFill>
                <a:cs typeface="Calibri Light"/>
              </a:rPr>
            </a:br>
            <a:endParaRPr lang="fr-FR" sz="3400">
              <a:solidFill>
                <a:schemeClr val="bg1"/>
              </a:solidFill>
              <a:cs typeface="Calibri Light"/>
            </a:endParaRPr>
          </a:p>
        </p:txBody>
      </p:sp>
      <p:sp>
        <p:nvSpPr>
          <p:cNvPr id="3" name="Espace réservé du contenu 2">
            <a:extLst>
              <a:ext uri="{FF2B5EF4-FFF2-40B4-BE49-F238E27FC236}">
                <a16:creationId xmlns:a16="http://schemas.microsoft.com/office/drawing/2014/main" id="{6E3FFD05-AC79-476E-A811-8258C0B7BD9B}"/>
              </a:ext>
            </a:extLst>
          </p:cNvPr>
          <p:cNvSpPr>
            <a:spLocks noGrp="1"/>
          </p:cNvSpPr>
          <p:nvPr>
            <p:ph idx="1"/>
          </p:nvPr>
        </p:nvSpPr>
        <p:spPr>
          <a:xfrm>
            <a:off x="765051" y="2286000"/>
            <a:ext cx="3384000" cy="3844800"/>
          </a:xfrm>
        </p:spPr>
        <p:txBody>
          <a:bodyPr vert="horz" lIns="91440" tIns="45720" rIns="91440" bIns="45720" rtlCol="0" anchor="t">
            <a:normAutofit/>
          </a:bodyPr>
          <a:lstStyle/>
          <a:p>
            <a:r>
              <a:rPr lang="fr-FR" sz="2000" dirty="0">
                <a:solidFill>
                  <a:schemeClr val="bg1">
                    <a:alpha val="60000"/>
                  </a:schemeClr>
                </a:solidFill>
                <a:cs typeface="Calibri"/>
              </a:rPr>
              <a:t>Seul le fichier </a:t>
            </a:r>
            <a:r>
              <a:rPr lang="fr-FR" sz="2000" dirty="0" err="1">
                <a:solidFill>
                  <a:schemeClr val="bg1">
                    <a:alpha val="60000"/>
                  </a:schemeClr>
                </a:solidFill>
                <a:cs typeface="Calibri"/>
              </a:rPr>
              <a:t>geolocalisation</a:t>
            </a:r>
            <a:r>
              <a:rPr lang="fr-FR" sz="2000" dirty="0">
                <a:solidFill>
                  <a:schemeClr val="bg1">
                    <a:alpha val="60000"/>
                  </a:schemeClr>
                </a:solidFill>
                <a:cs typeface="Calibri"/>
              </a:rPr>
              <a:t> contient des doublons (plus de 25%)</a:t>
            </a:r>
          </a:p>
          <a:p>
            <a:r>
              <a:rPr lang="fr-FR" sz="2000" dirty="0">
                <a:solidFill>
                  <a:schemeClr val="bg1">
                    <a:alpha val="60000"/>
                  </a:schemeClr>
                </a:solidFill>
                <a:ea typeface="+mn-lt"/>
                <a:cs typeface="+mn-lt"/>
              </a:rPr>
              <a:t>Nous les supprimons.</a:t>
            </a:r>
          </a:p>
          <a:p>
            <a:pPr marL="0" indent="0">
              <a:buNone/>
            </a:pPr>
            <a:r>
              <a:rPr lang="fr-FR" sz="2000" dirty="0">
                <a:solidFill>
                  <a:schemeClr val="bg1">
                    <a:alpha val="60000"/>
                  </a:schemeClr>
                </a:solidFill>
                <a:ea typeface="+mn-lt"/>
                <a:cs typeface="+mn-lt"/>
              </a:rPr>
              <a:t>    </a:t>
            </a:r>
            <a:endParaRPr lang="fr-FR" sz="2000" dirty="0">
              <a:solidFill>
                <a:schemeClr val="bg1">
                  <a:alpha val="60000"/>
                </a:schemeClr>
              </a:solidFill>
              <a:cs typeface="Calibri"/>
            </a:endParaRPr>
          </a:p>
          <a:p>
            <a:endParaRPr lang="fr-FR" sz="2000" u="sng">
              <a:solidFill>
                <a:schemeClr val="bg1">
                  <a:alpha val="60000"/>
                </a:schemeClr>
              </a:solidFill>
              <a:ea typeface="+mn-lt"/>
              <a:cs typeface="+mn-lt"/>
            </a:endParaRPr>
          </a:p>
          <a:p>
            <a:endParaRPr lang="fr-FR" sz="2000">
              <a:solidFill>
                <a:schemeClr val="bg1">
                  <a:alpha val="60000"/>
                </a:schemeClr>
              </a:solidFill>
              <a:ea typeface="+mn-lt"/>
              <a:cs typeface="+mn-lt"/>
            </a:endParaRPr>
          </a:p>
        </p:txBody>
      </p:sp>
      <p:pic>
        <p:nvPicPr>
          <p:cNvPr id="4" name="Image 4">
            <a:extLst>
              <a:ext uri="{FF2B5EF4-FFF2-40B4-BE49-F238E27FC236}">
                <a16:creationId xmlns:a16="http://schemas.microsoft.com/office/drawing/2014/main" id="{931909CD-2237-40E9-802C-5E08F7C513F2}"/>
              </a:ext>
            </a:extLst>
          </p:cNvPr>
          <p:cNvPicPr>
            <a:picLocks noChangeAspect="1"/>
          </p:cNvPicPr>
          <p:nvPr/>
        </p:nvPicPr>
        <p:blipFill>
          <a:blip r:embed="rId2"/>
          <a:stretch>
            <a:fillRect/>
          </a:stretch>
        </p:blipFill>
        <p:spPr>
          <a:xfrm>
            <a:off x="4836793" y="905462"/>
            <a:ext cx="7240009" cy="4483858"/>
          </a:xfrm>
          <a:prstGeom prst="rect">
            <a:avLst/>
          </a:prstGeom>
        </p:spPr>
      </p:pic>
    </p:spTree>
    <p:extLst>
      <p:ext uri="{BB962C8B-B14F-4D97-AF65-F5344CB8AC3E}">
        <p14:creationId xmlns:p14="http://schemas.microsoft.com/office/powerpoint/2010/main" val="126311196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39</Slides>
  <Notes>0</Notes>
  <HiddenSlides>0</HiddenSlides>
  <ScaleCrop>false</ScaleCrop>
  <HeadingPairs>
    <vt:vector size="4" baseType="variant">
      <vt:variant>
        <vt:lpstr>Thème</vt:lpstr>
      </vt:variant>
      <vt:variant>
        <vt:i4>1</vt:i4>
      </vt:variant>
      <vt:variant>
        <vt:lpstr>Titres des diapositives</vt:lpstr>
      </vt:variant>
      <vt:variant>
        <vt:i4>39</vt:i4>
      </vt:variant>
    </vt:vector>
  </HeadingPairs>
  <TitlesOfParts>
    <vt:vector size="40" baseType="lpstr">
      <vt:lpstr>Thème Office</vt:lpstr>
      <vt:lpstr>Projet n°5: Segmentez des clients d'un site e-commerce. </vt:lpstr>
      <vt:lpstr>Sommaire</vt:lpstr>
      <vt:lpstr>1 . Introduction</vt:lpstr>
      <vt:lpstr>Contexte </vt:lpstr>
      <vt:lpstr>Interprétation de la problématique</vt:lpstr>
      <vt:lpstr>2. Préparation des données et analyse exploratoire</vt:lpstr>
      <vt:lpstr>Base de données: les fichiers </vt:lpstr>
      <vt:lpstr>Gestion des NaN</vt:lpstr>
      <vt:lpstr>Gestion des duplicated. </vt:lpstr>
      <vt:lpstr>Feature engineering: création des colonnes RFM (Recency, Frequency, Monetary) et de leur quartile.  </vt:lpstr>
      <vt:lpstr>Feature engineering2: création des colonnes Delai_livraison_commande, score_moy, nbProds, categorie (la plus achetée par le client), et paiement (type de paiement le plus utilisée par le client)  </vt:lpstr>
      <vt:lpstr>Exploration: analyse univariée, variables numériques </vt:lpstr>
      <vt:lpstr>Exploration: analyse univariée, variables catégorielles </vt:lpstr>
      <vt:lpstr>3. Modelisation. Evaluation et comparaison.</vt:lpstr>
      <vt:lpstr>Segmentation RFM</vt:lpstr>
      <vt:lpstr>Reduction de dimension par PCA: variance cumulée</vt:lpstr>
      <vt:lpstr>Reduction de dimension par PCA: visualisation des variables sur les 2 premiers composants PCA</vt:lpstr>
      <vt:lpstr>KMeans:  nombre de clusters offrant la meilleure inertie.</vt:lpstr>
      <vt:lpstr>KMeans:  nombre de clusters offrant le meilleur silhouette score.</vt:lpstr>
      <vt:lpstr>KMeans:  nombre de clusters offrant la plus grande stabilité.</vt:lpstr>
      <vt:lpstr>Résultats d'un KMeans PCA avec 7 clusters</vt:lpstr>
      <vt:lpstr>Résultats d'un KMeans PCA avec 7 clusters</vt:lpstr>
      <vt:lpstr>Caractérisation des clusters</vt:lpstr>
      <vt:lpstr>Reduction de dimension par t-SNE.</vt:lpstr>
      <vt:lpstr>KMeans:  nombre de clusters offrant la meilleure inertie (t-SNE).</vt:lpstr>
      <vt:lpstr>KMeans:  nombre de clusters offrant le meilleur silhouette score (t-SNE).</vt:lpstr>
      <vt:lpstr>Caractérisation des clusters (t-SNE)</vt:lpstr>
      <vt:lpstr>Reduction de dimension par KernelPCA et Kmeans: silhouette score par nombre de clusters et par dimensions.</vt:lpstr>
      <vt:lpstr>DBSCAN avec t-SNE.</vt:lpstr>
      <vt:lpstr>DBSCAN avec PCA.</vt:lpstr>
      <vt:lpstr>MeanShift avec t-SNE.</vt:lpstr>
      <vt:lpstr>MeanShift avec PCA.</vt:lpstr>
      <vt:lpstr>Amélioration Kmeans avec t-SNE: suppression colonnes Frequency, nombre de produits et type de paiement</vt:lpstr>
      <vt:lpstr>Amélioration Kmeans avec PCA: suppression colonnes Frequency, nombre de produits et type de paiement</vt:lpstr>
      <vt:lpstr>Choix du meilleur algorithme</vt:lpstr>
      <vt:lpstr>4. Fréquence de mise à jour.</vt:lpstr>
      <vt:lpstr>Idée</vt:lpstr>
      <vt:lpstr>Résultat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C:\Users\Nordine\OneDrive\Documents\Projet2-Openclassrooms-master\Projet2-Openclassrooms-master</dc:title>
  <dc:creator/>
  <cp:revision>3208</cp:revision>
  <dcterms:created xsi:type="dcterms:W3CDTF">2021-12-29T16:20:47Z</dcterms:created>
  <dcterms:modified xsi:type="dcterms:W3CDTF">2022-03-04T16:02:27Z</dcterms:modified>
</cp:coreProperties>
</file>