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321" r:id="rId5"/>
    <p:sldId id="322" r:id="rId6"/>
    <p:sldId id="263" r:id="rId7"/>
    <p:sldId id="294" r:id="rId8"/>
    <p:sldId id="324" r:id="rId9"/>
    <p:sldId id="325" r:id="rId10"/>
    <p:sldId id="331" r:id="rId11"/>
    <p:sldId id="332" r:id="rId12"/>
    <p:sldId id="362" r:id="rId13"/>
    <p:sldId id="363" r:id="rId14"/>
    <p:sldId id="364" r:id="rId15"/>
    <p:sldId id="365" r:id="rId16"/>
    <p:sldId id="361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152EF-84EC-4F14-A30E-3AFFDDAA0120}" v="14" dt="2022-02-10T18:22:45.699"/>
    <p1510:client id="{1DE474D3-77A7-47E3-BEE6-C1E02F88E5BE}" v="842" dt="2022-01-06T18:21:11.149"/>
    <p1510:client id="{3034B59E-8C8D-4ECD-B5A7-A2401FEC2E2D}" v="736" dt="2022-01-26T17:58:36.986"/>
    <p1510:client id="{33414AD3-637B-427F-9247-4E5650AC9EF4}" v="1" dt="2021-12-31T14:43:27.187"/>
    <p1510:client id="{3BB8F8B9-3FC1-4347-97AD-F961C861F95F}" v="3" dt="2022-01-24T15:47:37.068"/>
    <p1510:client id="{4D821822-2852-4613-B2B7-57E588DB3E8B}" v="3673" dt="2022-02-09T18:40:17.439"/>
    <p1510:client id="{5409E37E-C6C1-4397-854B-F3BD8289953F}" v="4491" dt="2022-03-04T16:58:16.224"/>
    <p1510:client id="{5A60DBC2-8039-4295-BA9A-9CD383E69BC2}" v="832" dt="2021-12-29T16:55:39.778"/>
    <p1510:client id="{601B61A7-4F66-43CA-8D03-A08629C78BC4}" v="219" dt="2022-02-10T17:05:17.473"/>
    <p1510:client id="{604B8694-4396-40AA-967E-D02CBD21D5F1}" v="1060" dt="2022-04-12T19:49:20.448"/>
    <p1510:client id="{70FBAFAB-D28C-4F24-B4BE-C662717B2A52}" v="17" dt="2022-01-25T19:41:44.939"/>
    <p1510:client id="{80C9AA0A-1E2F-4553-B002-D53810303DC9}" v="52" dt="2022-02-10T18:51:42.052"/>
    <p1510:client id="{87B4D3BB-775F-4124-ADE1-F5B1450851DD}" v="430" dt="2022-02-09T13:51:08.922"/>
    <p1510:client id="{953C56F2-2802-4E35-BC24-A7098606A94F}" v="5" dt="2021-12-29T17:00:40.200"/>
    <p1510:client id="{A92656F3-35DF-4110-B60A-AE3ABDAA26AE}" v="1" dt="2021-12-31T15:23:17.538"/>
    <p1510:client id="{AC2FA598-C781-4E99-96F2-5586F52ED130}" v="1147" dt="2022-01-06T15:24:53.348"/>
    <p1510:client id="{BCC67524-A0E7-4074-94BB-C250CB7AA36C}" v="184" dt="2021-12-31T15:35:55.931"/>
    <p1510:client id="{C0C5ACFD-6BC8-44EE-90BE-091E9EF38860}" v="431" dt="2022-03-03T16:06:04.779"/>
    <p1510:client id="{C101F7FF-CE9A-4D41-BFB8-6DF4F7496A42}" v="1680" dt="2022-01-26T16:57:02.068"/>
    <p1510:client id="{C8487662-8D37-4CA5-A620-2F2B1A409EBE}" v="378" dt="2022-04-12T14:51:10.694"/>
    <p1510:client id="{C84D0DC0-A551-44ED-BCEB-C8D77581584F}" v="2" dt="2022-04-12T13:41:01.555"/>
    <p1510:client id="{D7C2A6EE-B982-438B-838E-A06250B14565}" v="474" dt="2022-01-24T19:40:36.072"/>
    <p1510:client id="{DD7B1BC5-6F13-49C4-B0AD-1BC80B0FD579}" v="2378" dt="2022-04-12T18:01:03.285"/>
    <p1510:client id="{E1D724DA-9DDD-4F91-9D33-D98EDEC8653A}" v="39" dt="2022-02-09T22:10:11.411"/>
    <p1510:client id="{F81827AC-B32E-4FC1-86A3-D97B01BA7B69}" v="506" dt="2022-01-25T13:41:11.644"/>
    <p1510:client id="{FF21FF0A-6F42-4291-9453-3C34D69E9F82}" v="650" dt="2022-01-25T14:43:04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no rara" userId="e9fb7294042be555" providerId="Windows Live" clId="Web-{DD7B1BC5-6F13-49C4-B0AD-1BC80B0FD579}"/>
    <pc:docChg chg="addSld delSld modSld">
      <pc:chgData name="Nono rara" userId="e9fb7294042be555" providerId="Windows Live" clId="Web-{DD7B1BC5-6F13-49C4-B0AD-1BC80B0FD579}" dt="2022-04-12T18:01:01.597" v="1823" actId="20577"/>
      <pc:docMkLst>
        <pc:docMk/>
      </pc:docMkLst>
      <pc:sldChg chg="modSp">
        <pc:chgData name="Nono rara" userId="e9fb7294042be555" providerId="Windows Live" clId="Web-{DD7B1BC5-6F13-49C4-B0AD-1BC80B0FD579}" dt="2022-04-12T16:19:27.307" v="491" actId="20577"/>
        <pc:sldMkLst>
          <pc:docMk/>
          <pc:sldMk cId="3784089036" sldId="256"/>
        </pc:sldMkLst>
        <pc:spChg chg="mod">
          <ac:chgData name="Nono rara" userId="e9fb7294042be555" providerId="Windows Live" clId="Web-{DD7B1BC5-6F13-49C4-B0AD-1BC80B0FD579}" dt="2022-04-12T16:19:27.307" v="491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modSp">
        <pc:chgData name="Nono rara" userId="e9fb7294042be555" providerId="Windows Live" clId="Web-{DD7B1BC5-6F13-49C4-B0AD-1BC80B0FD579}" dt="2022-04-12T15:58:43.770" v="122" actId="20577"/>
        <pc:sldMkLst>
          <pc:docMk/>
          <pc:sldMk cId="349711363" sldId="263"/>
        </pc:sldMkLst>
        <pc:spChg chg="mod">
          <ac:chgData name="Nono rara" userId="e9fb7294042be555" providerId="Windows Live" clId="Web-{DD7B1BC5-6F13-49C4-B0AD-1BC80B0FD579}" dt="2022-04-12T15:58:43.770" v="122" actId="20577"/>
          <ac:spMkLst>
            <pc:docMk/>
            <pc:sldMk cId="349711363" sldId="263"/>
            <ac:spMk id="2" creationId="{5BEB000B-3842-40F0-A883-D4DCBED880EF}"/>
          </ac:spMkLst>
        </pc:spChg>
      </pc:sldChg>
      <pc:sldChg chg="addSp delSp modSp">
        <pc:chgData name="Nono rara" userId="e9fb7294042be555" providerId="Windows Live" clId="Web-{DD7B1BC5-6F13-49C4-B0AD-1BC80B0FD579}" dt="2022-04-12T16:04:20.530" v="151" actId="20577"/>
        <pc:sldMkLst>
          <pc:docMk/>
          <pc:sldMk cId="1479015541" sldId="294"/>
        </pc:sldMkLst>
        <pc:spChg chg="mod">
          <ac:chgData name="Nono rara" userId="e9fb7294042be555" providerId="Windows Live" clId="Web-{DD7B1BC5-6F13-49C4-B0AD-1BC80B0FD579}" dt="2022-04-12T16:04:20.530" v="151" actId="20577"/>
          <ac:spMkLst>
            <pc:docMk/>
            <pc:sldMk cId="1479015541" sldId="294"/>
            <ac:spMk id="2" creationId="{1164AE74-8178-4783-9E01-927E6ABBB542}"/>
          </ac:spMkLst>
        </pc:spChg>
        <pc:spChg chg="mod">
          <ac:chgData name="Nono rara" userId="e9fb7294042be555" providerId="Windows Live" clId="Web-{DD7B1BC5-6F13-49C4-B0AD-1BC80B0FD579}" dt="2022-04-12T16:00:54.040" v="123" actId="20577"/>
          <ac:spMkLst>
            <pc:docMk/>
            <pc:sldMk cId="1479015541" sldId="294"/>
            <ac:spMk id="3" creationId="{6E3FFD05-AC79-476E-A811-8258C0B7BD9B}"/>
          </ac:spMkLst>
        </pc:spChg>
        <pc:picChg chg="add del mod">
          <ac:chgData name="Nono rara" userId="e9fb7294042be555" providerId="Windows Live" clId="Web-{DD7B1BC5-6F13-49C4-B0AD-1BC80B0FD579}" dt="2022-04-12T16:02:17.214" v="144"/>
          <ac:picMkLst>
            <pc:docMk/>
            <pc:sldMk cId="1479015541" sldId="294"/>
            <ac:picMk id="4" creationId="{0DA808F7-EBB5-510F-0E02-D5863A09655C}"/>
          </ac:picMkLst>
        </pc:picChg>
        <pc:picChg chg="add mod">
          <ac:chgData name="Nono rara" userId="e9fb7294042be555" providerId="Windows Live" clId="Web-{DD7B1BC5-6F13-49C4-B0AD-1BC80B0FD579}" dt="2022-04-12T16:02:55.387" v="149" actId="14100"/>
          <ac:picMkLst>
            <pc:docMk/>
            <pc:sldMk cId="1479015541" sldId="294"/>
            <ac:picMk id="5" creationId="{6C19D864-2992-B979-A0FA-3E4D8B37DAC8}"/>
          </ac:picMkLst>
        </pc:picChg>
      </pc:sldChg>
      <pc:sldChg chg="modSp">
        <pc:chgData name="Nono rara" userId="e9fb7294042be555" providerId="Windows Live" clId="Web-{DD7B1BC5-6F13-49C4-B0AD-1BC80B0FD579}" dt="2022-04-12T15:58:37.833" v="119" actId="20577"/>
        <pc:sldMkLst>
          <pc:docMk/>
          <pc:sldMk cId="3055837312" sldId="322"/>
        </pc:sldMkLst>
        <pc:spChg chg="mod">
          <ac:chgData name="Nono rara" userId="e9fb7294042be555" providerId="Windows Live" clId="Web-{DD7B1BC5-6F13-49C4-B0AD-1BC80B0FD579}" dt="2022-04-12T15:58:37.833" v="119" actId="20577"/>
          <ac:spMkLst>
            <pc:docMk/>
            <pc:sldMk cId="3055837312" sldId="322"/>
            <ac:spMk id="3" creationId="{2C419821-4476-4CE8-ABBE-DF2F0C18A2C6}"/>
          </ac:spMkLst>
        </pc:spChg>
      </pc:sldChg>
      <pc:sldChg chg="del">
        <pc:chgData name="Nono rara" userId="e9fb7294042be555" providerId="Windows Live" clId="Web-{DD7B1BC5-6F13-49C4-B0AD-1BC80B0FD579}" dt="2022-04-12T16:05:59.799" v="152"/>
        <pc:sldMkLst>
          <pc:docMk/>
          <pc:sldMk cId="2330571508" sldId="323"/>
        </pc:sldMkLst>
      </pc:sldChg>
      <pc:sldChg chg="addSp delSp modSp">
        <pc:chgData name="Nono rara" userId="e9fb7294042be555" providerId="Windows Live" clId="Web-{DD7B1BC5-6F13-49C4-B0AD-1BC80B0FD579}" dt="2022-04-12T16:15:42.269" v="394" actId="20577"/>
        <pc:sldMkLst>
          <pc:docMk/>
          <pc:sldMk cId="1263111966" sldId="324"/>
        </pc:sldMkLst>
        <pc:spChg chg="mod">
          <ac:chgData name="Nono rara" userId="e9fb7294042be555" providerId="Windows Live" clId="Web-{DD7B1BC5-6F13-49C4-B0AD-1BC80B0FD579}" dt="2022-04-12T16:07:09.051" v="239" actId="20577"/>
          <ac:spMkLst>
            <pc:docMk/>
            <pc:sldMk cId="1263111966" sldId="324"/>
            <ac:spMk id="2" creationId="{1164AE74-8178-4783-9E01-927E6ABBB542}"/>
          </ac:spMkLst>
        </pc:spChg>
        <pc:spChg chg="mod">
          <ac:chgData name="Nono rara" userId="e9fb7294042be555" providerId="Windows Live" clId="Web-{DD7B1BC5-6F13-49C4-B0AD-1BC80B0FD579}" dt="2022-04-12T16:15:42.269" v="394" actId="20577"/>
          <ac:spMkLst>
            <pc:docMk/>
            <pc:sldMk cId="1263111966" sldId="324"/>
            <ac:spMk id="3" creationId="{6E3FFD05-AC79-476E-A811-8258C0B7BD9B}"/>
          </ac:spMkLst>
        </pc:spChg>
        <pc:picChg chg="del">
          <ac:chgData name="Nono rara" userId="e9fb7294042be555" providerId="Windows Live" clId="Web-{DD7B1BC5-6F13-49C4-B0AD-1BC80B0FD579}" dt="2022-04-12T16:06:08.096" v="154"/>
          <ac:picMkLst>
            <pc:docMk/>
            <pc:sldMk cId="1263111966" sldId="324"/>
            <ac:picMk id="4" creationId="{931909CD-2237-40E9-802C-5E08F7C513F2}"/>
          </ac:picMkLst>
        </pc:picChg>
        <pc:picChg chg="add del mod">
          <ac:chgData name="Nono rara" userId="e9fb7294042be555" providerId="Windows Live" clId="Web-{DD7B1BC5-6F13-49C4-B0AD-1BC80B0FD579}" dt="2022-04-12T16:12:58.405" v="315"/>
          <ac:picMkLst>
            <pc:docMk/>
            <pc:sldMk cId="1263111966" sldId="324"/>
            <ac:picMk id="5" creationId="{14ADA166-A0FE-B146-059B-A503C6A2666B}"/>
          </ac:picMkLst>
        </pc:picChg>
        <pc:picChg chg="add mod">
          <ac:chgData name="Nono rara" userId="e9fb7294042be555" providerId="Windows Live" clId="Web-{DD7B1BC5-6F13-49C4-B0AD-1BC80B0FD579}" dt="2022-04-12T16:13:46.469" v="323" actId="14100"/>
          <ac:picMkLst>
            <pc:docMk/>
            <pc:sldMk cId="1263111966" sldId="324"/>
            <ac:picMk id="6" creationId="{11CAF212-62B8-4070-7418-CC23C6B01A07}"/>
          </ac:picMkLst>
        </pc:picChg>
      </pc:sldChg>
      <pc:sldChg chg="addSp delSp modSp">
        <pc:chgData name="Nono rara" userId="e9fb7294042be555" providerId="Windows Live" clId="Web-{DD7B1BC5-6F13-49C4-B0AD-1BC80B0FD579}" dt="2022-04-12T16:18:17.633" v="485" actId="14100"/>
        <pc:sldMkLst>
          <pc:docMk/>
          <pc:sldMk cId="824686182" sldId="325"/>
        </pc:sldMkLst>
        <pc:spChg chg="mod">
          <ac:chgData name="Nono rara" userId="e9fb7294042be555" providerId="Windows Live" clId="Web-{DD7B1BC5-6F13-49C4-B0AD-1BC80B0FD579}" dt="2022-04-12T16:17:50.086" v="478"/>
          <ac:spMkLst>
            <pc:docMk/>
            <pc:sldMk cId="824686182" sldId="325"/>
            <ac:spMk id="2" creationId="{1164AE74-8178-4783-9E01-927E6ABBB542}"/>
          </ac:spMkLst>
        </pc:spChg>
        <pc:spChg chg="mod">
          <ac:chgData name="Nono rara" userId="e9fb7294042be555" providerId="Windows Live" clId="Web-{DD7B1BC5-6F13-49C4-B0AD-1BC80B0FD579}" dt="2022-04-12T16:17:50.086" v="478"/>
          <ac:spMkLst>
            <pc:docMk/>
            <pc:sldMk cId="824686182" sldId="325"/>
            <ac:spMk id="3" creationId="{6E3FFD05-AC79-476E-A811-8258C0B7BD9B}"/>
          </ac:spMkLst>
        </pc:spChg>
        <pc:spChg chg="add del">
          <ac:chgData name="Nono rara" userId="e9fb7294042be555" providerId="Windows Live" clId="Web-{DD7B1BC5-6F13-49C4-B0AD-1BC80B0FD579}" dt="2022-04-12T16:17:50.086" v="478"/>
          <ac:spMkLst>
            <pc:docMk/>
            <pc:sldMk cId="824686182" sldId="325"/>
            <ac:spMk id="45" creationId="{C232B152-3720-4D3B-97ED-45CE5483F16F}"/>
          </ac:spMkLst>
        </pc:spChg>
        <pc:spChg chg="add del">
          <ac:chgData name="Nono rara" userId="e9fb7294042be555" providerId="Windows Live" clId="Web-{DD7B1BC5-6F13-49C4-B0AD-1BC80B0FD579}" dt="2022-04-12T16:17:50.086" v="478"/>
          <ac:spMkLst>
            <pc:docMk/>
            <pc:sldMk cId="824686182" sldId="325"/>
            <ac:spMk id="47" creationId="{11BAB570-FF10-4E96-8A3F-FA9804702B89}"/>
          </ac:spMkLst>
        </pc:spChg>
        <pc:spChg chg="add del">
          <ac:chgData name="Nono rara" userId="e9fb7294042be555" providerId="Windows Live" clId="Web-{DD7B1BC5-6F13-49C4-B0AD-1BC80B0FD579}" dt="2022-04-12T16:17:50.086" v="478"/>
          <ac:spMkLst>
            <pc:docMk/>
            <pc:sldMk cId="824686182" sldId="325"/>
            <ac:spMk id="49" creationId="{4B9FAFB2-BEB5-4848-8018-BCAD99E2E1AA}"/>
          </ac:spMkLst>
        </pc:spChg>
        <pc:spChg chg="add del">
          <ac:chgData name="Nono rara" userId="e9fb7294042be555" providerId="Windows Live" clId="Web-{DD7B1BC5-6F13-49C4-B0AD-1BC80B0FD579}" dt="2022-04-12T16:17:40.054" v="476"/>
          <ac:spMkLst>
            <pc:docMk/>
            <pc:sldMk cId="824686182" sldId="325"/>
            <ac:spMk id="54" creationId="{2B97F24A-32CE-4C1C-A50D-3016B394DCFB}"/>
          </ac:spMkLst>
        </pc:spChg>
        <pc:spChg chg="add del">
          <ac:chgData name="Nono rara" userId="e9fb7294042be555" providerId="Windows Live" clId="Web-{DD7B1BC5-6F13-49C4-B0AD-1BC80B0FD579}" dt="2022-04-12T16:17:40.054" v="476"/>
          <ac:spMkLst>
            <pc:docMk/>
            <pc:sldMk cId="824686182" sldId="325"/>
            <ac:spMk id="56" creationId="{CD8B4F24-440B-49E9-B85D-733523DC064B}"/>
          </ac:spMkLst>
        </pc:spChg>
        <pc:spChg chg="add del">
          <ac:chgData name="Nono rara" userId="e9fb7294042be555" providerId="Windows Live" clId="Web-{DD7B1BC5-6F13-49C4-B0AD-1BC80B0FD579}" dt="2022-04-12T16:17:50.086" v="478"/>
          <ac:spMkLst>
            <pc:docMk/>
            <pc:sldMk cId="824686182" sldId="325"/>
            <ac:spMk id="61" creationId="{33CD251C-A887-4D2F-925B-FC097198538B}"/>
          </ac:spMkLst>
        </pc:spChg>
        <pc:spChg chg="add del">
          <ac:chgData name="Nono rara" userId="e9fb7294042be555" providerId="Windows Live" clId="Web-{DD7B1BC5-6F13-49C4-B0AD-1BC80B0FD579}" dt="2022-04-12T16:17:50.086" v="478"/>
          <ac:spMkLst>
            <pc:docMk/>
            <pc:sldMk cId="824686182" sldId="325"/>
            <ac:spMk id="62" creationId="{3B2069EE-A08E-44F0-B3F9-3CF8CC2DCAD5}"/>
          </ac:spMkLst>
        </pc:spChg>
        <pc:grpChg chg="add del">
          <ac:chgData name="Nono rara" userId="e9fb7294042be555" providerId="Windows Live" clId="Web-{DD7B1BC5-6F13-49C4-B0AD-1BC80B0FD579}" dt="2022-04-12T16:17:50.086" v="478"/>
          <ac:grpSpMkLst>
            <pc:docMk/>
            <pc:sldMk cId="824686182" sldId="325"/>
            <ac:grpSpMk id="58" creationId="{C9888C69-11CC-40BA-BABF-F9B7E11C9156}"/>
          </ac:grpSpMkLst>
        </pc:grpChg>
        <pc:picChg chg="del">
          <ac:chgData name="Nono rara" userId="e9fb7294042be555" providerId="Windows Live" clId="Web-{DD7B1BC5-6F13-49C4-B0AD-1BC80B0FD579}" dt="2022-04-12T16:17:00.209" v="473"/>
          <ac:picMkLst>
            <pc:docMk/>
            <pc:sldMk cId="824686182" sldId="325"/>
            <ac:picMk id="4" creationId="{847EE1E7-7F1C-4C53-94F6-5A43DAAEC965}"/>
          </ac:picMkLst>
        </pc:picChg>
        <pc:picChg chg="add mod">
          <ac:chgData name="Nono rara" userId="e9fb7294042be555" providerId="Windows Live" clId="Web-{DD7B1BC5-6F13-49C4-B0AD-1BC80B0FD579}" dt="2022-04-12T16:18:17.633" v="485" actId="14100"/>
          <ac:picMkLst>
            <pc:docMk/>
            <pc:sldMk cId="824686182" sldId="325"/>
            <ac:picMk id="5" creationId="{FFEFC8DD-22CE-7A12-DE9F-3B5D23DE05D2}"/>
          </ac:picMkLst>
        </pc:picChg>
      </pc:sldChg>
      <pc:sldChg chg="del">
        <pc:chgData name="Nono rara" userId="e9fb7294042be555" providerId="Windows Live" clId="Web-{DD7B1BC5-6F13-49C4-B0AD-1BC80B0FD579}" dt="2022-04-12T16:19:11.072" v="488"/>
        <pc:sldMkLst>
          <pc:docMk/>
          <pc:sldMk cId="1241751827" sldId="326"/>
        </pc:sldMkLst>
      </pc:sldChg>
      <pc:sldChg chg="del">
        <pc:chgData name="Nono rara" userId="e9fb7294042be555" providerId="Windows Live" clId="Web-{DD7B1BC5-6F13-49C4-B0AD-1BC80B0FD579}" dt="2022-04-12T16:19:14.072" v="489"/>
        <pc:sldMkLst>
          <pc:docMk/>
          <pc:sldMk cId="2577228625" sldId="327"/>
        </pc:sldMkLst>
      </pc:sldChg>
      <pc:sldChg chg="modSp">
        <pc:chgData name="Nono rara" userId="e9fb7294042be555" providerId="Windows Live" clId="Web-{DD7B1BC5-6F13-49C4-B0AD-1BC80B0FD579}" dt="2022-04-12T16:20:00.761" v="522" actId="20577"/>
        <pc:sldMkLst>
          <pc:docMk/>
          <pc:sldMk cId="2155756487" sldId="331"/>
        </pc:sldMkLst>
        <pc:spChg chg="mod">
          <ac:chgData name="Nono rara" userId="e9fb7294042be555" providerId="Windows Live" clId="Web-{DD7B1BC5-6F13-49C4-B0AD-1BC80B0FD579}" dt="2022-04-12T16:20:00.761" v="522" actId="20577"/>
          <ac:spMkLst>
            <pc:docMk/>
            <pc:sldMk cId="2155756487" sldId="331"/>
            <ac:spMk id="2" creationId="{5BEB000B-3842-40F0-A883-D4DCBED880EF}"/>
          </ac:spMkLst>
        </pc:spChg>
      </pc:sldChg>
      <pc:sldChg chg="addSp delSp modSp">
        <pc:chgData name="Nono rara" userId="e9fb7294042be555" providerId="Windows Live" clId="Web-{DD7B1BC5-6F13-49C4-B0AD-1BC80B0FD579}" dt="2022-04-12T17:48:15.949" v="1461" actId="20577"/>
        <pc:sldMkLst>
          <pc:docMk/>
          <pc:sldMk cId="1526607947" sldId="332"/>
        </pc:sldMkLst>
        <pc:spChg chg="mod ord">
          <ac:chgData name="Nono rara" userId="e9fb7294042be555" providerId="Windows Live" clId="Web-{DD7B1BC5-6F13-49C4-B0AD-1BC80B0FD579}" dt="2022-04-12T17:48:15.949" v="1461" actId="20577"/>
          <ac:spMkLst>
            <pc:docMk/>
            <pc:sldMk cId="1526607947" sldId="332"/>
            <ac:spMk id="2" creationId="{6674106D-1B8C-44D5-8EB7-E06EEB5AFB6C}"/>
          </ac:spMkLst>
        </pc:spChg>
        <pc:spChg chg="add del mod">
          <ac:chgData name="Nono rara" userId="e9fb7294042be555" providerId="Windows Live" clId="Web-{DD7B1BC5-6F13-49C4-B0AD-1BC80B0FD579}" dt="2022-04-12T16:42:46.458" v="670"/>
          <ac:spMkLst>
            <pc:docMk/>
            <pc:sldMk cId="1526607947" sldId="332"/>
            <ac:spMk id="8" creationId="{14ABB99A-3AE4-B9E4-C9C2-299015BB2839}"/>
          </ac:spMkLst>
        </pc:spChg>
        <pc:spChg chg="add del">
          <ac:chgData name="Nono rara" userId="e9fb7294042be555" providerId="Windows Live" clId="Web-{DD7B1BC5-6F13-49C4-B0AD-1BC80B0FD579}" dt="2022-04-12T16:28:58.355" v="605"/>
          <ac:spMkLst>
            <pc:docMk/>
            <pc:sldMk cId="1526607947" sldId="332"/>
            <ac:spMk id="9" creationId="{C7FA33FF-088D-4F16-95A2-2C64D353DEA8}"/>
          </ac:spMkLst>
        </pc:spChg>
        <pc:spChg chg="add">
          <ac:chgData name="Nono rara" userId="e9fb7294042be555" providerId="Windows Live" clId="Web-{DD7B1BC5-6F13-49C4-B0AD-1BC80B0FD579}" dt="2022-04-12T16:59:53.098" v="799"/>
          <ac:spMkLst>
            <pc:docMk/>
            <pc:sldMk cId="1526607947" sldId="332"/>
            <ac:spMk id="10" creationId="{70523D1E-671A-E1F4-8C0E-530A3C1CA0FD}"/>
          </ac:spMkLst>
        </pc:spChg>
        <pc:spChg chg="add mod">
          <ac:chgData name="Nono rara" userId="e9fb7294042be555" providerId="Windows Live" clId="Web-{DD7B1BC5-6F13-49C4-B0AD-1BC80B0FD579}" dt="2022-04-12T17:00:16.755" v="814" actId="20577"/>
          <ac:spMkLst>
            <pc:docMk/>
            <pc:sldMk cId="1526607947" sldId="332"/>
            <ac:spMk id="11" creationId="{F1DEAE11-89B5-0E18-CF44-8EB782830F01}"/>
          </ac:spMkLst>
        </pc:spChg>
        <pc:spChg chg="add del">
          <ac:chgData name="Nono rara" userId="e9fb7294042be555" providerId="Windows Live" clId="Web-{DD7B1BC5-6F13-49C4-B0AD-1BC80B0FD579}" dt="2022-04-12T16:28:58.355" v="605"/>
          <ac:spMkLst>
            <pc:docMk/>
            <pc:sldMk cId="1526607947" sldId="332"/>
            <ac:spMk id="12" creationId="{FF9DEA15-78BD-4750-AA18-B9F28A6D5AB8}"/>
          </ac:spMkLst>
        </pc:spChg>
        <pc:spChg chg="add del">
          <ac:chgData name="Nono rara" userId="e9fb7294042be555" providerId="Windows Live" clId="Web-{DD7B1BC5-6F13-49C4-B0AD-1BC80B0FD579}" dt="2022-04-12T16:28:58.355" v="605"/>
          <ac:spMkLst>
            <pc:docMk/>
            <pc:sldMk cId="1526607947" sldId="332"/>
            <ac:spMk id="14" creationId="{A376EFB1-01CF-419F-ABF1-2AF02BBFCBD1}"/>
          </ac:spMkLst>
        </pc:spChg>
        <pc:spChg chg="add del">
          <ac:chgData name="Nono rara" userId="e9fb7294042be555" providerId="Windows Live" clId="Web-{DD7B1BC5-6F13-49C4-B0AD-1BC80B0FD579}" dt="2022-04-12T16:32:57.800" v="619"/>
          <ac:spMkLst>
            <pc:docMk/>
            <pc:sldMk cId="1526607947" sldId="332"/>
            <ac:spMk id="16" creationId="{823AC064-BC96-4F32-8AE1-B2FD38754823}"/>
          </ac:spMkLst>
        </pc:spChg>
        <pc:spChg chg="add del">
          <ac:chgData name="Nono rara" userId="e9fb7294042be555" providerId="Windows Live" clId="Web-{DD7B1BC5-6F13-49C4-B0AD-1BC80B0FD579}" dt="2022-04-12T16:28:42.558" v="604"/>
          <ac:spMkLst>
            <pc:docMk/>
            <pc:sldMk cId="1526607947" sldId="332"/>
            <ac:spMk id="19" creationId="{7316481C-0A49-4796-812B-0D64F063B720}"/>
          </ac:spMkLst>
        </pc:spChg>
        <pc:spChg chg="add del">
          <ac:chgData name="Nono rara" userId="e9fb7294042be555" providerId="Windows Live" clId="Web-{DD7B1BC5-6F13-49C4-B0AD-1BC80B0FD579}" dt="2022-04-12T16:36:20.587" v="639"/>
          <ac:spMkLst>
            <pc:docMk/>
            <pc:sldMk cId="1526607947" sldId="332"/>
            <ac:spMk id="20" creationId="{823AC064-BC96-4F32-8AE1-B2FD38754823}"/>
          </ac:spMkLst>
        </pc:spChg>
        <pc:spChg chg="add del">
          <ac:chgData name="Nono rara" userId="e9fb7294042be555" providerId="Windows Live" clId="Web-{DD7B1BC5-6F13-49C4-B0AD-1BC80B0FD579}" dt="2022-04-12T16:28:42.558" v="604"/>
          <ac:spMkLst>
            <pc:docMk/>
            <pc:sldMk cId="1526607947" sldId="332"/>
            <ac:spMk id="21" creationId="{A5271697-90F1-4A23-8EF2-0179F2EAFACB}"/>
          </ac:spMkLst>
        </pc:spChg>
        <pc:spChg chg="add del">
          <ac:chgData name="Nono rara" userId="e9fb7294042be555" providerId="Windows Live" clId="Web-{DD7B1BC5-6F13-49C4-B0AD-1BC80B0FD579}" dt="2022-04-12T16:36:20.587" v="638"/>
          <ac:spMkLst>
            <pc:docMk/>
            <pc:sldMk cId="1526607947" sldId="332"/>
            <ac:spMk id="32" creationId="{4845A0EE-C4C8-4AE1-B3C6-1261368AC036}"/>
          </ac:spMkLst>
        </pc:spChg>
        <pc:spChg chg="add del">
          <ac:chgData name="Nono rara" userId="e9fb7294042be555" providerId="Windows Live" clId="Web-{DD7B1BC5-6F13-49C4-B0AD-1BC80B0FD579}" dt="2022-04-12T16:37:14.323" v="649"/>
          <ac:spMkLst>
            <pc:docMk/>
            <pc:sldMk cId="1526607947" sldId="332"/>
            <ac:spMk id="35" creationId="{823AC064-BC96-4F32-8AE1-B2FD38754823}"/>
          </ac:spMkLst>
        </pc:spChg>
        <pc:spChg chg="add del">
          <ac:chgData name="Nono rara" userId="e9fb7294042be555" providerId="Windows Live" clId="Web-{DD7B1BC5-6F13-49C4-B0AD-1BC80B0FD579}" dt="2022-04-12T16:37:14.308" v="648"/>
          <ac:spMkLst>
            <pc:docMk/>
            <pc:sldMk cId="1526607947" sldId="332"/>
            <ac:spMk id="41" creationId="{A87EA4E9-DFD6-45D4-965D-8A79984EF440}"/>
          </ac:spMkLst>
        </pc:spChg>
        <pc:spChg chg="add">
          <ac:chgData name="Nono rara" userId="e9fb7294042be555" providerId="Windows Live" clId="Web-{DD7B1BC5-6F13-49C4-B0AD-1BC80B0FD579}" dt="2022-04-12T16:37:14.323" v="649"/>
          <ac:spMkLst>
            <pc:docMk/>
            <pc:sldMk cId="1526607947" sldId="332"/>
            <ac:spMk id="44" creationId="{823AC064-BC96-4F32-8AE1-B2FD38754823}"/>
          </ac:spMkLst>
        </pc:spChg>
        <pc:spChg chg="add del">
          <ac:chgData name="Nono rara" userId="e9fb7294042be555" providerId="Windows Live" clId="Web-{DD7B1BC5-6F13-49C4-B0AD-1BC80B0FD579}" dt="2022-04-12T16:28:42.558" v="604"/>
          <ac:spMkLst>
            <pc:docMk/>
            <pc:sldMk cId="1526607947" sldId="332"/>
            <ac:spMk id="45" creationId="{D9F5512A-48E1-4C07-B75E-3CCC517B6804}"/>
          </ac:spMkLst>
        </pc:spChg>
        <pc:grpChg chg="add del">
          <ac:chgData name="Nono rara" userId="e9fb7294042be555" providerId="Windows Live" clId="Web-{DD7B1BC5-6F13-49C4-B0AD-1BC80B0FD579}" dt="2022-04-12T16:28:42.558" v="604"/>
          <ac:grpSpMkLst>
            <pc:docMk/>
            <pc:sldMk cId="1526607947" sldId="332"/>
            <ac:grpSpMk id="23" creationId="{0924561D-756D-410B-973A-E68C2552C20C}"/>
          </ac:grpSpMkLst>
        </pc:grpChg>
        <pc:picChg chg="add del mod ord">
          <ac:chgData name="Nono rara" userId="e9fb7294042be555" providerId="Windows Live" clId="Web-{DD7B1BC5-6F13-49C4-B0AD-1BC80B0FD579}" dt="2022-04-12T16:37:27.042" v="650" actId="14100"/>
          <ac:picMkLst>
            <pc:docMk/>
            <pc:sldMk cId="1526607947" sldId="332"/>
            <ac:picMk id="3" creationId="{C901F10E-2CCB-8C24-6451-2A2871676535}"/>
          </ac:picMkLst>
        </pc:picChg>
        <pc:picChg chg="add del mod">
          <ac:chgData name="Nono rara" userId="e9fb7294042be555" providerId="Windows Live" clId="Web-{DD7B1BC5-6F13-49C4-B0AD-1BC80B0FD579}" dt="2022-04-12T16:31:24.344" v="615"/>
          <ac:picMkLst>
            <pc:docMk/>
            <pc:sldMk cId="1526607947" sldId="332"/>
            <ac:picMk id="4" creationId="{6068CE4F-BAF6-930A-EF19-710583AA370B}"/>
          </ac:picMkLst>
        </pc:picChg>
        <pc:picChg chg="add del mod">
          <ac:chgData name="Nono rara" userId="e9fb7294042be555" providerId="Windows Live" clId="Web-{DD7B1BC5-6F13-49C4-B0AD-1BC80B0FD579}" dt="2022-04-12T16:35:12.210" v="626"/>
          <ac:picMkLst>
            <pc:docMk/>
            <pc:sldMk cId="1526607947" sldId="332"/>
            <ac:picMk id="5" creationId="{723E6389-87E0-B9E6-ADD5-FB62DBA8A0C8}"/>
          </ac:picMkLst>
        </pc:picChg>
        <pc:picChg chg="add del mod">
          <ac:chgData name="Nono rara" userId="e9fb7294042be555" providerId="Windows Live" clId="Web-{DD7B1BC5-6F13-49C4-B0AD-1BC80B0FD579}" dt="2022-04-12T16:36:51.588" v="644"/>
          <ac:picMkLst>
            <pc:docMk/>
            <pc:sldMk cId="1526607947" sldId="332"/>
            <ac:picMk id="6" creationId="{A8161950-4F1F-ADCA-08FB-3F1F773BC482}"/>
          </ac:picMkLst>
        </pc:picChg>
        <pc:picChg chg="add mod">
          <ac:chgData name="Nono rara" userId="e9fb7294042be555" providerId="Windows Live" clId="Web-{DD7B1BC5-6F13-49C4-B0AD-1BC80B0FD579}" dt="2022-04-12T16:37:14.323" v="649"/>
          <ac:picMkLst>
            <pc:docMk/>
            <pc:sldMk cId="1526607947" sldId="332"/>
            <ac:picMk id="7" creationId="{7FE0875A-2B22-2492-B183-EABC587EC242}"/>
          </ac:picMkLst>
        </pc:picChg>
        <pc:picChg chg="del">
          <ac:chgData name="Nono rara" userId="e9fb7294042be555" providerId="Windows Live" clId="Web-{DD7B1BC5-6F13-49C4-B0AD-1BC80B0FD579}" dt="2022-04-12T16:20:47.185" v="548"/>
          <ac:picMkLst>
            <pc:docMk/>
            <pc:sldMk cId="1526607947" sldId="332"/>
            <ac:picMk id="15" creationId="{318921BD-FFC0-40EE-A8B0-C2F8C96376F4}"/>
          </ac:picMkLst>
        </pc:picChg>
        <pc:cxnChg chg="add del">
          <ac:chgData name="Nono rara" userId="e9fb7294042be555" providerId="Windows Live" clId="Web-{DD7B1BC5-6F13-49C4-B0AD-1BC80B0FD579}" dt="2022-04-12T16:32:57.800" v="619"/>
          <ac:cxnSpMkLst>
            <pc:docMk/>
            <pc:sldMk cId="1526607947" sldId="332"/>
            <ac:cxnSpMk id="17" creationId="{7E7C77BC-7138-40B1-A15B-20F57A494629}"/>
          </ac:cxnSpMkLst>
        </pc:cxnChg>
        <pc:cxnChg chg="add del">
          <ac:chgData name="Nono rara" userId="e9fb7294042be555" providerId="Windows Live" clId="Web-{DD7B1BC5-6F13-49C4-B0AD-1BC80B0FD579}" dt="2022-04-12T16:32:57.800" v="619"/>
          <ac:cxnSpMkLst>
            <pc:docMk/>
            <pc:sldMk cId="1526607947" sldId="332"/>
            <ac:cxnSpMk id="18" creationId="{DB146403-F3D6-484B-B2ED-97F9565D0370}"/>
          </ac:cxnSpMkLst>
        </pc:cxnChg>
        <pc:cxnChg chg="add del">
          <ac:chgData name="Nono rara" userId="e9fb7294042be555" providerId="Windows Live" clId="Web-{DD7B1BC5-6F13-49C4-B0AD-1BC80B0FD579}" dt="2022-04-12T16:36:20.587" v="639"/>
          <ac:cxnSpMkLst>
            <pc:docMk/>
            <pc:sldMk cId="1526607947" sldId="332"/>
            <ac:cxnSpMk id="25" creationId="{7E7C77BC-7138-40B1-A15B-20F57A494629}"/>
          </ac:cxnSpMkLst>
        </pc:cxnChg>
        <pc:cxnChg chg="add del">
          <ac:chgData name="Nono rara" userId="e9fb7294042be555" providerId="Windows Live" clId="Web-{DD7B1BC5-6F13-49C4-B0AD-1BC80B0FD579}" dt="2022-04-12T16:36:20.587" v="639"/>
          <ac:cxnSpMkLst>
            <pc:docMk/>
            <pc:sldMk cId="1526607947" sldId="332"/>
            <ac:cxnSpMk id="27" creationId="{DB146403-F3D6-484B-B2ED-97F9565D0370}"/>
          </ac:cxnSpMkLst>
        </pc:cxnChg>
        <pc:cxnChg chg="add del">
          <ac:chgData name="Nono rara" userId="e9fb7294042be555" providerId="Windows Live" clId="Web-{DD7B1BC5-6F13-49C4-B0AD-1BC80B0FD579}" dt="2022-04-12T16:37:14.323" v="649"/>
          <ac:cxnSpMkLst>
            <pc:docMk/>
            <pc:sldMk cId="1526607947" sldId="332"/>
            <ac:cxnSpMk id="34" creationId="{7E7C77BC-7138-40B1-A15B-20F57A494629}"/>
          </ac:cxnSpMkLst>
        </pc:cxnChg>
        <pc:cxnChg chg="add del">
          <ac:chgData name="Nono rara" userId="e9fb7294042be555" providerId="Windows Live" clId="Web-{DD7B1BC5-6F13-49C4-B0AD-1BC80B0FD579}" dt="2022-04-12T16:37:14.323" v="649"/>
          <ac:cxnSpMkLst>
            <pc:docMk/>
            <pc:sldMk cId="1526607947" sldId="332"/>
            <ac:cxnSpMk id="36" creationId="{DB146403-F3D6-484B-B2ED-97F9565D0370}"/>
          </ac:cxnSpMkLst>
        </pc:cxnChg>
        <pc:cxnChg chg="add">
          <ac:chgData name="Nono rara" userId="e9fb7294042be555" providerId="Windows Live" clId="Web-{DD7B1BC5-6F13-49C4-B0AD-1BC80B0FD579}" dt="2022-04-12T16:37:14.323" v="649"/>
          <ac:cxnSpMkLst>
            <pc:docMk/>
            <pc:sldMk cId="1526607947" sldId="332"/>
            <ac:cxnSpMk id="43" creationId="{7E7C77BC-7138-40B1-A15B-20F57A494629}"/>
          </ac:cxnSpMkLst>
        </pc:cxnChg>
        <pc:cxnChg chg="add">
          <ac:chgData name="Nono rara" userId="e9fb7294042be555" providerId="Windows Live" clId="Web-{DD7B1BC5-6F13-49C4-B0AD-1BC80B0FD579}" dt="2022-04-12T16:37:14.323" v="649"/>
          <ac:cxnSpMkLst>
            <pc:docMk/>
            <pc:sldMk cId="1526607947" sldId="332"/>
            <ac:cxnSpMk id="46" creationId="{DB146403-F3D6-484B-B2ED-97F9565D0370}"/>
          </ac:cxnSpMkLst>
        </pc:cxnChg>
      </pc:sldChg>
      <pc:sldChg chg="del">
        <pc:chgData name="Nono rara" userId="e9fb7294042be555" providerId="Windows Live" clId="Web-{DD7B1BC5-6F13-49C4-B0AD-1BC80B0FD579}" dt="2022-04-12T17:12:53.980" v="1085"/>
        <pc:sldMkLst>
          <pc:docMk/>
          <pc:sldMk cId="2213573439" sldId="333"/>
        </pc:sldMkLst>
      </pc:sldChg>
      <pc:sldChg chg="del">
        <pc:chgData name="Nono rara" userId="e9fb7294042be555" providerId="Windows Live" clId="Web-{DD7B1BC5-6F13-49C4-B0AD-1BC80B0FD579}" dt="2022-04-12T17:12:37.355" v="1066"/>
        <pc:sldMkLst>
          <pc:docMk/>
          <pc:sldMk cId="300808383" sldId="334"/>
        </pc:sldMkLst>
      </pc:sldChg>
      <pc:sldChg chg="del">
        <pc:chgData name="Nono rara" userId="e9fb7294042be555" providerId="Windows Live" clId="Web-{DD7B1BC5-6F13-49C4-B0AD-1BC80B0FD579}" dt="2022-04-12T17:12:49.590" v="1080"/>
        <pc:sldMkLst>
          <pc:docMk/>
          <pc:sldMk cId="829028239" sldId="335"/>
        </pc:sldMkLst>
      </pc:sldChg>
      <pc:sldChg chg="del">
        <pc:chgData name="Nono rara" userId="e9fb7294042be555" providerId="Windows Live" clId="Web-{DD7B1BC5-6F13-49C4-B0AD-1BC80B0FD579}" dt="2022-04-12T17:12:51.246" v="1081"/>
        <pc:sldMkLst>
          <pc:docMk/>
          <pc:sldMk cId="1238206336" sldId="337"/>
        </pc:sldMkLst>
      </pc:sldChg>
      <pc:sldChg chg="del">
        <pc:chgData name="Nono rara" userId="e9fb7294042be555" providerId="Windows Live" clId="Web-{DD7B1BC5-6F13-49C4-B0AD-1BC80B0FD579}" dt="2022-04-12T17:12:51.386" v="1082"/>
        <pc:sldMkLst>
          <pc:docMk/>
          <pc:sldMk cId="1706729822" sldId="338"/>
        </pc:sldMkLst>
      </pc:sldChg>
      <pc:sldChg chg="del">
        <pc:chgData name="Nono rara" userId="e9fb7294042be555" providerId="Windows Live" clId="Web-{DD7B1BC5-6F13-49C4-B0AD-1BC80B0FD579}" dt="2022-04-12T17:12:52.105" v="1083"/>
        <pc:sldMkLst>
          <pc:docMk/>
          <pc:sldMk cId="3486074810" sldId="340"/>
        </pc:sldMkLst>
      </pc:sldChg>
      <pc:sldChg chg="del">
        <pc:chgData name="Nono rara" userId="e9fb7294042be555" providerId="Windows Live" clId="Web-{DD7B1BC5-6F13-49C4-B0AD-1BC80B0FD579}" dt="2022-04-12T17:12:52.840" v="1084"/>
        <pc:sldMkLst>
          <pc:docMk/>
          <pc:sldMk cId="901947611" sldId="342"/>
        </pc:sldMkLst>
      </pc:sldChg>
      <pc:sldChg chg="del">
        <pc:chgData name="Nono rara" userId="e9fb7294042be555" providerId="Windows Live" clId="Web-{DD7B1BC5-6F13-49C4-B0AD-1BC80B0FD579}" dt="2022-04-12T17:12:38.527" v="1068"/>
        <pc:sldMkLst>
          <pc:docMk/>
          <pc:sldMk cId="2680479284" sldId="343"/>
        </pc:sldMkLst>
      </pc:sldChg>
      <pc:sldChg chg="modSp del">
        <pc:chgData name="Nono rara" userId="e9fb7294042be555" providerId="Windows Live" clId="Web-{DD7B1BC5-6F13-49C4-B0AD-1BC80B0FD579}" dt="2022-04-12T16:19:08.260" v="487"/>
        <pc:sldMkLst>
          <pc:docMk/>
          <pc:sldMk cId="3648234620" sldId="344"/>
        </pc:sldMkLst>
        <pc:spChg chg="mod">
          <ac:chgData name="Nono rara" userId="e9fb7294042be555" providerId="Windows Live" clId="Web-{DD7B1BC5-6F13-49C4-B0AD-1BC80B0FD579}" dt="2022-04-12T16:18:33.821" v="486" actId="20577"/>
          <ac:spMkLst>
            <pc:docMk/>
            <pc:sldMk cId="3648234620" sldId="344"/>
            <ac:spMk id="2" creationId="{1164AE74-8178-4783-9E01-927E6ABBB542}"/>
          </ac:spMkLst>
        </pc:spChg>
      </pc:sldChg>
      <pc:sldChg chg="del">
        <pc:chgData name="Nono rara" userId="e9fb7294042be555" providerId="Windows Live" clId="Web-{DD7B1BC5-6F13-49C4-B0AD-1BC80B0FD579}" dt="2022-04-12T17:12:34.120" v="1062"/>
        <pc:sldMkLst>
          <pc:docMk/>
          <pc:sldMk cId="3361096051" sldId="345"/>
        </pc:sldMkLst>
      </pc:sldChg>
      <pc:sldChg chg="del">
        <pc:chgData name="Nono rara" userId="e9fb7294042be555" providerId="Windows Live" clId="Web-{DD7B1BC5-6F13-49C4-B0AD-1BC80B0FD579}" dt="2022-04-12T17:12:35.245" v="1063"/>
        <pc:sldMkLst>
          <pc:docMk/>
          <pc:sldMk cId="485234480" sldId="346"/>
        </pc:sldMkLst>
      </pc:sldChg>
      <pc:sldChg chg="del">
        <pc:chgData name="Nono rara" userId="e9fb7294042be555" providerId="Windows Live" clId="Web-{DD7B1BC5-6F13-49C4-B0AD-1BC80B0FD579}" dt="2022-04-12T17:12:35.808" v="1064"/>
        <pc:sldMkLst>
          <pc:docMk/>
          <pc:sldMk cId="2446516408" sldId="347"/>
        </pc:sldMkLst>
      </pc:sldChg>
      <pc:sldChg chg="del">
        <pc:chgData name="Nono rara" userId="e9fb7294042be555" providerId="Windows Live" clId="Web-{DD7B1BC5-6F13-49C4-B0AD-1BC80B0FD579}" dt="2022-04-12T17:12:36.605" v="1065"/>
        <pc:sldMkLst>
          <pc:docMk/>
          <pc:sldMk cId="606226479" sldId="348"/>
        </pc:sldMkLst>
      </pc:sldChg>
      <pc:sldChg chg="del">
        <pc:chgData name="Nono rara" userId="e9fb7294042be555" providerId="Windows Live" clId="Web-{DD7B1BC5-6F13-49C4-B0AD-1BC80B0FD579}" dt="2022-04-12T17:12:37.886" v="1067"/>
        <pc:sldMkLst>
          <pc:docMk/>
          <pc:sldMk cId="1459392852" sldId="349"/>
        </pc:sldMkLst>
      </pc:sldChg>
      <pc:sldChg chg="del">
        <pc:chgData name="Nono rara" userId="e9fb7294042be555" providerId="Windows Live" clId="Web-{DD7B1BC5-6F13-49C4-B0AD-1BC80B0FD579}" dt="2022-04-12T17:12:39.292" v="1069"/>
        <pc:sldMkLst>
          <pc:docMk/>
          <pc:sldMk cId="2488369099" sldId="350"/>
        </pc:sldMkLst>
      </pc:sldChg>
      <pc:sldChg chg="del">
        <pc:chgData name="Nono rara" userId="e9fb7294042be555" providerId="Windows Live" clId="Web-{DD7B1BC5-6F13-49C4-B0AD-1BC80B0FD579}" dt="2022-04-12T17:12:39.824" v="1070"/>
        <pc:sldMkLst>
          <pc:docMk/>
          <pc:sldMk cId="1318042214" sldId="351"/>
        </pc:sldMkLst>
      </pc:sldChg>
      <pc:sldChg chg="del">
        <pc:chgData name="Nono rara" userId="e9fb7294042be555" providerId="Windows Live" clId="Web-{DD7B1BC5-6F13-49C4-B0AD-1BC80B0FD579}" dt="2022-04-12T17:12:40.542" v="1071"/>
        <pc:sldMkLst>
          <pc:docMk/>
          <pc:sldMk cId="2944417963" sldId="352"/>
        </pc:sldMkLst>
      </pc:sldChg>
      <pc:sldChg chg="del">
        <pc:chgData name="Nono rara" userId="e9fb7294042be555" providerId="Windows Live" clId="Web-{DD7B1BC5-6F13-49C4-B0AD-1BC80B0FD579}" dt="2022-04-12T17:12:41.371" v="1072"/>
        <pc:sldMkLst>
          <pc:docMk/>
          <pc:sldMk cId="2737139063" sldId="353"/>
        </pc:sldMkLst>
      </pc:sldChg>
      <pc:sldChg chg="del">
        <pc:chgData name="Nono rara" userId="e9fb7294042be555" providerId="Windows Live" clId="Web-{DD7B1BC5-6F13-49C4-B0AD-1BC80B0FD579}" dt="2022-04-12T17:12:42.214" v="1073"/>
        <pc:sldMkLst>
          <pc:docMk/>
          <pc:sldMk cId="3269363747" sldId="354"/>
        </pc:sldMkLst>
      </pc:sldChg>
      <pc:sldChg chg="del">
        <pc:chgData name="Nono rara" userId="e9fb7294042be555" providerId="Windows Live" clId="Web-{DD7B1BC5-6F13-49C4-B0AD-1BC80B0FD579}" dt="2022-04-12T17:12:44.136" v="1074"/>
        <pc:sldMkLst>
          <pc:docMk/>
          <pc:sldMk cId="1493507503" sldId="355"/>
        </pc:sldMkLst>
      </pc:sldChg>
      <pc:sldChg chg="del">
        <pc:chgData name="Nono rara" userId="e9fb7294042be555" providerId="Windows Live" clId="Web-{DD7B1BC5-6F13-49C4-B0AD-1BC80B0FD579}" dt="2022-04-12T17:12:45.511" v="1075"/>
        <pc:sldMkLst>
          <pc:docMk/>
          <pc:sldMk cId="1972552057" sldId="356"/>
        </pc:sldMkLst>
      </pc:sldChg>
      <pc:sldChg chg="del">
        <pc:chgData name="Nono rara" userId="e9fb7294042be555" providerId="Windows Live" clId="Web-{DD7B1BC5-6F13-49C4-B0AD-1BC80B0FD579}" dt="2022-04-12T17:12:46.511" v="1076"/>
        <pc:sldMkLst>
          <pc:docMk/>
          <pc:sldMk cId="107558024" sldId="357"/>
        </pc:sldMkLst>
      </pc:sldChg>
      <pc:sldChg chg="del">
        <pc:chgData name="Nono rara" userId="e9fb7294042be555" providerId="Windows Live" clId="Web-{DD7B1BC5-6F13-49C4-B0AD-1BC80B0FD579}" dt="2022-04-12T17:12:47.339" v="1077"/>
        <pc:sldMkLst>
          <pc:docMk/>
          <pc:sldMk cId="2412703880" sldId="358"/>
        </pc:sldMkLst>
      </pc:sldChg>
      <pc:sldChg chg="del">
        <pc:chgData name="Nono rara" userId="e9fb7294042be555" providerId="Windows Live" clId="Web-{DD7B1BC5-6F13-49C4-B0AD-1BC80B0FD579}" dt="2022-04-12T17:12:48.261" v="1078"/>
        <pc:sldMkLst>
          <pc:docMk/>
          <pc:sldMk cId="1070999243" sldId="359"/>
        </pc:sldMkLst>
      </pc:sldChg>
      <pc:sldChg chg="del">
        <pc:chgData name="Nono rara" userId="e9fb7294042be555" providerId="Windows Live" clId="Web-{DD7B1BC5-6F13-49C4-B0AD-1BC80B0FD579}" dt="2022-04-12T17:12:49.027" v="1079"/>
        <pc:sldMkLst>
          <pc:docMk/>
          <pc:sldMk cId="3788776355" sldId="360"/>
        </pc:sldMkLst>
      </pc:sldChg>
      <pc:sldChg chg="addSp modSp add replId">
        <pc:chgData name="Nono rara" userId="e9fb7294042be555" providerId="Windows Live" clId="Web-{DD7B1BC5-6F13-49C4-B0AD-1BC80B0FD579}" dt="2022-04-12T17:09:25.380" v="1051" actId="1076"/>
        <pc:sldMkLst>
          <pc:docMk/>
          <pc:sldMk cId="1636899043" sldId="361"/>
        </pc:sldMkLst>
        <pc:spChg chg="mod">
          <ac:chgData name="Nono rara" userId="e9fb7294042be555" providerId="Windows Live" clId="Web-{DD7B1BC5-6F13-49C4-B0AD-1BC80B0FD579}" dt="2022-04-12T17:08:39.942" v="1044" actId="20577"/>
          <ac:spMkLst>
            <pc:docMk/>
            <pc:sldMk cId="1636899043" sldId="361"/>
            <ac:spMk id="2" creationId="{6674106D-1B8C-44D5-8EB7-E06EEB5AFB6C}"/>
          </ac:spMkLst>
        </pc:spChg>
        <pc:spChg chg="add mod">
          <ac:chgData name="Nono rara" userId="e9fb7294042be555" providerId="Windows Live" clId="Web-{DD7B1BC5-6F13-49C4-B0AD-1BC80B0FD579}" dt="2022-04-12T17:09:25.380" v="1051" actId="1076"/>
          <ac:spMkLst>
            <pc:docMk/>
            <pc:sldMk cId="1636899043" sldId="361"/>
            <ac:spMk id="3" creationId="{592F2091-E2D3-8334-E06A-34EA3D07BD37}"/>
          </ac:spMkLst>
        </pc:spChg>
      </pc:sldChg>
      <pc:sldChg chg="addSp delSp modSp add replId">
        <pc:chgData name="Nono rara" userId="e9fb7294042be555" providerId="Windows Live" clId="Web-{DD7B1BC5-6F13-49C4-B0AD-1BC80B0FD579}" dt="2022-04-12T17:48:05.590" v="1459" actId="20577"/>
        <pc:sldMkLst>
          <pc:docMk/>
          <pc:sldMk cId="3415223106" sldId="362"/>
        </pc:sldMkLst>
        <pc:spChg chg="mod">
          <ac:chgData name="Nono rara" userId="e9fb7294042be555" providerId="Windows Live" clId="Web-{DD7B1BC5-6F13-49C4-B0AD-1BC80B0FD579}" dt="2022-04-12T17:48:05.590" v="1459" actId="20577"/>
          <ac:spMkLst>
            <pc:docMk/>
            <pc:sldMk cId="3415223106" sldId="362"/>
            <ac:spMk id="2" creationId="{6674106D-1B8C-44D5-8EB7-E06EEB5AFB6C}"/>
          </ac:spMkLst>
        </pc:spChg>
        <pc:spChg chg="add del">
          <ac:chgData name="Nono rara" userId="e9fb7294042be555" providerId="Windows Live" clId="Web-{DD7B1BC5-6F13-49C4-B0AD-1BC80B0FD579}" dt="2022-04-12T16:42:35.020" v="667"/>
          <ac:spMkLst>
            <pc:docMk/>
            <pc:sldMk cId="3415223106" sldId="362"/>
            <ac:spMk id="11" creationId="{54636471-5486-D19A-15BF-3C65AB751814}"/>
          </ac:spMkLst>
        </pc:spChg>
        <pc:spChg chg="add">
          <ac:chgData name="Nono rara" userId="e9fb7294042be555" providerId="Windows Live" clId="Web-{DD7B1BC5-6F13-49C4-B0AD-1BC80B0FD579}" dt="2022-04-12T16:59:22.128" v="780"/>
          <ac:spMkLst>
            <pc:docMk/>
            <pc:sldMk cId="3415223106" sldId="362"/>
            <ac:spMk id="12" creationId="{0AFAAE68-9814-5A3E-3975-6DAE0253B6CF}"/>
          </ac:spMkLst>
        </pc:spChg>
        <pc:spChg chg="add mod">
          <ac:chgData name="Nono rara" userId="e9fb7294042be555" providerId="Windows Live" clId="Web-{DD7B1BC5-6F13-49C4-B0AD-1BC80B0FD579}" dt="2022-04-12T16:59:43.769" v="798" actId="20577"/>
          <ac:spMkLst>
            <pc:docMk/>
            <pc:sldMk cId="3415223106" sldId="362"/>
            <ac:spMk id="13" creationId="{D559F0A6-E373-59D0-032B-069C5880BB4C}"/>
          </ac:spMkLst>
        </pc:spChg>
        <pc:spChg chg="del">
          <ac:chgData name="Nono rara" userId="e9fb7294042be555" providerId="Windows Live" clId="Web-{DD7B1BC5-6F13-49C4-B0AD-1BC80B0FD579}" dt="2022-04-12T16:38:51.764" v="653"/>
          <ac:spMkLst>
            <pc:docMk/>
            <pc:sldMk cId="3415223106" sldId="362"/>
            <ac:spMk id="16" creationId="{823AC064-BC96-4F32-8AE1-B2FD38754823}"/>
          </ac:spMkLst>
        </pc:spChg>
        <pc:spChg chg="add">
          <ac:chgData name="Nono rara" userId="e9fb7294042be555" providerId="Windows Live" clId="Web-{DD7B1BC5-6F13-49C4-B0AD-1BC80B0FD579}" dt="2022-04-12T16:38:51.764" v="653"/>
          <ac:spMkLst>
            <pc:docMk/>
            <pc:sldMk cId="3415223106" sldId="362"/>
            <ac:spMk id="23" creationId="{823AC064-BC96-4F32-8AE1-B2FD38754823}"/>
          </ac:spMkLst>
        </pc:spChg>
        <pc:picChg chg="del mod">
          <ac:chgData name="Nono rara" userId="e9fb7294042be555" providerId="Windows Live" clId="Web-{DD7B1BC5-6F13-49C4-B0AD-1BC80B0FD579}" dt="2022-04-12T16:31:08.672" v="613"/>
          <ac:picMkLst>
            <pc:docMk/>
            <pc:sldMk cId="3415223106" sldId="362"/>
            <ac:picMk id="3" creationId="{C901F10E-2CCB-8C24-6451-2A2871676535}"/>
          </ac:picMkLst>
        </pc:picChg>
        <pc:picChg chg="del">
          <ac:chgData name="Nono rara" userId="e9fb7294042be555" providerId="Windows Live" clId="Web-{DD7B1BC5-6F13-49C4-B0AD-1BC80B0FD579}" dt="2022-04-12T16:30:00.326" v="611"/>
          <ac:picMkLst>
            <pc:docMk/>
            <pc:sldMk cId="3415223106" sldId="362"/>
            <ac:picMk id="4" creationId="{6068CE4F-BAF6-930A-EF19-710583AA370B}"/>
          </ac:picMkLst>
        </pc:picChg>
        <pc:picChg chg="add mod ord">
          <ac:chgData name="Nono rara" userId="e9fb7294042be555" providerId="Windows Live" clId="Web-{DD7B1BC5-6F13-49C4-B0AD-1BC80B0FD579}" dt="2022-04-12T16:38:51.764" v="653"/>
          <ac:picMkLst>
            <pc:docMk/>
            <pc:sldMk cId="3415223106" sldId="362"/>
            <ac:picMk id="5" creationId="{DBE7BB63-D72E-F21A-4CB3-11DF0455B263}"/>
          </ac:picMkLst>
        </pc:picChg>
        <pc:picChg chg="add del">
          <ac:chgData name="Nono rara" userId="e9fb7294042be555" providerId="Windows Live" clId="Web-{DD7B1BC5-6F13-49C4-B0AD-1BC80B0FD579}" dt="2022-04-12T16:34:45.616" v="624"/>
          <ac:picMkLst>
            <pc:docMk/>
            <pc:sldMk cId="3415223106" sldId="362"/>
            <ac:picMk id="6" creationId="{2CD8825B-CAD1-9554-CE4E-B8AA52A27EC5}"/>
          </ac:picMkLst>
        </pc:picChg>
        <pc:picChg chg="add del mod">
          <ac:chgData name="Nono rara" userId="e9fb7294042be555" providerId="Windows Live" clId="Web-{DD7B1BC5-6F13-49C4-B0AD-1BC80B0FD579}" dt="2022-04-12T16:35:55.071" v="633"/>
          <ac:picMkLst>
            <pc:docMk/>
            <pc:sldMk cId="3415223106" sldId="362"/>
            <ac:picMk id="7" creationId="{7667D9F1-E988-6E15-D206-3D0C9BA35633}"/>
          </ac:picMkLst>
        </pc:picChg>
        <pc:picChg chg="add mod">
          <ac:chgData name="Nono rara" userId="e9fb7294042be555" providerId="Windows Live" clId="Web-{DD7B1BC5-6F13-49C4-B0AD-1BC80B0FD579}" dt="2022-04-12T16:38:51.764" v="653"/>
          <ac:picMkLst>
            <pc:docMk/>
            <pc:sldMk cId="3415223106" sldId="362"/>
            <ac:picMk id="9" creationId="{2984CF0A-394E-99EA-B922-3B454065B256}"/>
          </ac:picMkLst>
        </pc:picChg>
        <pc:cxnChg chg="del">
          <ac:chgData name="Nono rara" userId="e9fb7294042be555" providerId="Windows Live" clId="Web-{DD7B1BC5-6F13-49C4-B0AD-1BC80B0FD579}" dt="2022-04-12T16:38:51.764" v="653"/>
          <ac:cxnSpMkLst>
            <pc:docMk/>
            <pc:sldMk cId="3415223106" sldId="362"/>
            <ac:cxnSpMk id="17" creationId="{7E7C77BC-7138-40B1-A15B-20F57A494629}"/>
          </ac:cxnSpMkLst>
        </pc:cxnChg>
        <pc:cxnChg chg="del">
          <ac:chgData name="Nono rara" userId="e9fb7294042be555" providerId="Windows Live" clId="Web-{DD7B1BC5-6F13-49C4-B0AD-1BC80B0FD579}" dt="2022-04-12T16:38:51.764" v="653"/>
          <ac:cxnSpMkLst>
            <pc:docMk/>
            <pc:sldMk cId="3415223106" sldId="362"/>
            <ac:cxnSpMk id="18" creationId="{DB146403-F3D6-484B-B2ED-97F9565D0370}"/>
          </ac:cxnSpMkLst>
        </pc:cxnChg>
        <pc:cxnChg chg="add">
          <ac:chgData name="Nono rara" userId="e9fb7294042be555" providerId="Windows Live" clId="Web-{DD7B1BC5-6F13-49C4-B0AD-1BC80B0FD579}" dt="2022-04-12T16:38:51.764" v="653"/>
          <ac:cxnSpMkLst>
            <pc:docMk/>
            <pc:sldMk cId="3415223106" sldId="362"/>
            <ac:cxnSpMk id="25" creationId="{7E7C77BC-7138-40B1-A15B-20F57A494629}"/>
          </ac:cxnSpMkLst>
        </pc:cxnChg>
        <pc:cxnChg chg="add">
          <ac:chgData name="Nono rara" userId="e9fb7294042be555" providerId="Windows Live" clId="Web-{DD7B1BC5-6F13-49C4-B0AD-1BC80B0FD579}" dt="2022-04-12T16:38:51.764" v="653"/>
          <ac:cxnSpMkLst>
            <pc:docMk/>
            <pc:sldMk cId="3415223106" sldId="362"/>
            <ac:cxnSpMk id="27" creationId="{DB146403-F3D6-484B-B2ED-97F9565D0370}"/>
          </ac:cxnSpMkLst>
        </pc:cxnChg>
      </pc:sldChg>
      <pc:sldChg chg="addSp delSp modSp add replId">
        <pc:chgData name="Nono rara" userId="e9fb7294042be555" providerId="Windows Live" clId="Web-{DD7B1BC5-6F13-49C4-B0AD-1BC80B0FD579}" dt="2022-04-12T17:47:54.605" v="1457" actId="20577"/>
        <pc:sldMkLst>
          <pc:docMk/>
          <pc:sldMk cId="2532871402" sldId="363"/>
        </pc:sldMkLst>
        <pc:spChg chg="mod">
          <ac:chgData name="Nono rara" userId="e9fb7294042be555" providerId="Windows Live" clId="Web-{DD7B1BC5-6F13-49C4-B0AD-1BC80B0FD579}" dt="2022-04-12T17:47:54.605" v="1457" actId="20577"/>
          <ac:spMkLst>
            <pc:docMk/>
            <pc:sldMk cId="2532871402" sldId="363"/>
            <ac:spMk id="2" creationId="{6674106D-1B8C-44D5-8EB7-E06EEB5AFB6C}"/>
          </ac:spMkLst>
        </pc:spChg>
        <pc:spChg chg="add del">
          <ac:chgData name="Nono rara" userId="e9fb7294042be555" providerId="Windows Live" clId="Web-{DD7B1BC5-6F13-49C4-B0AD-1BC80B0FD579}" dt="2022-04-12T16:54:10.619" v="684"/>
          <ac:spMkLst>
            <pc:docMk/>
            <pc:sldMk cId="2532871402" sldId="363"/>
            <ac:spMk id="23" creationId="{823AC064-BC96-4F32-8AE1-B2FD38754823}"/>
          </ac:spMkLst>
        </pc:spChg>
        <pc:spChg chg="add">
          <ac:chgData name="Nono rara" userId="e9fb7294042be555" providerId="Windows Live" clId="Web-{DD7B1BC5-6F13-49C4-B0AD-1BC80B0FD579}" dt="2022-04-12T16:54:10.619" v="684"/>
          <ac:spMkLst>
            <pc:docMk/>
            <pc:sldMk cId="2532871402" sldId="363"/>
            <ac:spMk id="30" creationId="{7F57BEA8-497D-4AA8-8A18-BDCD696B25FE}"/>
          </ac:spMkLst>
        </pc:spChg>
        <pc:spChg chg="add del">
          <ac:chgData name="Nono rara" userId="e9fb7294042be555" providerId="Windows Live" clId="Web-{DD7B1BC5-6F13-49C4-B0AD-1BC80B0FD579}" dt="2022-04-12T16:45:31.557" v="682"/>
          <ac:spMkLst>
            <pc:docMk/>
            <pc:sldMk cId="2532871402" sldId="363"/>
            <ac:spMk id="34" creationId="{7F57BEA8-497D-4AA8-8A18-BDCD696B25FE}"/>
          </ac:spMkLst>
        </pc:spChg>
        <pc:picChg chg="add mod">
          <ac:chgData name="Nono rara" userId="e9fb7294042be555" providerId="Windows Live" clId="Web-{DD7B1BC5-6F13-49C4-B0AD-1BC80B0FD579}" dt="2022-04-12T16:59:18.159" v="779" actId="14100"/>
          <ac:picMkLst>
            <pc:docMk/>
            <pc:sldMk cId="2532871402" sldId="363"/>
            <ac:picMk id="3" creationId="{58277B32-306B-BC5D-49ED-BE1A90D12147}"/>
          </ac:picMkLst>
        </pc:picChg>
        <pc:picChg chg="del">
          <ac:chgData name="Nono rara" userId="e9fb7294042be555" providerId="Windows Live" clId="Web-{DD7B1BC5-6F13-49C4-B0AD-1BC80B0FD579}" dt="2022-04-12T16:44:15.070" v="677"/>
          <ac:picMkLst>
            <pc:docMk/>
            <pc:sldMk cId="2532871402" sldId="363"/>
            <ac:picMk id="5" creationId="{DBE7BB63-D72E-F21A-4CB3-11DF0455B263}"/>
          </ac:picMkLst>
        </pc:picChg>
        <pc:picChg chg="del">
          <ac:chgData name="Nono rara" userId="e9fb7294042be555" providerId="Windows Live" clId="Web-{DD7B1BC5-6F13-49C4-B0AD-1BC80B0FD579}" dt="2022-04-12T16:44:12.757" v="676"/>
          <ac:picMkLst>
            <pc:docMk/>
            <pc:sldMk cId="2532871402" sldId="363"/>
            <ac:picMk id="9" creationId="{2984CF0A-394E-99EA-B922-3B454065B256}"/>
          </ac:picMkLst>
        </pc:picChg>
        <pc:cxnChg chg="add del">
          <ac:chgData name="Nono rara" userId="e9fb7294042be555" providerId="Windows Live" clId="Web-{DD7B1BC5-6F13-49C4-B0AD-1BC80B0FD579}" dt="2022-04-12T16:54:10.619" v="684"/>
          <ac:cxnSpMkLst>
            <pc:docMk/>
            <pc:sldMk cId="2532871402" sldId="363"/>
            <ac:cxnSpMk id="25" creationId="{7E7C77BC-7138-40B1-A15B-20F57A494629}"/>
          </ac:cxnSpMkLst>
        </pc:cxnChg>
        <pc:cxnChg chg="add del">
          <ac:chgData name="Nono rara" userId="e9fb7294042be555" providerId="Windows Live" clId="Web-{DD7B1BC5-6F13-49C4-B0AD-1BC80B0FD579}" dt="2022-04-12T16:54:10.619" v="684"/>
          <ac:cxnSpMkLst>
            <pc:docMk/>
            <pc:sldMk cId="2532871402" sldId="363"/>
            <ac:cxnSpMk id="27" creationId="{DB146403-F3D6-484B-B2ED-97F9565D0370}"/>
          </ac:cxnSpMkLst>
        </pc:cxnChg>
        <pc:cxnChg chg="add">
          <ac:chgData name="Nono rara" userId="e9fb7294042be555" providerId="Windows Live" clId="Web-{DD7B1BC5-6F13-49C4-B0AD-1BC80B0FD579}" dt="2022-04-12T16:54:10.619" v="684"/>
          <ac:cxnSpMkLst>
            <pc:docMk/>
            <pc:sldMk cId="2532871402" sldId="363"/>
            <ac:cxnSpMk id="29" creationId="{D2E961F1-4A28-4A5F-BBD4-6E400E5E6C75}"/>
          </ac:cxnSpMkLst>
        </pc:cxnChg>
        <pc:cxnChg chg="add">
          <ac:chgData name="Nono rara" userId="e9fb7294042be555" providerId="Windows Live" clId="Web-{DD7B1BC5-6F13-49C4-B0AD-1BC80B0FD579}" dt="2022-04-12T16:54:10.619" v="684"/>
          <ac:cxnSpMkLst>
            <pc:docMk/>
            <pc:sldMk cId="2532871402" sldId="363"/>
            <ac:cxnSpMk id="31" creationId="{A82415D3-DDE5-4D63-8CB3-23A5EC581B27}"/>
          </ac:cxnSpMkLst>
        </pc:cxnChg>
        <pc:cxnChg chg="add del">
          <ac:chgData name="Nono rara" userId="e9fb7294042be555" providerId="Windows Live" clId="Web-{DD7B1BC5-6F13-49C4-B0AD-1BC80B0FD579}" dt="2022-04-12T16:45:31.557" v="682"/>
          <ac:cxnSpMkLst>
            <pc:docMk/>
            <pc:sldMk cId="2532871402" sldId="363"/>
            <ac:cxnSpMk id="32" creationId="{D2E961F1-4A28-4A5F-BBD4-6E400E5E6C75}"/>
          </ac:cxnSpMkLst>
        </pc:cxnChg>
        <pc:cxnChg chg="add">
          <ac:chgData name="Nono rara" userId="e9fb7294042be555" providerId="Windows Live" clId="Web-{DD7B1BC5-6F13-49C4-B0AD-1BC80B0FD579}" dt="2022-04-12T16:54:10.619" v="684"/>
          <ac:cxnSpMkLst>
            <pc:docMk/>
            <pc:sldMk cId="2532871402" sldId="363"/>
            <ac:cxnSpMk id="33" creationId="{AD7193FB-6AE6-4B3B-8F89-56B55DD63B4D}"/>
          </ac:cxnSpMkLst>
        </pc:cxnChg>
        <pc:cxnChg chg="add del">
          <ac:chgData name="Nono rara" userId="e9fb7294042be555" providerId="Windows Live" clId="Web-{DD7B1BC5-6F13-49C4-B0AD-1BC80B0FD579}" dt="2022-04-12T16:45:31.557" v="682"/>
          <ac:cxnSpMkLst>
            <pc:docMk/>
            <pc:sldMk cId="2532871402" sldId="363"/>
            <ac:cxnSpMk id="36" creationId="{A82415D3-DDE5-4D63-8CB3-23A5EC581B27}"/>
          </ac:cxnSpMkLst>
        </pc:cxnChg>
        <pc:cxnChg chg="add del">
          <ac:chgData name="Nono rara" userId="e9fb7294042be555" providerId="Windows Live" clId="Web-{DD7B1BC5-6F13-49C4-B0AD-1BC80B0FD579}" dt="2022-04-12T16:45:31.557" v="682"/>
          <ac:cxnSpMkLst>
            <pc:docMk/>
            <pc:sldMk cId="2532871402" sldId="363"/>
            <ac:cxnSpMk id="38" creationId="{AD7193FB-6AE6-4B3B-8F89-56B55DD63B4D}"/>
          </ac:cxnSpMkLst>
        </pc:cxnChg>
      </pc:sldChg>
      <pc:sldChg chg="add del replId">
        <pc:chgData name="Nono rara" userId="e9fb7294042be555" providerId="Windows Live" clId="Web-{DD7B1BC5-6F13-49C4-B0AD-1BC80B0FD579}" dt="2022-04-12T16:45:26.619" v="681"/>
        <pc:sldMkLst>
          <pc:docMk/>
          <pc:sldMk cId="91676095" sldId="364"/>
        </pc:sldMkLst>
      </pc:sldChg>
      <pc:sldChg chg="addSp delSp modSp add replId">
        <pc:chgData name="Nono rara" userId="e9fb7294042be555" providerId="Windows Live" clId="Web-{DD7B1BC5-6F13-49C4-B0AD-1BC80B0FD579}" dt="2022-04-12T17:47:44.480" v="1454" actId="20577"/>
        <pc:sldMkLst>
          <pc:docMk/>
          <pc:sldMk cId="2227903039" sldId="364"/>
        </pc:sldMkLst>
        <pc:spChg chg="mod ord">
          <ac:chgData name="Nono rara" userId="e9fb7294042be555" providerId="Windows Live" clId="Web-{DD7B1BC5-6F13-49C4-B0AD-1BC80B0FD579}" dt="2022-04-12T17:47:44.480" v="1454" actId="20577"/>
          <ac:spMkLst>
            <pc:docMk/>
            <pc:sldMk cId="2227903039" sldId="364"/>
            <ac:spMk id="2" creationId="{6674106D-1B8C-44D5-8EB7-E06EEB5AFB6C}"/>
          </ac:spMkLst>
        </pc:spChg>
        <pc:spChg chg="add mod">
          <ac:chgData name="Nono rara" userId="e9fb7294042be555" providerId="Windows Live" clId="Web-{DD7B1BC5-6F13-49C4-B0AD-1BC80B0FD579}" dt="2022-04-12T16:58:14.048" v="757" actId="20577"/>
          <ac:spMkLst>
            <pc:docMk/>
            <pc:sldMk cId="2227903039" sldId="364"/>
            <ac:spMk id="6" creationId="{878F6F89-4DB1-9E0E-4EE7-58EAB29D3C47}"/>
          </ac:spMkLst>
        </pc:spChg>
        <pc:spChg chg="add mod">
          <ac:chgData name="Nono rara" userId="e9fb7294042be555" providerId="Windows Live" clId="Web-{DD7B1BC5-6F13-49C4-B0AD-1BC80B0FD579}" dt="2022-04-12T16:58:57.862" v="778" actId="20577"/>
          <ac:spMkLst>
            <pc:docMk/>
            <pc:sldMk cId="2227903039" sldId="364"/>
            <ac:spMk id="17" creationId="{4302FB92-ABB1-3D75-9D0A-DBBCE757C758}"/>
          </ac:spMkLst>
        </pc:spChg>
        <pc:spChg chg="add del">
          <ac:chgData name="Nono rara" userId="e9fb7294042be555" providerId="Windows Live" clId="Web-{DD7B1BC5-6F13-49C4-B0AD-1BC80B0FD579}" dt="2022-04-12T16:57:03.124" v="732"/>
          <ac:spMkLst>
            <pc:docMk/>
            <pc:sldMk cId="2227903039" sldId="364"/>
            <ac:spMk id="23" creationId="{823AC064-BC96-4F32-8AE1-B2FD38754823}"/>
          </ac:spMkLst>
        </pc:spChg>
        <pc:spChg chg="add del">
          <ac:chgData name="Nono rara" userId="e9fb7294042be555" providerId="Windows Live" clId="Web-{DD7B1BC5-6F13-49C4-B0AD-1BC80B0FD579}" dt="2022-04-12T16:57:03.108" v="731"/>
          <ac:spMkLst>
            <pc:docMk/>
            <pc:sldMk cId="2227903039" sldId="364"/>
            <ac:spMk id="32" creationId="{68575C10-8187-4AC4-AD72-C754EAFD2867}"/>
          </ac:spMkLst>
        </pc:spChg>
        <pc:spChg chg="add">
          <ac:chgData name="Nono rara" userId="e9fb7294042be555" providerId="Windows Live" clId="Web-{DD7B1BC5-6F13-49C4-B0AD-1BC80B0FD579}" dt="2022-04-12T16:57:03.124" v="732"/>
          <ac:spMkLst>
            <pc:docMk/>
            <pc:sldMk cId="2227903039" sldId="364"/>
            <ac:spMk id="37" creationId="{823AC064-BC96-4F32-8AE1-B2FD38754823}"/>
          </ac:spMkLst>
        </pc:spChg>
        <pc:picChg chg="add mod ord">
          <ac:chgData name="Nono rara" userId="e9fb7294042be555" providerId="Windows Live" clId="Web-{DD7B1BC5-6F13-49C4-B0AD-1BC80B0FD579}" dt="2022-04-12T16:57:31.515" v="736" actId="1076"/>
          <ac:picMkLst>
            <pc:docMk/>
            <pc:sldMk cId="2227903039" sldId="364"/>
            <ac:picMk id="3" creationId="{698F4572-4547-C4A3-9B94-3FFFB156C42F}"/>
          </ac:picMkLst>
        </pc:picChg>
        <pc:picChg chg="add mod">
          <ac:chgData name="Nono rara" userId="e9fb7294042be555" providerId="Windows Live" clId="Web-{DD7B1BC5-6F13-49C4-B0AD-1BC80B0FD579}" dt="2022-04-12T16:57:32.812" v="737" actId="1076"/>
          <ac:picMkLst>
            <pc:docMk/>
            <pc:sldMk cId="2227903039" sldId="364"/>
            <ac:picMk id="4" creationId="{3C86BE9F-C7DD-9CC4-49B6-06FF8837E416}"/>
          </ac:picMkLst>
        </pc:picChg>
        <pc:picChg chg="del">
          <ac:chgData name="Nono rara" userId="e9fb7294042be555" providerId="Windows Live" clId="Web-{DD7B1BC5-6F13-49C4-B0AD-1BC80B0FD579}" dt="2022-04-12T16:55:26.309" v="725"/>
          <ac:picMkLst>
            <pc:docMk/>
            <pc:sldMk cId="2227903039" sldId="364"/>
            <ac:picMk id="5" creationId="{DBE7BB63-D72E-F21A-4CB3-11DF0455B263}"/>
          </ac:picMkLst>
        </pc:picChg>
        <pc:picChg chg="add del mod">
          <ac:chgData name="Nono rara" userId="e9fb7294042be555" providerId="Windows Live" clId="Web-{DD7B1BC5-6F13-49C4-B0AD-1BC80B0FD579}" dt="2022-04-12T16:58:26.783" v="759"/>
          <ac:picMkLst>
            <pc:docMk/>
            <pc:sldMk cId="2227903039" sldId="364"/>
            <ac:picMk id="7" creationId="{F3CB84D4-0ACA-125D-3BC6-BB0F1ADB80FC}"/>
          </ac:picMkLst>
        </pc:picChg>
        <pc:picChg chg="del">
          <ac:chgData name="Nono rara" userId="e9fb7294042be555" providerId="Windows Live" clId="Web-{DD7B1BC5-6F13-49C4-B0AD-1BC80B0FD579}" dt="2022-04-12T16:55:23.402" v="724"/>
          <ac:picMkLst>
            <pc:docMk/>
            <pc:sldMk cId="2227903039" sldId="364"/>
            <ac:picMk id="9" creationId="{2984CF0A-394E-99EA-B922-3B454065B256}"/>
          </ac:picMkLst>
        </pc:picChg>
        <pc:cxnChg chg="add del">
          <ac:chgData name="Nono rara" userId="e9fb7294042be555" providerId="Windows Live" clId="Web-{DD7B1BC5-6F13-49C4-B0AD-1BC80B0FD579}" dt="2022-04-12T16:57:03.124" v="732"/>
          <ac:cxnSpMkLst>
            <pc:docMk/>
            <pc:sldMk cId="2227903039" sldId="364"/>
            <ac:cxnSpMk id="25" creationId="{7E7C77BC-7138-40B1-A15B-20F57A494629}"/>
          </ac:cxnSpMkLst>
        </pc:cxnChg>
        <pc:cxnChg chg="add del">
          <ac:chgData name="Nono rara" userId="e9fb7294042be555" providerId="Windows Live" clId="Web-{DD7B1BC5-6F13-49C4-B0AD-1BC80B0FD579}" dt="2022-04-12T16:57:03.124" v="732"/>
          <ac:cxnSpMkLst>
            <pc:docMk/>
            <pc:sldMk cId="2227903039" sldId="364"/>
            <ac:cxnSpMk id="27" creationId="{DB146403-F3D6-484B-B2ED-97F9565D0370}"/>
          </ac:cxnSpMkLst>
        </pc:cxnChg>
        <pc:cxnChg chg="add del">
          <ac:chgData name="Nono rara" userId="e9fb7294042be555" providerId="Windows Live" clId="Web-{DD7B1BC5-6F13-49C4-B0AD-1BC80B0FD579}" dt="2022-04-12T16:57:03.108" v="731"/>
          <ac:cxnSpMkLst>
            <pc:docMk/>
            <pc:sldMk cId="2227903039" sldId="364"/>
            <ac:cxnSpMk id="34" creationId="{74E776C9-ED67-41B7-B3A3-4DF76EF3ACEE}"/>
          </ac:cxnSpMkLst>
        </pc:cxnChg>
        <pc:cxnChg chg="add">
          <ac:chgData name="Nono rara" userId="e9fb7294042be555" providerId="Windows Live" clId="Web-{DD7B1BC5-6F13-49C4-B0AD-1BC80B0FD579}" dt="2022-04-12T16:57:03.124" v="732"/>
          <ac:cxnSpMkLst>
            <pc:docMk/>
            <pc:sldMk cId="2227903039" sldId="364"/>
            <ac:cxnSpMk id="36" creationId="{DB146403-F3D6-484B-B2ED-97F9565D0370}"/>
          </ac:cxnSpMkLst>
        </pc:cxnChg>
        <pc:cxnChg chg="add">
          <ac:chgData name="Nono rara" userId="e9fb7294042be555" providerId="Windows Live" clId="Web-{DD7B1BC5-6F13-49C4-B0AD-1BC80B0FD579}" dt="2022-04-12T16:57:03.124" v="732"/>
          <ac:cxnSpMkLst>
            <pc:docMk/>
            <pc:sldMk cId="2227903039" sldId="364"/>
            <ac:cxnSpMk id="38" creationId="{7E7C77BC-7138-40B1-A15B-20F57A494629}"/>
          </ac:cxnSpMkLst>
        </pc:cxnChg>
      </pc:sldChg>
      <pc:sldChg chg="addSp delSp modSp add replId">
        <pc:chgData name="Nono rara" userId="e9fb7294042be555" providerId="Windows Live" clId="Web-{DD7B1BC5-6F13-49C4-B0AD-1BC80B0FD579}" dt="2022-04-12T17:48:30.903" v="1465" actId="20577"/>
        <pc:sldMkLst>
          <pc:docMk/>
          <pc:sldMk cId="1580725263" sldId="365"/>
        </pc:sldMkLst>
        <pc:spChg chg="mod">
          <ac:chgData name="Nono rara" userId="e9fb7294042be555" providerId="Windows Live" clId="Web-{DD7B1BC5-6F13-49C4-B0AD-1BC80B0FD579}" dt="2022-04-12T17:48:30.903" v="1465" actId="20577"/>
          <ac:spMkLst>
            <pc:docMk/>
            <pc:sldMk cId="1580725263" sldId="365"/>
            <ac:spMk id="2" creationId="{6674106D-1B8C-44D5-8EB7-E06EEB5AFB6C}"/>
          </ac:spMkLst>
        </pc:spChg>
        <pc:picChg chg="del">
          <ac:chgData name="Nono rara" userId="e9fb7294042be555" providerId="Windows Live" clId="Web-{DD7B1BC5-6F13-49C4-B0AD-1BC80B0FD579}" dt="2022-04-12T17:00:55.178" v="820"/>
          <ac:picMkLst>
            <pc:docMk/>
            <pc:sldMk cId="1580725263" sldId="365"/>
            <ac:picMk id="3" creationId="{698F4572-4547-C4A3-9B94-3FFFB156C42F}"/>
          </ac:picMkLst>
        </pc:picChg>
        <pc:picChg chg="del">
          <ac:chgData name="Nono rara" userId="e9fb7294042be555" providerId="Windows Live" clId="Web-{DD7B1BC5-6F13-49C4-B0AD-1BC80B0FD579}" dt="2022-04-12T17:00:58.100" v="821"/>
          <ac:picMkLst>
            <pc:docMk/>
            <pc:sldMk cId="1580725263" sldId="365"/>
            <ac:picMk id="4" creationId="{3C86BE9F-C7DD-9CC4-49B6-06FF8837E416}"/>
          </ac:picMkLst>
        </pc:picChg>
        <pc:picChg chg="add mod">
          <ac:chgData name="Nono rara" userId="e9fb7294042be555" providerId="Windows Live" clId="Web-{DD7B1BC5-6F13-49C4-B0AD-1BC80B0FD579}" dt="2022-04-12T17:02:50.431" v="835" actId="14100"/>
          <ac:picMkLst>
            <pc:docMk/>
            <pc:sldMk cId="1580725263" sldId="365"/>
            <ac:picMk id="5" creationId="{C6A2954F-F46B-C3D8-C4FF-1C46296714BE}"/>
          </ac:picMkLst>
        </pc:picChg>
        <pc:picChg chg="add mod">
          <ac:chgData name="Nono rara" userId="e9fb7294042be555" providerId="Windows Live" clId="Web-{DD7B1BC5-6F13-49C4-B0AD-1BC80B0FD579}" dt="2022-04-12T17:02:35.399" v="831" actId="14100"/>
          <ac:picMkLst>
            <pc:docMk/>
            <pc:sldMk cId="1580725263" sldId="365"/>
            <ac:picMk id="7" creationId="{64D51134-6303-5E1F-83E6-3BBACF98033D}"/>
          </ac:picMkLst>
        </pc:picChg>
      </pc:sldChg>
      <pc:sldChg chg="modSp add replId">
        <pc:chgData name="Nono rara" userId="e9fb7294042be555" providerId="Windows Live" clId="Web-{DD7B1BC5-6F13-49C4-B0AD-1BC80B0FD579}" dt="2022-04-12T18:00:45.940" v="1816" actId="20577"/>
        <pc:sldMkLst>
          <pc:docMk/>
          <pc:sldMk cId="3217421484" sldId="366"/>
        </pc:sldMkLst>
        <pc:spChg chg="mod">
          <ac:chgData name="Nono rara" userId="e9fb7294042be555" providerId="Windows Live" clId="Web-{DD7B1BC5-6F13-49C4-B0AD-1BC80B0FD579}" dt="2022-04-12T18:00:45.940" v="1816" actId="20577"/>
          <ac:spMkLst>
            <pc:docMk/>
            <pc:sldMk cId="3217421484" sldId="366"/>
            <ac:spMk id="2" creationId="{5BEB000B-3842-40F0-A883-D4DCBED880EF}"/>
          </ac:spMkLst>
        </pc:spChg>
      </pc:sldChg>
      <pc:sldChg chg="addSp delSp modSp add replId">
        <pc:chgData name="Nono rara" userId="e9fb7294042be555" providerId="Windows Live" clId="Web-{DD7B1BC5-6F13-49C4-B0AD-1BC80B0FD579}" dt="2022-04-12T17:48:40.528" v="1473" actId="20577"/>
        <pc:sldMkLst>
          <pc:docMk/>
          <pc:sldMk cId="2715005060" sldId="367"/>
        </pc:sldMkLst>
        <pc:spChg chg="mod">
          <ac:chgData name="Nono rara" userId="e9fb7294042be555" providerId="Windows Live" clId="Web-{DD7B1BC5-6F13-49C4-B0AD-1BC80B0FD579}" dt="2022-04-12T17:48:40.528" v="1473" actId="20577"/>
          <ac:spMkLst>
            <pc:docMk/>
            <pc:sldMk cId="2715005060" sldId="367"/>
            <ac:spMk id="2" creationId="{6674106D-1B8C-44D5-8EB7-E06EEB5AFB6C}"/>
          </ac:spMkLst>
        </pc:spChg>
        <pc:spChg chg="del">
          <ac:chgData name="Nono rara" userId="e9fb7294042be555" providerId="Windows Live" clId="Web-{DD7B1BC5-6F13-49C4-B0AD-1BC80B0FD579}" dt="2022-04-12T17:18:29.350" v="1091"/>
          <ac:spMkLst>
            <pc:docMk/>
            <pc:sldMk cId="2715005060" sldId="367"/>
            <ac:spMk id="6" creationId="{878F6F89-4DB1-9E0E-4EE7-58EAB29D3C47}"/>
          </ac:spMkLst>
        </pc:spChg>
        <pc:spChg chg="del mod">
          <ac:chgData name="Nono rara" userId="e9fb7294042be555" providerId="Windows Live" clId="Web-{DD7B1BC5-6F13-49C4-B0AD-1BC80B0FD579}" dt="2022-04-12T17:18:50.350" v="1094"/>
          <ac:spMkLst>
            <pc:docMk/>
            <pc:sldMk cId="2715005060" sldId="367"/>
            <ac:spMk id="17" creationId="{4302FB92-ABB1-3D75-9D0A-DBBCE757C758}"/>
          </ac:spMkLst>
        </pc:spChg>
        <pc:spChg chg="del">
          <ac:chgData name="Nono rara" userId="e9fb7294042be555" providerId="Windows Live" clId="Web-{DD7B1BC5-6F13-49C4-B0AD-1BC80B0FD579}" dt="2022-04-12T17:19:15.695" v="1099"/>
          <ac:spMkLst>
            <pc:docMk/>
            <pc:sldMk cId="2715005060" sldId="367"/>
            <ac:spMk id="37" creationId="{823AC064-BC96-4F32-8AE1-B2FD38754823}"/>
          </ac:spMkLst>
        </pc:spChg>
        <pc:spChg chg="add">
          <ac:chgData name="Nono rara" userId="e9fb7294042be555" providerId="Windows Live" clId="Web-{DD7B1BC5-6F13-49C4-B0AD-1BC80B0FD579}" dt="2022-04-12T17:19:15.695" v="1099"/>
          <ac:spMkLst>
            <pc:docMk/>
            <pc:sldMk cId="2715005060" sldId="367"/>
            <ac:spMk id="45" creationId="{7F57BEA8-497D-4AA8-8A18-BDCD696B25FE}"/>
          </ac:spMkLst>
        </pc:spChg>
        <pc:picChg chg="add mod">
          <ac:chgData name="Nono rara" userId="e9fb7294042be555" providerId="Windows Live" clId="Web-{DD7B1BC5-6F13-49C4-B0AD-1BC80B0FD579}" dt="2022-04-12T17:19:15.695" v="1099"/>
          <ac:picMkLst>
            <pc:docMk/>
            <pc:sldMk cId="2715005060" sldId="367"/>
            <ac:picMk id="3" creationId="{C91872CC-E5A5-79B4-4009-E29BF420C6AA}"/>
          </ac:picMkLst>
        </pc:picChg>
        <pc:picChg chg="del">
          <ac:chgData name="Nono rara" userId="e9fb7294042be555" providerId="Windows Live" clId="Web-{DD7B1BC5-6F13-49C4-B0AD-1BC80B0FD579}" dt="2022-04-12T17:18:15.365" v="1089"/>
          <ac:picMkLst>
            <pc:docMk/>
            <pc:sldMk cId="2715005060" sldId="367"/>
            <ac:picMk id="5" creationId="{C6A2954F-F46B-C3D8-C4FF-1C46296714BE}"/>
          </ac:picMkLst>
        </pc:picChg>
        <pc:picChg chg="del">
          <ac:chgData name="Nono rara" userId="e9fb7294042be555" providerId="Windows Live" clId="Web-{DD7B1BC5-6F13-49C4-B0AD-1BC80B0FD579}" dt="2022-04-12T17:18:22.928" v="1090"/>
          <ac:picMkLst>
            <pc:docMk/>
            <pc:sldMk cId="2715005060" sldId="367"/>
            <ac:picMk id="7" creationId="{64D51134-6303-5E1F-83E6-3BBACF98033D}"/>
          </ac:picMkLst>
        </pc:picChg>
        <pc:cxnChg chg="del">
          <ac:chgData name="Nono rara" userId="e9fb7294042be555" providerId="Windows Live" clId="Web-{DD7B1BC5-6F13-49C4-B0AD-1BC80B0FD579}" dt="2022-04-12T17:19:15.695" v="1099"/>
          <ac:cxnSpMkLst>
            <pc:docMk/>
            <pc:sldMk cId="2715005060" sldId="367"/>
            <ac:cxnSpMk id="36" creationId="{DB146403-F3D6-484B-B2ED-97F9565D0370}"/>
          </ac:cxnSpMkLst>
        </pc:cxnChg>
        <pc:cxnChg chg="del">
          <ac:chgData name="Nono rara" userId="e9fb7294042be555" providerId="Windows Live" clId="Web-{DD7B1BC5-6F13-49C4-B0AD-1BC80B0FD579}" dt="2022-04-12T17:19:15.695" v="1099"/>
          <ac:cxnSpMkLst>
            <pc:docMk/>
            <pc:sldMk cId="2715005060" sldId="367"/>
            <ac:cxnSpMk id="38" creationId="{7E7C77BC-7138-40B1-A15B-20F57A494629}"/>
          </ac:cxnSpMkLst>
        </pc:cxnChg>
        <pc:cxnChg chg="add">
          <ac:chgData name="Nono rara" userId="e9fb7294042be555" providerId="Windows Live" clId="Web-{DD7B1BC5-6F13-49C4-B0AD-1BC80B0FD579}" dt="2022-04-12T17:19:15.695" v="1099"/>
          <ac:cxnSpMkLst>
            <pc:docMk/>
            <pc:sldMk cId="2715005060" sldId="367"/>
            <ac:cxnSpMk id="43" creationId="{D2E961F1-4A28-4A5F-BBD4-6E400E5E6C75}"/>
          </ac:cxnSpMkLst>
        </pc:cxnChg>
        <pc:cxnChg chg="add">
          <ac:chgData name="Nono rara" userId="e9fb7294042be555" providerId="Windows Live" clId="Web-{DD7B1BC5-6F13-49C4-B0AD-1BC80B0FD579}" dt="2022-04-12T17:19:15.695" v="1099"/>
          <ac:cxnSpMkLst>
            <pc:docMk/>
            <pc:sldMk cId="2715005060" sldId="367"/>
            <ac:cxnSpMk id="47" creationId="{A82415D3-DDE5-4D63-8CB3-23A5EC581B27}"/>
          </ac:cxnSpMkLst>
        </pc:cxnChg>
        <pc:cxnChg chg="add">
          <ac:chgData name="Nono rara" userId="e9fb7294042be555" providerId="Windows Live" clId="Web-{DD7B1BC5-6F13-49C4-B0AD-1BC80B0FD579}" dt="2022-04-12T17:19:15.695" v="1099"/>
          <ac:cxnSpMkLst>
            <pc:docMk/>
            <pc:sldMk cId="2715005060" sldId="367"/>
            <ac:cxnSpMk id="49" creationId="{AD7193FB-6AE6-4B3B-8F89-56B55DD63B4D}"/>
          </ac:cxnSpMkLst>
        </pc:cxnChg>
      </pc:sldChg>
      <pc:sldChg chg="add del replId">
        <pc:chgData name="Nono rara" userId="e9fb7294042be555" providerId="Windows Live" clId="Web-{DD7B1BC5-6F13-49C4-B0AD-1BC80B0FD579}" dt="2022-04-12T17:18:55.772" v="1096"/>
        <pc:sldMkLst>
          <pc:docMk/>
          <pc:sldMk cId="1447307666" sldId="368"/>
        </pc:sldMkLst>
      </pc:sldChg>
      <pc:sldChg chg="addSp delSp modSp add replId">
        <pc:chgData name="Nono rara" userId="e9fb7294042be555" providerId="Windows Live" clId="Web-{DD7B1BC5-6F13-49C4-B0AD-1BC80B0FD579}" dt="2022-04-12T17:49:08.107" v="1478" actId="1076"/>
        <pc:sldMkLst>
          <pc:docMk/>
          <pc:sldMk cId="3588987690" sldId="368"/>
        </pc:sldMkLst>
        <pc:spChg chg="mod">
          <ac:chgData name="Nono rara" userId="e9fb7294042be555" providerId="Windows Live" clId="Web-{DD7B1BC5-6F13-49C4-B0AD-1BC80B0FD579}" dt="2022-04-12T17:49:08.107" v="1478" actId="1076"/>
          <ac:spMkLst>
            <pc:docMk/>
            <pc:sldMk cId="3588987690" sldId="368"/>
            <ac:spMk id="2" creationId="{6674106D-1B8C-44D5-8EB7-E06EEB5AFB6C}"/>
          </ac:spMkLst>
        </pc:spChg>
        <pc:spChg chg="add del mod">
          <ac:chgData name="Nono rara" userId="e9fb7294042be555" providerId="Windows Live" clId="Web-{DD7B1BC5-6F13-49C4-B0AD-1BC80B0FD579}" dt="2022-04-12T17:20:53.182" v="1115"/>
          <ac:spMkLst>
            <pc:docMk/>
            <pc:sldMk cId="3588987690" sldId="368"/>
            <ac:spMk id="4" creationId="{6BEB9A41-30AF-D214-00C0-43B8EFC13D29}"/>
          </ac:spMkLst>
        </pc:spChg>
        <pc:spChg chg="del">
          <ac:chgData name="Nono rara" userId="e9fb7294042be555" providerId="Windows Live" clId="Web-{DD7B1BC5-6F13-49C4-B0AD-1BC80B0FD579}" dt="2022-04-12T17:21:20.355" v="1118"/>
          <ac:spMkLst>
            <pc:docMk/>
            <pc:sldMk cId="3588987690" sldId="368"/>
            <ac:spMk id="45" creationId="{7F57BEA8-497D-4AA8-8A18-BDCD696B25FE}"/>
          </ac:spMkLst>
        </pc:spChg>
        <pc:spChg chg="add del">
          <ac:chgData name="Nono rara" userId="e9fb7294042be555" providerId="Windows Live" clId="Web-{DD7B1BC5-6F13-49C4-B0AD-1BC80B0FD579}" dt="2022-04-12T17:22:10.044" v="1121"/>
          <ac:spMkLst>
            <pc:docMk/>
            <pc:sldMk cId="3588987690" sldId="368"/>
            <ac:spMk id="56" creationId="{7F57BEA8-497D-4AA8-8A18-BDCD696B25FE}"/>
          </ac:spMkLst>
        </pc:spChg>
        <pc:spChg chg="add">
          <ac:chgData name="Nono rara" userId="e9fb7294042be555" providerId="Windows Live" clId="Web-{DD7B1BC5-6F13-49C4-B0AD-1BC80B0FD579}" dt="2022-04-12T17:22:10.044" v="1121"/>
          <ac:spMkLst>
            <pc:docMk/>
            <pc:sldMk cId="3588987690" sldId="368"/>
            <ac:spMk id="67" creationId="{7F57BEA8-497D-4AA8-8A18-BDCD696B25FE}"/>
          </ac:spMkLst>
        </pc:spChg>
        <pc:picChg chg="del">
          <ac:chgData name="Nono rara" userId="e9fb7294042be555" providerId="Windows Live" clId="Web-{DD7B1BC5-6F13-49C4-B0AD-1BC80B0FD579}" dt="2022-04-12T17:20:55.588" v="1116"/>
          <ac:picMkLst>
            <pc:docMk/>
            <pc:sldMk cId="3588987690" sldId="368"/>
            <ac:picMk id="3" creationId="{C91872CC-E5A5-79B4-4009-E29BF420C6AA}"/>
          </ac:picMkLst>
        </pc:picChg>
        <pc:picChg chg="add del mod">
          <ac:chgData name="Nono rara" userId="e9fb7294042be555" providerId="Windows Live" clId="Web-{DD7B1BC5-6F13-49C4-B0AD-1BC80B0FD579}" dt="2022-04-12T17:21:38.386" v="1119"/>
          <ac:picMkLst>
            <pc:docMk/>
            <pc:sldMk cId="3588987690" sldId="368"/>
            <ac:picMk id="5" creationId="{6DC18581-1EEB-1944-4739-1CF0017E4E34}"/>
          </ac:picMkLst>
        </pc:picChg>
        <pc:picChg chg="add mod">
          <ac:chgData name="Nono rara" userId="e9fb7294042be555" providerId="Windows Live" clId="Web-{DD7B1BC5-6F13-49C4-B0AD-1BC80B0FD579}" dt="2022-04-12T17:22:10.044" v="1121"/>
          <ac:picMkLst>
            <pc:docMk/>
            <pc:sldMk cId="3588987690" sldId="368"/>
            <ac:picMk id="6" creationId="{8045C484-399A-9113-D39B-39E018DDEB37}"/>
          </ac:picMkLst>
        </pc:picChg>
        <pc:cxnChg chg="del">
          <ac:chgData name="Nono rara" userId="e9fb7294042be555" providerId="Windows Live" clId="Web-{DD7B1BC5-6F13-49C4-B0AD-1BC80B0FD579}" dt="2022-04-12T17:21:20.355" v="1118"/>
          <ac:cxnSpMkLst>
            <pc:docMk/>
            <pc:sldMk cId="3588987690" sldId="368"/>
            <ac:cxnSpMk id="43" creationId="{D2E961F1-4A28-4A5F-BBD4-6E400E5E6C75}"/>
          </ac:cxnSpMkLst>
        </pc:cxnChg>
        <pc:cxnChg chg="del">
          <ac:chgData name="Nono rara" userId="e9fb7294042be555" providerId="Windows Live" clId="Web-{DD7B1BC5-6F13-49C4-B0AD-1BC80B0FD579}" dt="2022-04-12T17:21:20.355" v="1118"/>
          <ac:cxnSpMkLst>
            <pc:docMk/>
            <pc:sldMk cId="3588987690" sldId="368"/>
            <ac:cxnSpMk id="47" creationId="{A82415D3-DDE5-4D63-8CB3-23A5EC581B27}"/>
          </ac:cxnSpMkLst>
        </pc:cxnChg>
        <pc:cxnChg chg="del">
          <ac:chgData name="Nono rara" userId="e9fb7294042be555" providerId="Windows Live" clId="Web-{DD7B1BC5-6F13-49C4-B0AD-1BC80B0FD579}" dt="2022-04-12T17:21:20.355" v="1118"/>
          <ac:cxnSpMkLst>
            <pc:docMk/>
            <pc:sldMk cId="3588987690" sldId="368"/>
            <ac:cxnSpMk id="49" creationId="{AD7193FB-6AE6-4B3B-8F89-56B55DD63B4D}"/>
          </ac:cxnSpMkLst>
        </pc:cxnChg>
        <pc:cxnChg chg="add del">
          <ac:chgData name="Nono rara" userId="e9fb7294042be555" providerId="Windows Live" clId="Web-{DD7B1BC5-6F13-49C4-B0AD-1BC80B0FD579}" dt="2022-04-12T17:22:10.044" v="1121"/>
          <ac:cxnSpMkLst>
            <pc:docMk/>
            <pc:sldMk cId="3588987690" sldId="368"/>
            <ac:cxnSpMk id="54" creationId="{D2E961F1-4A28-4A5F-BBD4-6E400E5E6C75}"/>
          </ac:cxnSpMkLst>
        </pc:cxnChg>
        <pc:cxnChg chg="add del">
          <ac:chgData name="Nono rara" userId="e9fb7294042be555" providerId="Windows Live" clId="Web-{DD7B1BC5-6F13-49C4-B0AD-1BC80B0FD579}" dt="2022-04-12T17:22:10.044" v="1121"/>
          <ac:cxnSpMkLst>
            <pc:docMk/>
            <pc:sldMk cId="3588987690" sldId="368"/>
            <ac:cxnSpMk id="58" creationId="{A82415D3-DDE5-4D63-8CB3-23A5EC581B27}"/>
          </ac:cxnSpMkLst>
        </pc:cxnChg>
        <pc:cxnChg chg="add del">
          <ac:chgData name="Nono rara" userId="e9fb7294042be555" providerId="Windows Live" clId="Web-{DD7B1BC5-6F13-49C4-B0AD-1BC80B0FD579}" dt="2022-04-12T17:22:10.044" v="1121"/>
          <ac:cxnSpMkLst>
            <pc:docMk/>
            <pc:sldMk cId="3588987690" sldId="368"/>
            <ac:cxnSpMk id="60" creationId="{AD7193FB-6AE6-4B3B-8F89-56B55DD63B4D}"/>
          </ac:cxnSpMkLst>
        </pc:cxnChg>
        <pc:cxnChg chg="add">
          <ac:chgData name="Nono rara" userId="e9fb7294042be555" providerId="Windows Live" clId="Web-{DD7B1BC5-6F13-49C4-B0AD-1BC80B0FD579}" dt="2022-04-12T17:22:10.044" v="1121"/>
          <ac:cxnSpMkLst>
            <pc:docMk/>
            <pc:sldMk cId="3588987690" sldId="368"/>
            <ac:cxnSpMk id="65" creationId="{D2E961F1-4A28-4A5F-BBD4-6E400E5E6C75}"/>
          </ac:cxnSpMkLst>
        </pc:cxnChg>
        <pc:cxnChg chg="add">
          <ac:chgData name="Nono rara" userId="e9fb7294042be555" providerId="Windows Live" clId="Web-{DD7B1BC5-6F13-49C4-B0AD-1BC80B0FD579}" dt="2022-04-12T17:22:10.044" v="1121"/>
          <ac:cxnSpMkLst>
            <pc:docMk/>
            <pc:sldMk cId="3588987690" sldId="368"/>
            <ac:cxnSpMk id="69" creationId="{A82415D3-DDE5-4D63-8CB3-23A5EC581B27}"/>
          </ac:cxnSpMkLst>
        </pc:cxnChg>
        <pc:cxnChg chg="add">
          <ac:chgData name="Nono rara" userId="e9fb7294042be555" providerId="Windows Live" clId="Web-{DD7B1BC5-6F13-49C4-B0AD-1BC80B0FD579}" dt="2022-04-12T17:22:10.044" v="1121"/>
          <ac:cxnSpMkLst>
            <pc:docMk/>
            <pc:sldMk cId="3588987690" sldId="368"/>
            <ac:cxnSpMk id="71" creationId="{AD7193FB-6AE6-4B3B-8F89-56B55DD63B4D}"/>
          </ac:cxnSpMkLst>
        </pc:cxnChg>
      </pc:sldChg>
      <pc:sldChg chg="addSp delSp modSp add replId">
        <pc:chgData name="Nono rara" userId="e9fb7294042be555" providerId="Windows Live" clId="Web-{DD7B1BC5-6F13-49C4-B0AD-1BC80B0FD579}" dt="2022-04-12T17:25:05.096" v="1160"/>
        <pc:sldMkLst>
          <pc:docMk/>
          <pc:sldMk cId="2149502738" sldId="369"/>
        </pc:sldMkLst>
        <pc:spChg chg="mod">
          <ac:chgData name="Nono rara" userId="e9fb7294042be555" providerId="Windows Live" clId="Web-{DD7B1BC5-6F13-49C4-B0AD-1BC80B0FD579}" dt="2022-04-12T17:25:05.096" v="1160"/>
          <ac:spMkLst>
            <pc:docMk/>
            <pc:sldMk cId="2149502738" sldId="369"/>
            <ac:spMk id="2" creationId="{6674106D-1B8C-44D5-8EB7-E06EEB5AFB6C}"/>
          </ac:spMkLst>
        </pc:spChg>
        <pc:spChg chg="del">
          <ac:chgData name="Nono rara" userId="e9fb7294042be555" providerId="Windows Live" clId="Web-{DD7B1BC5-6F13-49C4-B0AD-1BC80B0FD579}" dt="2022-04-12T17:22:46.998" v="1129"/>
          <ac:spMkLst>
            <pc:docMk/>
            <pc:sldMk cId="2149502738" sldId="369"/>
            <ac:spMk id="67" creationId="{7F57BEA8-497D-4AA8-8A18-BDCD696B25FE}"/>
          </ac:spMkLst>
        </pc:spChg>
        <pc:spChg chg="add del">
          <ac:chgData name="Nono rara" userId="e9fb7294042be555" providerId="Windows Live" clId="Web-{DD7B1BC5-6F13-49C4-B0AD-1BC80B0FD579}" dt="2022-04-12T17:25:05.096" v="1160"/>
          <ac:spMkLst>
            <pc:docMk/>
            <pc:sldMk cId="2149502738" sldId="369"/>
            <ac:spMk id="76" creationId="{823AC064-BC96-4F32-8AE1-B2FD38754823}"/>
          </ac:spMkLst>
        </pc:spChg>
        <pc:spChg chg="add">
          <ac:chgData name="Nono rara" userId="e9fb7294042be555" providerId="Windows Live" clId="Web-{DD7B1BC5-6F13-49C4-B0AD-1BC80B0FD579}" dt="2022-04-12T17:25:05.096" v="1160"/>
          <ac:spMkLst>
            <pc:docMk/>
            <pc:sldMk cId="2149502738" sldId="369"/>
            <ac:spMk id="83" creationId="{D4771268-CB57-404A-9271-370EB28F6090}"/>
          </ac:spMkLst>
        </pc:spChg>
        <pc:picChg chg="add del mod">
          <ac:chgData name="Nono rara" userId="e9fb7294042be555" providerId="Windows Live" clId="Web-{DD7B1BC5-6F13-49C4-B0AD-1BC80B0FD579}" dt="2022-04-12T17:24:17.969" v="1158"/>
          <ac:picMkLst>
            <pc:docMk/>
            <pc:sldMk cId="2149502738" sldId="369"/>
            <ac:picMk id="3" creationId="{277B03B1-5062-5F78-EAA8-FC2AAE7339FD}"/>
          </ac:picMkLst>
        </pc:picChg>
        <pc:picChg chg="add mod">
          <ac:chgData name="Nono rara" userId="e9fb7294042be555" providerId="Windows Live" clId="Web-{DD7B1BC5-6F13-49C4-B0AD-1BC80B0FD579}" dt="2022-04-12T17:25:05.096" v="1160"/>
          <ac:picMkLst>
            <pc:docMk/>
            <pc:sldMk cId="2149502738" sldId="369"/>
            <ac:picMk id="4" creationId="{4933D220-2931-2CBC-2EB2-21EF481BF55E}"/>
          </ac:picMkLst>
        </pc:picChg>
        <pc:picChg chg="del">
          <ac:chgData name="Nono rara" userId="e9fb7294042be555" providerId="Windows Live" clId="Web-{DD7B1BC5-6F13-49C4-B0AD-1BC80B0FD579}" dt="2022-04-12T17:22:23.622" v="1127"/>
          <ac:picMkLst>
            <pc:docMk/>
            <pc:sldMk cId="2149502738" sldId="369"/>
            <ac:picMk id="6" creationId="{8045C484-399A-9113-D39B-39E018DDEB37}"/>
          </ac:picMkLst>
        </pc:picChg>
        <pc:cxnChg chg="del">
          <ac:chgData name="Nono rara" userId="e9fb7294042be555" providerId="Windows Live" clId="Web-{DD7B1BC5-6F13-49C4-B0AD-1BC80B0FD579}" dt="2022-04-12T17:22:46.998" v="1129"/>
          <ac:cxnSpMkLst>
            <pc:docMk/>
            <pc:sldMk cId="2149502738" sldId="369"/>
            <ac:cxnSpMk id="65" creationId="{D2E961F1-4A28-4A5F-BBD4-6E400E5E6C75}"/>
          </ac:cxnSpMkLst>
        </pc:cxnChg>
        <pc:cxnChg chg="del">
          <ac:chgData name="Nono rara" userId="e9fb7294042be555" providerId="Windows Live" clId="Web-{DD7B1BC5-6F13-49C4-B0AD-1BC80B0FD579}" dt="2022-04-12T17:22:46.998" v="1129"/>
          <ac:cxnSpMkLst>
            <pc:docMk/>
            <pc:sldMk cId="2149502738" sldId="369"/>
            <ac:cxnSpMk id="69" creationId="{A82415D3-DDE5-4D63-8CB3-23A5EC581B27}"/>
          </ac:cxnSpMkLst>
        </pc:cxnChg>
        <pc:cxnChg chg="del">
          <ac:chgData name="Nono rara" userId="e9fb7294042be555" providerId="Windows Live" clId="Web-{DD7B1BC5-6F13-49C4-B0AD-1BC80B0FD579}" dt="2022-04-12T17:22:46.998" v="1129"/>
          <ac:cxnSpMkLst>
            <pc:docMk/>
            <pc:sldMk cId="2149502738" sldId="369"/>
            <ac:cxnSpMk id="71" creationId="{AD7193FB-6AE6-4B3B-8F89-56B55DD63B4D}"/>
          </ac:cxnSpMkLst>
        </pc:cxnChg>
        <pc:cxnChg chg="add del">
          <ac:chgData name="Nono rara" userId="e9fb7294042be555" providerId="Windows Live" clId="Web-{DD7B1BC5-6F13-49C4-B0AD-1BC80B0FD579}" dt="2022-04-12T17:25:05.096" v="1160"/>
          <ac:cxnSpMkLst>
            <pc:docMk/>
            <pc:sldMk cId="2149502738" sldId="369"/>
            <ac:cxnSpMk id="78" creationId="{7E7C77BC-7138-40B1-A15B-20F57A494629}"/>
          </ac:cxnSpMkLst>
        </pc:cxnChg>
      </pc:sldChg>
      <pc:sldChg chg="addSp delSp modSp add replId">
        <pc:chgData name="Nono rara" userId="e9fb7294042be555" providerId="Windows Live" clId="Web-{DD7B1BC5-6F13-49C4-B0AD-1BC80B0FD579}" dt="2022-04-12T17:49:21.139" v="1485" actId="20577"/>
        <pc:sldMkLst>
          <pc:docMk/>
          <pc:sldMk cId="1435855646" sldId="370"/>
        </pc:sldMkLst>
        <pc:spChg chg="mod">
          <ac:chgData name="Nono rara" userId="e9fb7294042be555" providerId="Windows Live" clId="Web-{DD7B1BC5-6F13-49C4-B0AD-1BC80B0FD579}" dt="2022-04-12T17:49:21.139" v="1485" actId="20577"/>
          <ac:spMkLst>
            <pc:docMk/>
            <pc:sldMk cId="1435855646" sldId="370"/>
            <ac:spMk id="2" creationId="{6674106D-1B8C-44D5-8EB7-E06EEB5AFB6C}"/>
          </ac:spMkLst>
        </pc:spChg>
        <pc:spChg chg="add del">
          <ac:chgData name="Nono rara" userId="e9fb7294042be555" providerId="Windows Live" clId="Web-{DD7B1BC5-6F13-49C4-B0AD-1BC80B0FD579}" dt="2022-04-12T17:27:07.662" v="1210"/>
          <ac:spMkLst>
            <pc:docMk/>
            <pc:sldMk cId="1435855646" sldId="370"/>
            <ac:spMk id="3" creationId="{4C228D8F-B71C-6D43-88FB-127D82C0C221}"/>
          </ac:spMkLst>
        </pc:spChg>
        <pc:spChg chg="add mod">
          <ac:chgData name="Nono rara" userId="e9fb7294042be555" providerId="Windows Live" clId="Web-{DD7B1BC5-6F13-49C4-B0AD-1BC80B0FD579}" dt="2022-04-12T17:33:13.360" v="1257" actId="1076"/>
          <ac:spMkLst>
            <pc:docMk/>
            <pc:sldMk cId="1435855646" sldId="370"/>
            <ac:spMk id="4" creationId="{60025CBA-C3D9-86B7-E7C2-208515F588E8}"/>
          </ac:spMkLst>
        </pc:spChg>
        <pc:spChg chg="add mod">
          <ac:chgData name="Nono rara" userId="e9fb7294042be555" providerId="Windows Live" clId="Web-{DD7B1BC5-6F13-49C4-B0AD-1BC80B0FD579}" dt="2022-04-12T17:36:18.350" v="1279" actId="20577"/>
          <ac:spMkLst>
            <pc:docMk/>
            <pc:sldMk cId="1435855646" sldId="370"/>
            <ac:spMk id="10" creationId="{3C6A7697-8461-313B-DB07-1E6B0FF39E46}"/>
          </ac:spMkLst>
        </pc:spChg>
        <pc:spChg chg="add mod">
          <ac:chgData name="Nono rara" userId="e9fb7294042be555" providerId="Windows Live" clId="Web-{DD7B1BC5-6F13-49C4-B0AD-1BC80B0FD579}" dt="2022-04-12T17:34:26.565" v="1264" actId="1076"/>
          <ac:spMkLst>
            <pc:docMk/>
            <pc:sldMk cId="1435855646" sldId="370"/>
            <ac:spMk id="11" creationId="{A8461DA4-2FBE-8EF6-639B-27977B79C110}"/>
          </ac:spMkLst>
        </pc:spChg>
        <pc:spChg chg="add mod">
          <ac:chgData name="Nono rara" userId="e9fb7294042be555" providerId="Windows Live" clId="Web-{DD7B1BC5-6F13-49C4-B0AD-1BC80B0FD579}" dt="2022-04-12T17:34:11.049" v="1262" actId="1076"/>
          <ac:spMkLst>
            <pc:docMk/>
            <pc:sldMk cId="1435855646" sldId="370"/>
            <ac:spMk id="13" creationId="{AAB1E04A-F9B3-D0AD-0247-60D506873374}"/>
          </ac:spMkLst>
        </pc:spChg>
        <pc:spChg chg="add mod">
          <ac:chgData name="Nono rara" userId="e9fb7294042be555" providerId="Windows Live" clId="Web-{DD7B1BC5-6F13-49C4-B0AD-1BC80B0FD579}" dt="2022-04-12T17:33:58.049" v="1260" actId="1076"/>
          <ac:spMkLst>
            <pc:docMk/>
            <pc:sldMk cId="1435855646" sldId="370"/>
            <ac:spMk id="15" creationId="{3E77DFA5-6B08-B19E-8E50-09C63E8422F5}"/>
          </ac:spMkLst>
        </pc:spChg>
        <pc:spChg chg="add mod">
          <ac:chgData name="Nono rara" userId="e9fb7294042be555" providerId="Windows Live" clId="Web-{DD7B1BC5-6F13-49C4-B0AD-1BC80B0FD579}" dt="2022-04-12T17:37:06.539" v="1287" actId="14100"/>
          <ac:spMkLst>
            <pc:docMk/>
            <pc:sldMk cId="1435855646" sldId="370"/>
            <ac:spMk id="19" creationId="{AF72E2B5-C644-9CE3-B0E0-9833925A582B}"/>
          </ac:spMkLst>
        </pc:spChg>
        <pc:spChg chg="add mod">
          <ac:chgData name="Nono rara" userId="e9fb7294042be555" providerId="Windows Live" clId="Web-{DD7B1BC5-6F13-49C4-B0AD-1BC80B0FD579}" dt="2022-04-12T17:37:55.900" v="1307" actId="20577"/>
          <ac:spMkLst>
            <pc:docMk/>
            <pc:sldMk cId="1435855646" sldId="370"/>
            <ac:spMk id="20" creationId="{3243F912-DC70-9159-6EDD-846D0089D92C}"/>
          </ac:spMkLst>
        </pc:spChg>
        <pc:spChg chg="add mod">
          <ac:chgData name="Nono rara" userId="e9fb7294042be555" providerId="Windows Live" clId="Web-{DD7B1BC5-6F13-49C4-B0AD-1BC80B0FD579}" dt="2022-04-12T17:38:48.933" v="1324" actId="14100"/>
          <ac:spMkLst>
            <pc:docMk/>
            <pc:sldMk cId="1435855646" sldId="370"/>
            <ac:spMk id="21" creationId="{781DBA49-C459-8631-3AC9-200572F75530}"/>
          </ac:spMkLst>
        </pc:spChg>
        <pc:picChg chg="add mod">
          <ac:chgData name="Nono rara" userId="e9fb7294042be555" providerId="Windows Live" clId="Web-{DD7B1BC5-6F13-49C4-B0AD-1BC80B0FD579}" dt="2022-04-12T17:34:31.753" v="1265" actId="1076"/>
          <ac:picMkLst>
            <pc:docMk/>
            <pc:sldMk cId="1435855646" sldId="370"/>
            <ac:picMk id="5" creationId="{92DB8BAA-B685-502C-DEA5-B09B3E901F64}"/>
          </ac:picMkLst>
        </pc:picChg>
        <pc:picChg chg="del">
          <ac:chgData name="Nono rara" userId="e9fb7294042be555" providerId="Windows Live" clId="Web-{DD7B1BC5-6F13-49C4-B0AD-1BC80B0FD579}" dt="2022-04-12T17:27:22.740" v="1222"/>
          <ac:picMkLst>
            <pc:docMk/>
            <pc:sldMk cId="1435855646" sldId="370"/>
            <ac:picMk id="6" creationId="{8045C484-399A-9113-D39B-39E018DDEB37}"/>
          </ac:picMkLst>
        </pc:picChg>
        <pc:picChg chg="add mod">
          <ac:chgData name="Nono rara" userId="e9fb7294042be555" providerId="Windows Live" clId="Web-{DD7B1BC5-6F13-49C4-B0AD-1BC80B0FD579}" dt="2022-04-12T17:34:18.268" v="1263" actId="1076"/>
          <ac:picMkLst>
            <pc:docMk/>
            <pc:sldMk cId="1435855646" sldId="370"/>
            <ac:picMk id="7" creationId="{5A0ED2E0-BED7-0476-9656-4D5F10D2A603}"/>
          </ac:picMkLst>
        </pc:picChg>
        <pc:picChg chg="add mod">
          <ac:chgData name="Nono rara" userId="e9fb7294042be555" providerId="Windows Live" clId="Web-{DD7B1BC5-6F13-49C4-B0AD-1BC80B0FD579}" dt="2022-04-12T17:38:02.228" v="1308" actId="1076"/>
          <ac:picMkLst>
            <pc:docMk/>
            <pc:sldMk cId="1435855646" sldId="370"/>
            <ac:picMk id="8" creationId="{44869BE4-B98C-747A-6D03-BC95A007CE30}"/>
          </ac:picMkLst>
        </pc:picChg>
        <pc:picChg chg="add mod">
          <ac:chgData name="Nono rara" userId="e9fb7294042be555" providerId="Windows Live" clId="Web-{DD7B1BC5-6F13-49C4-B0AD-1BC80B0FD579}" dt="2022-04-12T17:38:08.994" v="1309" actId="1076"/>
          <ac:picMkLst>
            <pc:docMk/>
            <pc:sldMk cId="1435855646" sldId="370"/>
            <ac:picMk id="9" creationId="{693DA637-3CF4-EE07-D6BB-2558CB07A3D3}"/>
          </ac:picMkLst>
        </pc:picChg>
        <pc:picChg chg="add del mod">
          <ac:chgData name="Nono rara" userId="e9fb7294042be555" providerId="Windows Live" clId="Web-{DD7B1BC5-6F13-49C4-B0AD-1BC80B0FD579}" dt="2022-04-12T17:36:36.819" v="1281"/>
          <ac:picMkLst>
            <pc:docMk/>
            <pc:sldMk cId="1435855646" sldId="370"/>
            <ac:picMk id="12" creationId="{1C6455CD-AA81-D735-40E4-F5DE59D65F29}"/>
          </ac:picMkLst>
        </pc:picChg>
        <pc:picChg chg="add">
          <ac:chgData name="Nono rara" userId="e9fb7294042be555" providerId="Windows Live" clId="Web-{DD7B1BC5-6F13-49C4-B0AD-1BC80B0FD579}" dt="2022-04-12T17:38:55.558" v="1325"/>
          <ac:picMkLst>
            <pc:docMk/>
            <pc:sldMk cId="1435855646" sldId="370"/>
            <ac:picMk id="22" creationId="{2A217E48-6CAA-B455-195F-7F954F18F913}"/>
          </ac:picMkLst>
        </pc:picChg>
      </pc:sldChg>
      <pc:sldChg chg="addSp delSp modSp add replId">
        <pc:chgData name="Nono rara" userId="e9fb7294042be555" providerId="Windows Live" clId="Web-{DD7B1BC5-6F13-49C4-B0AD-1BC80B0FD579}" dt="2022-04-12T17:49:28.717" v="1488" actId="20577"/>
        <pc:sldMkLst>
          <pc:docMk/>
          <pc:sldMk cId="225591357" sldId="371"/>
        </pc:sldMkLst>
        <pc:spChg chg="mod">
          <ac:chgData name="Nono rara" userId="e9fb7294042be555" providerId="Windows Live" clId="Web-{DD7B1BC5-6F13-49C4-B0AD-1BC80B0FD579}" dt="2022-04-12T17:49:28.717" v="1488" actId="20577"/>
          <ac:spMkLst>
            <pc:docMk/>
            <pc:sldMk cId="225591357" sldId="371"/>
            <ac:spMk id="2" creationId="{6674106D-1B8C-44D5-8EB7-E06EEB5AFB6C}"/>
          </ac:spMkLst>
        </pc:spChg>
        <pc:spChg chg="add del">
          <ac:chgData name="Nono rara" userId="e9fb7294042be555" providerId="Windows Live" clId="Web-{DD7B1BC5-6F13-49C4-B0AD-1BC80B0FD579}" dt="2022-04-12T17:39:36.012" v="1334"/>
          <ac:spMkLst>
            <pc:docMk/>
            <pc:sldMk cId="225591357" sldId="371"/>
            <ac:spMk id="3" creationId="{CC33E008-E487-1264-CDCC-E4D64B1E4D9A}"/>
          </ac:spMkLst>
        </pc:spChg>
        <pc:spChg chg="mod">
          <ac:chgData name="Nono rara" userId="e9fb7294042be555" providerId="Windows Live" clId="Web-{DD7B1BC5-6F13-49C4-B0AD-1BC80B0FD579}" dt="2022-04-12T17:39:14.840" v="1329" actId="20577"/>
          <ac:spMkLst>
            <pc:docMk/>
            <pc:sldMk cId="225591357" sldId="371"/>
            <ac:spMk id="4" creationId="{60025CBA-C3D9-86B7-E7C2-208515F588E8}"/>
          </ac:spMkLst>
        </pc:spChg>
        <pc:spChg chg="mod">
          <ac:chgData name="Nono rara" userId="e9fb7294042be555" providerId="Windows Live" clId="Web-{DD7B1BC5-6F13-49C4-B0AD-1BC80B0FD579}" dt="2022-04-12T17:41:51.985" v="1368" actId="14100"/>
          <ac:spMkLst>
            <pc:docMk/>
            <pc:sldMk cId="225591357" sldId="371"/>
            <ac:spMk id="10" creationId="{3C6A7697-8461-313B-DB07-1E6B0FF39E46}"/>
          </ac:spMkLst>
        </pc:spChg>
        <pc:spChg chg="mod">
          <ac:chgData name="Nono rara" userId="e9fb7294042be555" providerId="Windows Live" clId="Web-{DD7B1BC5-6F13-49C4-B0AD-1BC80B0FD579}" dt="2022-04-12T17:40:50.452" v="1353" actId="1076"/>
          <ac:spMkLst>
            <pc:docMk/>
            <pc:sldMk cId="225591357" sldId="371"/>
            <ac:spMk id="11" creationId="{A8461DA4-2FBE-8EF6-639B-27977B79C110}"/>
          </ac:spMkLst>
        </pc:spChg>
        <pc:spChg chg="mod">
          <ac:chgData name="Nono rara" userId="e9fb7294042be555" providerId="Windows Live" clId="Web-{DD7B1BC5-6F13-49C4-B0AD-1BC80B0FD579}" dt="2022-04-12T17:40:30.936" v="1350" actId="1076"/>
          <ac:spMkLst>
            <pc:docMk/>
            <pc:sldMk cId="225591357" sldId="371"/>
            <ac:spMk id="13" creationId="{AAB1E04A-F9B3-D0AD-0247-60D506873374}"/>
          </ac:spMkLst>
        </pc:spChg>
        <pc:spChg chg="del mod">
          <ac:chgData name="Nono rara" userId="e9fb7294042be555" providerId="Windows Live" clId="Web-{DD7B1BC5-6F13-49C4-B0AD-1BC80B0FD579}" dt="2022-04-12T17:40:12.263" v="1345"/>
          <ac:spMkLst>
            <pc:docMk/>
            <pc:sldMk cId="225591357" sldId="371"/>
            <ac:spMk id="15" creationId="{3E77DFA5-6B08-B19E-8E50-09C63E8422F5}"/>
          </ac:spMkLst>
        </pc:spChg>
        <pc:spChg chg="add del mod">
          <ac:chgData name="Nono rara" userId="e9fb7294042be555" providerId="Windows Live" clId="Web-{DD7B1BC5-6F13-49C4-B0AD-1BC80B0FD579}" dt="2022-04-12T17:42:38.377" v="1391" actId="20577"/>
          <ac:spMkLst>
            <pc:docMk/>
            <pc:sldMk cId="225591357" sldId="371"/>
            <ac:spMk id="19" creationId="{AF72E2B5-C644-9CE3-B0E0-9833925A582B}"/>
          </ac:spMkLst>
        </pc:spChg>
        <pc:spChg chg="mod">
          <ac:chgData name="Nono rara" userId="e9fb7294042be555" providerId="Windows Live" clId="Web-{DD7B1BC5-6F13-49C4-B0AD-1BC80B0FD579}" dt="2022-04-12T17:44:13.927" v="1410" actId="20577"/>
          <ac:spMkLst>
            <pc:docMk/>
            <pc:sldMk cId="225591357" sldId="371"/>
            <ac:spMk id="20" creationId="{3243F912-DC70-9159-6EDD-846D0089D92C}"/>
          </ac:spMkLst>
        </pc:spChg>
        <pc:spChg chg="del">
          <ac:chgData name="Nono rara" userId="e9fb7294042be555" providerId="Windows Live" clId="Web-{DD7B1BC5-6F13-49C4-B0AD-1BC80B0FD579}" dt="2022-04-12T17:40:15.310" v="1346"/>
          <ac:spMkLst>
            <pc:docMk/>
            <pc:sldMk cId="225591357" sldId="371"/>
            <ac:spMk id="21" creationId="{781DBA49-C459-8631-3AC9-200572F75530}"/>
          </ac:spMkLst>
        </pc:spChg>
        <pc:picChg chg="del">
          <ac:chgData name="Nono rara" userId="e9fb7294042be555" providerId="Windows Live" clId="Web-{DD7B1BC5-6F13-49C4-B0AD-1BC80B0FD579}" dt="2022-04-12T17:41:04.187" v="1355"/>
          <ac:picMkLst>
            <pc:docMk/>
            <pc:sldMk cId="225591357" sldId="371"/>
            <ac:picMk id="5" creationId="{92DB8BAA-B685-502C-DEA5-B09B3E901F64}"/>
          </ac:picMkLst>
        </pc:picChg>
        <pc:picChg chg="add mod">
          <ac:chgData name="Nono rara" userId="e9fb7294042be555" providerId="Windows Live" clId="Web-{DD7B1BC5-6F13-49C4-B0AD-1BC80B0FD579}" dt="2022-04-12T17:41:49.641" v="1367" actId="1076"/>
          <ac:picMkLst>
            <pc:docMk/>
            <pc:sldMk cId="225591357" sldId="371"/>
            <ac:picMk id="6" creationId="{66765BF2-505A-0C21-6307-0439F2F2EE93}"/>
          </ac:picMkLst>
        </pc:picChg>
        <pc:picChg chg="del mod">
          <ac:chgData name="Nono rara" userId="e9fb7294042be555" providerId="Windows Live" clId="Web-{DD7B1BC5-6F13-49C4-B0AD-1BC80B0FD579}" dt="2022-04-12T17:42:40.908" v="1392"/>
          <ac:picMkLst>
            <pc:docMk/>
            <pc:sldMk cId="225591357" sldId="371"/>
            <ac:picMk id="7" creationId="{5A0ED2E0-BED7-0476-9656-4D5F10D2A603}"/>
          </ac:picMkLst>
        </pc:picChg>
        <pc:picChg chg="del mod">
          <ac:chgData name="Nono rara" userId="e9fb7294042be555" providerId="Windows Live" clId="Web-{DD7B1BC5-6F13-49C4-B0AD-1BC80B0FD579}" dt="2022-04-12T17:43:58.629" v="1395"/>
          <ac:picMkLst>
            <pc:docMk/>
            <pc:sldMk cId="225591357" sldId="371"/>
            <ac:picMk id="8" creationId="{44869BE4-B98C-747A-6D03-BC95A007CE30}"/>
          </ac:picMkLst>
        </pc:picChg>
        <pc:picChg chg="del">
          <ac:chgData name="Nono rara" userId="e9fb7294042be555" providerId="Windows Live" clId="Web-{DD7B1BC5-6F13-49C4-B0AD-1BC80B0FD579}" dt="2022-04-12T17:40:20.154" v="1348"/>
          <ac:picMkLst>
            <pc:docMk/>
            <pc:sldMk cId="225591357" sldId="371"/>
            <ac:picMk id="9" creationId="{693DA637-3CF4-EE07-D6BB-2558CB07A3D3}"/>
          </ac:picMkLst>
        </pc:picChg>
        <pc:picChg chg="add mod">
          <ac:chgData name="Nono rara" userId="e9fb7294042be555" providerId="Windows Live" clId="Web-{DD7B1BC5-6F13-49C4-B0AD-1BC80B0FD579}" dt="2022-04-12T17:43:09.518" v="1394" actId="1076"/>
          <ac:picMkLst>
            <pc:docMk/>
            <pc:sldMk cId="225591357" sldId="371"/>
            <ac:picMk id="12" creationId="{CDBAD9D2-EB10-F9FB-FE35-357F2B955B05}"/>
          </ac:picMkLst>
        </pc:picChg>
        <pc:picChg chg="add mod">
          <ac:chgData name="Nono rara" userId="e9fb7294042be555" providerId="Windows Live" clId="Web-{DD7B1BC5-6F13-49C4-B0AD-1BC80B0FD579}" dt="2022-04-12T17:44:03.895" v="1397" actId="1076"/>
          <ac:picMkLst>
            <pc:docMk/>
            <pc:sldMk cId="225591357" sldId="371"/>
            <ac:picMk id="14" creationId="{F6C19F13-2E50-513D-F2B9-D046293F9F51}"/>
          </ac:picMkLst>
        </pc:picChg>
        <pc:picChg chg="del">
          <ac:chgData name="Nono rara" userId="e9fb7294042be555" providerId="Windows Live" clId="Web-{DD7B1BC5-6F13-49C4-B0AD-1BC80B0FD579}" dt="2022-04-12T17:40:17.420" v="1347"/>
          <ac:picMkLst>
            <pc:docMk/>
            <pc:sldMk cId="225591357" sldId="371"/>
            <ac:picMk id="22" creationId="{2A217E48-6CAA-B455-195F-7F954F18F913}"/>
          </ac:picMkLst>
        </pc:picChg>
      </pc:sldChg>
      <pc:sldChg chg="addSp delSp modSp add replId">
        <pc:chgData name="Nono rara" userId="e9fb7294042be555" providerId="Windows Live" clId="Web-{DD7B1BC5-6F13-49C4-B0AD-1BC80B0FD579}" dt="2022-04-12T17:51:14.220" v="1533" actId="20577"/>
        <pc:sldMkLst>
          <pc:docMk/>
          <pc:sldMk cId="2433161462" sldId="372"/>
        </pc:sldMkLst>
        <pc:spChg chg="mod">
          <ac:chgData name="Nono rara" userId="e9fb7294042be555" providerId="Windows Live" clId="Web-{DD7B1BC5-6F13-49C4-B0AD-1BC80B0FD579}" dt="2022-04-12T17:51:14.220" v="1533" actId="20577"/>
          <ac:spMkLst>
            <pc:docMk/>
            <pc:sldMk cId="2433161462" sldId="372"/>
            <ac:spMk id="2" creationId="{6674106D-1B8C-44D5-8EB7-E06EEB5AFB6C}"/>
          </ac:spMkLst>
        </pc:spChg>
        <pc:spChg chg="del">
          <ac:chgData name="Nono rara" userId="e9fb7294042be555" providerId="Windows Live" clId="Web-{DD7B1BC5-6F13-49C4-B0AD-1BC80B0FD579}" dt="2022-04-12T17:50:46.516" v="1530"/>
          <ac:spMkLst>
            <pc:docMk/>
            <pc:sldMk cId="2433161462" sldId="372"/>
            <ac:spMk id="67" creationId="{7F57BEA8-497D-4AA8-8A18-BDCD696B25FE}"/>
          </ac:spMkLst>
        </pc:spChg>
        <pc:spChg chg="add">
          <ac:chgData name="Nono rara" userId="e9fb7294042be555" providerId="Windows Live" clId="Web-{DD7B1BC5-6F13-49C4-B0AD-1BC80B0FD579}" dt="2022-04-12T17:50:46.516" v="1530"/>
          <ac:spMkLst>
            <pc:docMk/>
            <pc:sldMk cId="2433161462" sldId="372"/>
            <ac:spMk id="78" creationId="{7F57BEA8-497D-4AA8-8A18-BDCD696B25FE}"/>
          </ac:spMkLst>
        </pc:spChg>
        <pc:picChg chg="add mod">
          <ac:chgData name="Nono rara" userId="e9fb7294042be555" providerId="Windows Live" clId="Web-{DD7B1BC5-6F13-49C4-B0AD-1BC80B0FD579}" dt="2022-04-12T17:50:46.516" v="1530"/>
          <ac:picMkLst>
            <pc:docMk/>
            <pc:sldMk cId="2433161462" sldId="372"/>
            <ac:picMk id="3" creationId="{8EF56668-D208-34E9-B3B0-83E85F57E860}"/>
          </ac:picMkLst>
        </pc:picChg>
        <pc:picChg chg="del">
          <ac:chgData name="Nono rara" userId="e9fb7294042be555" providerId="Windows Live" clId="Web-{DD7B1BC5-6F13-49C4-B0AD-1BC80B0FD579}" dt="2022-04-12T17:50:12.547" v="1528"/>
          <ac:picMkLst>
            <pc:docMk/>
            <pc:sldMk cId="2433161462" sldId="372"/>
            <ac:picMk id="6" creationId="{8045C484-399A-9113-D39B-39E018DDEB37}"/>
          </ac:picMkLst>
        </pc:picChg>
        <pc:cxnChg chg="del">
          <ac:chgData name="Nono rara" userId="e9fb7294042be555" providerId="Windows Live" clId="Web-{DD7B1BC5-6F13-49C4-B0AD-1BC80B0FD579}" dt="2022-04-12T17:50:46.516" v="1530"/>
          <ac:cxnSpMkLst>
            <pc:docMk/>
            <pc:sldMk cId="2433161462" sldId="372"/>
            <ac:cxnSpMk id="65" creationId="{D2E961F1-4A28-4A5F-BBD4-6E400E5E6C75}"/>
          </ac:cxnSpMkLst>
        </pc:cxnChg>
        <pc:cxnChg chg="del">
          <ac:chgData name="Nono rara" userId="e9fb7294042be555" providerId="Windows Live" clId="Web-{DD7B1BC5-6F13-49C4-B0AD-1BC80B0FD579}" dt="2022-04-12T17:50:46.516" v="1530"/>
          <ac:cxnSpMkLst>
            <pc:docMk/>
            <pc:sldMk cId="2433161462" sldId="372"/>
            <ac:cxnSpMk id="69" creationId="{A82415D3-DDE5-4D63-8CB3-23A5EC581B27}"/>
          </ac:cxnSpMkLst>
        </pc:cxnChg>
        <pc:cxnChg chg="del">
          <ac:chgData name="Nono rara" userId="e9fb7294042be555" providerId="Windows Live" clId="Web-{DD7B1BC5-6F13-49C4-B0AD-1BC80B0FD579}" dt="2022-04-12T17:50:46.516" v="1530"/>
          <ac:cxnSpMkLst>
            <pc:docMk/>
            <pc:sldMk cId="2433161462" sldId="372"/>
            <ac:cxnSpMk id="71" creationId="{AD7193FB-6AE6-4B3B-8F89-56B55DD63B4D}"/>
          </ac:cxnSpMkLst>
        </pc:cxnChg>
        <pc:cxnChg chg="add">
          <ac:chgData name="Nono rara" userId="e9fb7294042be555" providerId="Windows Live" clId="Web-{DD7B1BC5-6F13-49C4-B0AD-1BC80B0FD579}" dt="2022-04-12T17:50:46.516" v="1530"/>
          <ac:cxnSpMkLst>
            <pc:docMk/>
            <pc:sldMk cId="2433161462" sldId="372"/>
            <ac:cxnSpMk id="76" creationId="{D2E961F1-4A28-4A5F-BBD4-6E400E5E6C75}"/>
          </ac:cxnSpMkLst>
        </pc:cxnChg>
        <pc:cxnChg chg="add">
          <ac:chgData name="Nono rara" userId="e9fb7294042be555" providerId="Windows Live" clId="Web-{DD7B1BC5-6F13-49C4-B0AD-1BC80B0FD579}" dt="2022-04-12T17:50:46.516" v="1530"/>
          <ac:cxnSpMkLst>
            <pc:docMk/>
            <pc:sldMk cId="2433161462" sldId="372"/>
            <ac:cxnSpMk id="80" creationId="{A82415D3-DDE5-4D63-8CB3-23A5EC581B27}"/>
          </ac:cxnSpMkLst>
        </pc:cxnChg>
        <pc:cxnChg chg="add">
          <ac:chgData name="Nono rara" userId="e9fb7294042be555" providerId="Windows Live" clId="Web-{DD7B1BC5-6F13-49C4-B0AD-1BC80B0FD579}" dt="2022-04-12T17:50:46.516" v="1530"/>
          <ac:cxnSpMkLst>
            <pc:docMk/>
            <pc:sldMk cId="2433161462" sldId="372"/>
            <ac:cxnSpMk id="82" creationId="{AD7193FB-6AE6-4B3B-8F89-56B55DD63B4D}"/>
          </ac:cxnSpMkLst>
        </pc:cxnChg>
      </pc:sldChg>
      <pc:sldChg chg="addSp delSp modSp add replId">
        <pc:chgData name="Nono rara" userId="e9fb7294042be555" providerId="Windows Live" clId="Web-{DD7B1BC5-6F13-49C4-B0AD-1BC80B0FD579}" dt="2022-04-12T17:54:55.414" v="1575"/>
        <pc:sldMkLst>
          <pc:docMk/>
          <pc:sldMk cId="1947145327" sldId="373"/>
        </pc:sldMkLst>
        <pc:spChg chg="mod">
          <ac:chgData name="Nono rara" userId="e9fb7294042be555" providerId="Windows Live" clId="Web-{DD7B1BC5-6F13-49C4-B0AD-1BC80B0FD579}" dt="2022-04-12T17:54:55.414" v="1575"/>
          <ac:spMkLst>
            <pc:docMk/>
            <pc:sldMk cId="1947145327" sldId="373"/>
            <ac:spMk id="2" creationId="{6674106D-1B8C-44D5-8EB7-E06EEB5AFB6C}"/>
          </ac:spMkLst>
        </pc:spChg>
        <pc:spChg chg="del mod">
          <ac:chgData name="Nono rara" userId="e9fb7294042be555" providerId="Windows Live" clId="Web-{DD7B1BC5-6F13-49C4-B0AD-1BC80B0FD579}" dt="2022-04-12T17:52:56.317" v="1570"/>
          <ac:spMkLst>
            <pc:docMk/>
            <pc:sldMk cId="1947145327" sldId="373"/>
            <ac:spMk id="3" creationId="{592F2091-E2D3-8334-E06A-34EA3D07BD37}"/>
          </ac:spMkLst>
        </pc:spChg>
        <pc:spChg chg="add del">
          <ac:chgData name="Nono rara" userId="e9fb7294042be555" providerId="Windows Live" clId="Web-{DD7B1BC5-6F13-49C4-B0AD-1BC80B0FD579}" dt="2022-04-12T17:54:55.414" v="1575"/>
          <ac:spMkLst>
            <pc:docMk/>
            <pc:sldMk cId="1947145327" sldId="373"/>
            <ac:spMk id="9" creationId="{C7FA33FF-088D-4F16-95A2-2C64D353DEA8}"/>
          </ac:spMkLst>
        </pc:spChg>
        <pc:spChg chg="add del">
          <ac:chgData name="Nono rara" userId="e9fb7294042be555" providerId="Windows Live" clId="Web-{DD7B1BC5-6F13-49C4-B0AD-1BC80B0FD579}" dt="2022-04-12T17:54:55.414" v="1575"/>
          <ac:spMkLst>
            <pc:docMk/>
            <pc:sldMk cId="1947145327" sldId="373"/>
            <ac:spMk id="12" creationId="{FF9DEA15-78BD-4750-AA18-B9F28A6D5AB8}"/>
          </ac:spMkLst>
        </pc:spChg>
        <pc:spChg chg="add del">
          <ac:chgData name="Nono rara" userId="e9fb7294042be555" providerId="Windows Live" clId="Web-{DD7B1BC5-6F13-49C4-B0AD-1BC80B0FD579}" dt="2022-04-12T17:54:55.414" v="1575"/>
          <ac:spMkLst>
            <pc:docMk/>
            <pc:sldMk cId="1947145327" sldId="373"/>
            <ac:spMk id="14" creationId="{A376EFB1-01CF-419F-ABF1-2AF02BBFCBD1}"/>
          </ac:spMkLst>
        </pc:spChg>
        <pc:spChg chg="add del">
          <ac:chgData name="Nono rara" userId="e9fb7294042be555" providerId="Windows Live" clId="Web-{DD7B1BC5-6F13-49C4-B0AD-1BC80B0FD579}" dt="2022-04-12T17:54:55.399" v="1574"/>
          <ac:spMkLst>
            <pc:docMk/>
            <pc:sldMk cId="1947145327" sldId="373"/>
            <ac:spMk id="19" creationId="{23D09407-53BC-485E-B4CE-BC5E4FC4B25B}"/>
          </ac:spMkLst>
        </pc:spChg>
        <pc:spChg chg="add del">
          <ac:chgData name="Nono rara" userId="e9fb7294042be555" providerId="Windows Live" clId="Web-{DD7B1BC5-6F13-49C4-B0AD-1BC80B0FD579}" dt="2022-04-12T17:54:55.399" v="1574"/>
          <ac:spMkLst>
            <pc:docMk/>
            <pc:sldMk cId="1947145327" sldId="373"/>
            <ac:spMk id="21" creationId="{921DB988-49FC-4608-B0A2-E2F3A4019041}"/>
          </ac:spMkLst>
        </pc:spChg>
        <pc:spChg chg="add">
          <ac:chgData name="Nono rara" userId="e9fb7294042be555" providerId="Windows Live" clId="Web-{DD7B1BC5-6F13-49C4-B0AD-1BC80B0FD579}" dt="2022-04-12T17:54:55.414" v="1575"/>
          <ac:spMkLst>
            <pc:docMk/>
            <pc:sldMk cId="1947145327" sldId="373"/>
            <ac:spMk id="41" creationId="{A3BAF07C-C39E-42EB-BB22-8D46691D9735}"/>
          </ac:spMkLst>
        </pc:spChg>
        <pc:spChg chg="add">
          <ac:chgData name="Nono rara" userId="e9fb7294042be555" providerId="Windows Live" clId="Web-{DD7B1BC5-6F13-49C4-B0AD-1BC80B0FD579}" dt="2022-04-12T17:54:55.414" v="1575"/>
          <ac:spMkLst>
            <pc:docMk/>
            <pc:sldMk cId="1947145327" sldId="373"/>
            <ac:spMk id="42" creationId="{A7795DFA-888F-47E2-B44E-DE1D3B3E46A4}"/>
          </ac:spMkLst>
        </pc:spChg>
        <pc:grpChg chg="add del">
          <ac:chgData name="Nono rara" userId="e9fb7294042be555" providerId="Windows Live" clId="Web-{DD7B1BC5-6F13-49C4-B0AD-1BC80B0FD579}" dt="2022-04-12T17:54:55.399" v="1574"/>
          <ac:grpSpMkLst>
            <pc:docMk/>
            <pc:sldMk cId="1947145327" sldId="373"/>
            <ac:grpSpMk id="23" creationId="{E9B930FD-8671-4C4C-ADCF-73AC1D0CD417}"/>
          </ac:grpSpMkLst>
        </pc:grpChg>
        <pc:grpChg chg="add del">
          <ac:chgData name="Nono rara" userId="e9fb7294042be555" providerId="Windows Live" clId="Web-{DD7B1BC5-6F13-49C4-B0AD-1BC80B0FD579}" dt="2022-04-12T17:54:55.399" v="1574"/>
          <ac:grpSpMkLst>
            <pc:docMk/>
            <pc:sldMk cId="1947145327" sldId="373"/>
            <ac:grpSpMk id="29" creationId="{383C2651-AE0C-4AE4-8725-E2F9414FE219}"/>
          </ac:grpSpMkLst>
        </pc:grpChg>
        <pc:grpChg chg="add">
          <ac:chgData name="Nono rara" userId="e9fb7294042be555" providerId="Windows Live" clId="Web-{DD7B1BC5-6F13-49C4-B0AD-1BC80B0FD579}" dt="2022-04-12T17:54:55.414" v="1575"/>
          <ac:grpSpMkLst>
            <pc:docMk/>
            <pc:sldMk cId="1947145327" sldId="373"/>
            <ac:grpSpMk id="43" creationId="{D8E9CF54-0466-4261-9E62-0249E60E1886}"/>
          </ac:grpSpMkLst>
        </pc:grpChg>
        <pc:picChg chg="add mod">
          <ac:chgData name="Nono rara" userId="e9fb7294042be555" providerId="Windows Live" clId="Web-{DD7B1BC5-6F13-49C4-B0AD-1BC80B0FD579}" dt="2022-04-12T17:54:55.414" v="1575"/>
          <ac:picMkLst>
            <pc:docMk/>
            <pc:sldMk cId="1947145327" sldId="373"/>
            <ac:picMk id="4" creationId="{57020AA2-F48D-6A74-DD6B-86442A0DF375}"/>
          </ac:picMkLst>
        </pc:picChg>
      </pc:sldChg>
      <pc:sldChg chg="addSp delSp modSp add replId">
        <pc:chgData name="Nono rara" userId="e9fb7294042be555" providerId="Windows Live" clId="Web-{DD7B1BC5-6F13-49C4-B0AD-1BC80B0FD579}" dt="2022-04-12T18:00:08.392" v="1812" actId="20577"/>
        <pc:sldMkLst>
          <pc:docMk/>
          <pc:sldMk cId="3665750286" sldId="374"/>
        </pc:sldMkLst>
        <pc:spChg chg="mod">
          <ac:chgData name="Nono rara" userId="e9fb7294042be555" providerId="Windows Live" clId="Web-{DD7B1BC5-6F13-49C4-B0AD-1BC80B0FD579}" dt="2022-04-12T17:59:56.908" v="1810"/>
          <ac:spMkLst>
            <pc:docMk/>
            <pc:sldMk cId="3665750286" sldId="374"/>
            <ac:spMk id="2" creationId="{6674106D-1B8C-44D5-8EB7-E06EEB5AFB6C}"/>
          </ac:spMkLst>
        </pc:spChg>
        <pc:spChg chg="mod">
          <ac:chgData name="Nono rara" userId="e9fb7294042be555" providerId="Windows Live" clId="Web-{DD7B1BC5-6F13-49C4-B0AD-1BC80B0FD579}" dt="2022-04-12T18:00:08.392" v="1812" actId="20577"/>
          <ac:spMkLst>
            <pc:docMk/>
            <pc:sldMk cId="3665750286" sldId="374"/>
            <ac:spMk id="3" creationId="{592F2091-E2D3-8334-E06A-34EA3D07BD37}"/>
          </ac:spMkLst>
        </pc:spChg>
        <pc:spChg chg="del">
          <ac:chgData name="Nono rara" userId="e9fb7294042be555" providerId="Windows Live" clId="Web-{DD7B1BC5-6F13-49C4-B0AD-1BC80B0FD579}" dt="2022-04-12T17:59:56.908" v="1810"/>
          <ac:spMkLst>
            <pc:docMk/>
            <pc:sldMk cId="3665750286" sldId="374"/>
            <ac:spMk id="9" creationId="{C7FA33FF-088D-4F16-95A2-2C64D353DEA8}"/>
          </ac:spMkLst>
        </pc:spChg>
        <pc:spChg chg="del">
          <ac:chgData name="Nono rara" userId="e9fb7294042be555" providerId="Windows Live" clId="Web-{DD7B1BC5-6F13-49C4-B0AD-1BC80B0FD579}" dt="2022-04-12T17:59:56.908" v="1810"/>
          <ac:spMkLst>
            <pc:docMk/>
            <pc:sldMk cId="3665750286" sldId="374"/>
            <ac:spMk id="12" creationId="{FF9DEA15-78BD-4750-AA18-B9F28A6D5AB8}"/>
          </ac:spMkLst>
        </pc:spChg>
        <pc:spChg chg="del">
          <ac:chgData name="Nono rara" userId="e9fb7294042be555" providerId="Windows Live" clId="Web-{DD7B1BC5-6F13-49C4-B0AD-1BC80B0FD579}" dt="2022-04-12T17:59:56.908" v="1810"/>
          <ac:spMkLst>
            <pc:docMk/>
            <pc:sldMk cId="3665750286" sldId="374"/>
            <ac:spMk id="14" creationId="{A376EFB1-01CF-419F-ABF1-2AF02BBFCBD1}"/>
          </ac:spMkLst>
        </pc:spChg>
        <pc:spChg chg="add">
          <ac:chgData name="Nono rara" userId="e9fb7294042be555" providerId="Windows Live" clId="Web-{DD7B1BC5-6F13-49C4-B0AD-1BC80B0FD579}" dt="2022-04-12T17:59:56.908" v="1810"/>
          <ac:spMkLst>
            <pc:docMk/>
            <pc:sldMk cId="3665750286" sldId="374"/>
            <ac:spMk id="19" creationId="{09588DA8-065E-4F6F-8EFD-43104AB2E0CF}"/>
          </ac:spMkLst>
        </pc:spChg>
        <pc:spChg chg="add">
          <ac:chgData name="Nono rara" userId="e9fb7294042be555" providerId="Windows Live" clId="Web-{DD7B1BC5-6F13-49C4-B0AD-1BC80B0FD579}" dt="2022-04-12T17:59:56.908" v="1810"/>
          <ac:spMkLst>
            <pc:docMk/>
            <pc:sldMk cId="3665750286" sldId="374"/>
            <ac:spMk id="21" creationId="{C4285719-470E-454C-AF62-8323075F1F5B}"/>
          </ac:spMkLst>
        </pc:spChg>
        <pc:spChg chg="add">
          <ac:chgData name="Nono rara" userId="e9fb7294042be555" providerId="Windows Live" clId="Web-{DD7B1BC5-6F13-49C4-B0AD-1BC80B0FD579}" dt="2022-04-12T17:59:56.908" v="1810"/>
          <ac:spMkLst>
            <pc:docMk/>
            <pc:sldMk cId="3665750286" sldId="374"/>
            <ac:spMk id="23" creationId="{CD9FE4EF-C4D8-49A0-B2FF-81D8DB7D8A24}"/>
          </ac:spMkLst>
        </pc:spChg>
        <pc:spChg chg="add">
          <ac:chgData name="Nono rara" userId="e9fb7294042be555" providerId="Windows Live" clId="Web-{DD7B1BC5-6F13-49C4-B0AD-1BC80B0FD579}" dt="2022-04-12T17:59:56.908" v="1810"/>
          <ac:spMkLst>
            <pc:docMk/>
            <pc:sldMk cId="3665750286" sldId="374"/>
            <ac:spMk id="25" creationId="{4300840D-0A0B-4512-BACA-B439D5B9C57C}"/>
          </ac:spMkLst>
        </pc:spChg>
        <pc:spChg chg="add">
          <ac:chgData name="Nono rara" userId="e9fb7294042be555" providerId="Windows Live" clId="Web-{DD7B1BC5-6F13-49C4-B0AD-1BC80B0FD579}" dt="2022-04-12T17:59:56.908" v="1810"/>
          <ac:spMkLst>
            <pc:docMk/>
            <pc:sldMk cId="3665750286" sldId="374"/>
            <ac:spMk id="27" creationId="{D2B78728-A580-49A7-84F9-6EF6F583ADE0}"/>
          </ac:spMkLst>
        </pc:spChg>
        <pc:spChg chg="add">
          <ac:chgData name="Nono rara" userId="e9fb7294042be555" providerId="Windows Live" clId="Web-{DD7B1BC5-6F13-49C4-B0AD-1BC80B0FD579}" dt="2022-04-12T17:59:56.908" v="1810"/>
          <ac:spMkLst>
            <pc:docMk/>
            <pc:sldMk cId="3665750286" sldId="374"/>
            <ac:spMk id="29" creationId="{38FAA1A1-D861-433F-88FA-1E9D6FD31D11}"/>
          </ac:spMkLst>
        </pc:spChg>
        <pc:spChg chg="add">
          <ac:chgData name="Nono rara" userId="e9fb7294042be555" providerId="Windows Live" clId="Web-{DD7B1BC5-6F13-49C4-B0AD-1BC80B0FD579}" dt="2022-04-12T17:59:56.908" v="1810"/>
          <ac:spMkLst>
            <pc:docMk/>
            <pc:sldMk cId="3665750286" sldId="374"/>
            <ac:spMk id="31" creationId="{8D71EDA1-87BF-4D5D-AB79-F346FD19278A}"/>
          </ac:spMkLst>
        </pc:spChg>
      </pc:sldChg>
      <pc:sldChg chg="modSp add replId">
        <pc:chgData name="Nono rara" userId="e9fb7294042be555" providerId="Windows Live" clId="Web-{DD7B1BC5-6F13-49C4-B0AD-1BC80B0FD579}" dt="2022-04-12T18:01:01.597" v="1823" actId="20577"/>
        <pc:sldMkLst>
          <pc:docMk/>
          <pc:sldMk cId="4089533040" sldId="375"/>
        </pc:sldMkLst>
        <pc:spChg chg="mod">
          <ac:chgData name="Nono rara" userId="e9fb7294042be555" providerId="Windows Live" clId="Web-{DD7B1BC5-6F13-49C4-B0AD-1BC80B0FD579}" dt="2022-04-12T18:01:01.597" v="1823" actId="20577"/>
          <ac:spMkLst>
            <pc:docMk/>
            <pc:sldMk cId="4089533040" sldId="375"/>
            <ac:spMk id="2" creationId="{5BEB000B-3842-40F0-A883-D4DCBED880EF}"/>
          </ac:spMkLst>
        </pc:spChg>
      </pc:sldChg>
    </pc:docChg>
  </pc:docChgLst>
  <pc:docChgLst>
    <pc:chgData name="Nono rara" userId="e9fb7294042be555" providerId="Windows Live" clId="Web-{604B8694-4396-40AA-967E-D02CBD21D5F1}"/>
    <pc:docChg chg="addSld modSld">
      <pc:chgData name="Nono rara" userId="e9fb7294042be555" providerId="Windows Live" clId="Web-{604B8694-4396-40AA-967E-D02CBD21D5F1}" dt="2022-04-12T19:49:20.448" v="538" actId="1076"/>
      <pc:docMkLst>
        <pc:docMk/>
      </pc:docMkLst>
      <pc:sldChg chg="modSp">
        <pc:chgData name="Nono rara" userId="e9fb7294042be555" providerId="Windows Live" clId="Web-{604B8694-4396-40AA-967E-D02CBD21D5F1}" dt="2022-04-12T19:49:20.448" v="538" actId="1076"/>
        <pc:sldMkLst>
          <pc:docMk/>
          <pc:sldMk cId="1526607947" sldId="332"/>
        </pc:sldMkLst>
        <pc:picChg chg="mod">
          <ac:chgData name="Nono rara" userId="e9fb7294042be555" providerId="Windows Live" clId="Web-{604B8694-4396-40AA-967E-D02CBD21D5F1}" dt="2022-04-12T19:49:15.963" v="537" actId="1076"/>
          <ac:picMkLst>
            <pc:docMk/>
            <pc:sldMk cId="1526607947" sldId="332"/>
            <ac:picMk id="3" creationId="{C901F10E-2CCB-8C24-6451-2A2871676535}"/>
          </ac:picMkLst>
        </pc:picChg>
        <pc:picChg chg="mod">
          <ac:chgData name="Nono rara" userId="e9fb7294042be555" providerId="Windows Live" clId="Web-{604B8694-4396-40AA-967E-D02CBD21D5F1}" dt="2022-04-12T19:49:20.448" v="538" actId="1076"/>
          <ac:picMkLst>
            <pc:docMk/>
            <pc:sldMk cId="1526607947" sldId="332"/>
            <ac:picMk id="7" creationId="{7FE0875A-2B22-2492-B183-EABC587EC242}"/>
          </ac:picMkLst>
        </pc:picChg>
      </pc:sldChg>
      <pc:sldChg chg="modSp">
        <pc:chgData name="Nono rara" userId="e9fb7294042be555" providerId="Windows Live" clId="Web-{604B8694-4396-40AA-967E-D02CBD21D5F1}" dt="2022-04-12T19:48:59.338" v="535" actId="1076"/>
        <pc:sldMkLst>
          <pc:docMk/>
          <pc:sldMk cId="3415223106" sldId="362"/>
        </pc:sldMkLst>
        <pc:picChg chg="mod">
          <ac:chgData name="Nono rara" userId="e9fb7294042be555" providerId="Windows Live" clId="Web-{604B8694-4396-40AA-967E-D02CBD21D5F1}" dt="2022-04-12T19:48:51.931" v="533" actId="1076"/>
          <ac:picMkLst>
            <pc:docMk/>
            <pc:sldMk cId="3415223106" sldId="362"/>
            <ac:picMk id="5" creationId="{DBE7BB63-D72E-F21A-4CB3-11DF0455B263}"/>
          </ac:picMkLst>
        </pc:picChg>
        <pc:picChg chg="mod">
          <ac:chgData name="Nono rara" userId="e9fb7294042be555" providerId="Windows Live" clId="Web-{604B8694-4396-40AA-967E-D02CBD21D5F1}" dt="2022-04-12T19:48:59.338" v="535" actId="1076"/>
          <ac:picMkLst>
            <pc:docMk/>
            <pc:sldMk cId="3415223106" sldId="362"/>
            <ac:picMk id="9" creationId="{2984CF0A-394E-99EA-B922-3B454065B256}"/>
          </ac:picMkLst>
        </pc:picChg>
      </pc:sldChg>
      <pc:sldChg chg="modSp add replId">
        <pc:chgData name="Nono rara" userId="e9fb7294042be555" providerId="Windows Live" clId="Web-{604B8694-4396-40AA-967E-D02CBD21D5F1}" dt="2022-04-12T19:24:53.313" v="531" actId="20577"/>
        <pc:sldMkLst>
          <pc:docMk/>
          <pc:sldMk cId="2603265113" sldId="376"/>
        </pc:sldMkLst>
        <pc:spChg chg="mod">
          <ac:chgData name="Nono rara" userId="e9fb7294042be555" providerId="Windows Live" clId="Web-{604B8694-4396-40AA-967E-D02CBD21D5F1}" dt="2022-04-12T18:20:33.717" v="1" actId="20577"/>
          <ac:spMkLst>
            <pc:docMk/>
            <pc:sldMk cId="2603265113" sldId="376"/>
            <ac:spMk id="2" creationId="{6674106D-1B8C-44D5-8EB7-E06EEB5AFB6C}"/>
          </ac:spMkLst>
        </pc:spChg>
        <pc:spChg chg="mod">
          <ac:chgData name="Nono rara" userId="e9fb7294042be555" providerId="Windows Live" clId="Web-{604B8694-4396-40AA-967E-D02CBD21D5F1}" dt="2022-04-12T19:24:53.313" v="531" actId="20577"/>
          <ac:spMkLst>
            <pc:docMk/>
            <pc:sldMk cId="2603265113" sldId="376"/>
            <ac:spMk id="3" creationId="{592F2091-E2D3-8334-E06A-34EA3D07BD37}"/>
          </ac:spMkLst>
        </pc:spChg>
      </pc:sldChg>
    </pc:docChg>
  </pc:docChgLst>
  <pc:docChgLst>
    <pc:chgData name="Nono rara" userId="e9fb7294042be555" providerId="Windows Live" clId="Web-{C8487662-8D37-4CA5-A620-2F2B1A409EBE}"/>
    <pc:docChg chg="addSld delSld modSld">
      <pc:chgData name="Nono rara" userId="e9fb7294042be555" providerId="Windows Live" clId="Web-{C8487662-8D37-4CA5-A620-2F2B1A409EBE}" dt="2022-04-12T14:51:10.694" v="286" actId="20577"/>
      <pc:docMkLst>
        <pc:docMk/>
      </pc:docMkLst>
      <pc:sldChg chg="modSp">
        <pc:chgData name="Nono rara" userId="e9fb7294042be555" providerId="Windows Live" clId="Web-{C8487662-8D37-4CA5-A620-2F2B1A409EBE}" dt="2022-04-12T14:12:01.431" v="36" actId="20577"/>
        <pc:sldMkLst>
          <pc:docMk/>
          <pc:sldMk cId="3784089036" sldId="256"/>
        </pc:sldMkLst>
        <pc:spChg chg="mod">
          <ac:chgData name="Nono rara" userId="e9fb7294042be555" providerId="Windows Live" clId="Web-{C8487662-8D37-4CA5-A620-2F2B1A409EBE}" dt="2022-04-12T14:12:01.431" v="36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modSp">
        <pc:chgData name="Nono rara" userId="e9fb7294042be555" providerId="Windows Live" clId="Web-{C8487662-8D37-4CA5-A620-2F2B1A409EBE}" dt="2022-04-12T14:16:46.438" v="112" actId="20577"/>
        <pc:sldMkLst>
          <pc:docMk/>
          <pc:sldMk cId="2963339706" sldId="257"/>
        </pc:sldMkLst>
        <pc:spChg chg="mod">
          <ac:chgData name="Nono rara" userId="e9fb7294042be555" providerId="Windows Live" clId="Web-{C8487662-8D37-4CA5-A620-2F2B1A409EBE}" dt="2022-04-12T14:16:46.438" v="112" actId="20577"/>
          <ac:spMkLst>
            <pc:docMk/>
            <pc:sldMk cId="2963339706" sldId="257"/>
            <ac:spMk id="3" creationId="{068948BC-3619-4631-8BA0-D6418536B957}"/>
          </ac:spMkLst>
        </pc:spChg>
      </pc:sldChg>
      <pc:sldChg chg="addSp delSp modSp add del">
        <pc:chgData name="Nono rara" userId="e9fb7294042be555" providerId="Windows Live" clId="Web-{C8487662-8D37-4CA5-A620-2F2B1A409EBE}" dt="2022-04-12T14:49:11.488" v="221" actId="20577"/>
        <pc:sldMkLst>
          <pc:docMk/>
          <pc:sldMk cId="3585262374" sldId="321"/>
        </pc:sldMkLst>
        <pc:spChg chg="mod">
          <ac:chgData name="Nono rara" userId="e9fb7294042be555" providerId="Windows Live" clId="Web-{C8487662-8D37-4CA5-A620-2F2B1A409EBE}" dt="2022-04-12T14:49:11.488" v="221" actId="20577"/>
          <ac:spMkLst>
            <pc:docMk/>
            <pc:sldMk cId="3585262374" sldId="321"/>
            <ac:spMk id="6" creationId="{0816E5DC-DE84-4D59-93A4-FD777F7C5361}"/>
          </ac:spMkLst>
        </pc:spChg>
        <pc:picChg chg="del">
          <ac:chgData name="Nono rara" userId="e9fb7294042be555" providerId="Windows Live" clId="Web-{C8487662-8D37-4CA5-A620-2F2B1A409EBE}" dt="2022-04-12T14:40:28.442" v="115"/>
          <ac:picMkLst>
            <pc:docMk/>
            <pc:sldMk cId="3585262374" sldId="321"/>
            <ac:picMk id="4" creationId="{C7E122E9-EA37-4C3F-B467-56AFAA670FEE}"/>
          </ac:picMkLst>
        </pc:picChg>
        <pc:picChg chg="add mod">
          <ac:chgData name="Nono rara" userId="e9fb7294042be555" providerId="Windows Live" clId="Web-{C8487662-8D37-4CA5-A620-2F2B1A409EBE}" dt="2022-04-12T14:40:41.568" v="119" actId="14100"/>
          <ac:picMkLst>
            <pc:docMk/>
            <pc:sldMk cId="3585262374" sldId="321"/>
            <ac:picMk id="5" creationId="{F1E0800E-68A4-C719-4DBD-13A352C400A1}"/>
          </ac:picMkLst>
        </pc:picChg>
      </pc:sldChg>
      <pc:sldChg chg="modSp">
        <pc:chgData name="Nono rara" userId="e9fb7294042be555" providerId="Windows Live" clId="Web-{C8487662-8D37-4CA5-A620-2F2B1A409EBE}" dt="2022-04-12T14:51:10.694" v="286" actId="20577"/>
        <pc:sldMkLst>
          <pc:docMk/>
          <pc:sldMk cId="3055837312" sldId="322"/>
        </pc:sldMkLst>
        <pc:spChg chg="mod">
          <ac:chgData name="Nono rara" userId="e9fb7294042be555" providerId="Windows Live" clId="Web-{C8487662-8D37-4CA5-A620-2F2B1A409EBE}" dt="2022-04-12T14:51:10.694" v="286" actId="20577"/>
          <ac:spMkLst>
            <pc:docMk/>
            <pc:sldMk cId="3055837312" sldId="322"/>
            <ac:spMk id="3" creationId="{2C419821-4476-4CE8-ABBE-DF2F0C18A2C6}"/>
          </ac:spMkLst>
        </pc:spChg>
      </pc:sldChg>
    </pc:docChg>
  </pc:docChgLst>
  <pc:docChgLst>
    <pc:chgData name="Nono rara" userId="e9fb7294042be555" providerId="Windows Live" clId="Web-{C84D0DC0-A551-44ED-BCEB-C8D77581584F}"/>
    <pc:docChg chg="modSld">
      <pc:chgData name="Nono rara" userId="e9fb7294042be555" providerId="Windows Live" clId="Web-{C84D0DC0-A551-44ED-BCEB-C8D77581584F}" dt="2022-04-12T13:41:01.555" v="1" actId="20577"/>
      <pc:docMkLst>
        <pc:docMk/>
      </pc:docMkLst>
      <pc:sldChg chg="modSp">
        <pc:chgData name="Nono rara" userId="e9fb7294042be555" providerId="Windows Live" clId="Web-{C84D0DC0-A551-44ED-BCEB-C8D77581584F}" dt="2022-04-12T13:41:01.555" v="1" actId="20577"/>
        <pc:sldMkLst>
          <pc:docMk/>
          <pc:sldMk cId="3784089036" sldId="256"/>
        </pc:sldMkLst>
        <pc:spChg chg="mod">
          <ac:chgData name="Nono rara" userId="e9fb7294042be555" providerId="Windows Live" clId="Web-{C84D0DC0-A551-44ED-BCEB-C8D77581584F}" dt="2022-04-12T13:41:01.555" v="1" actId="20577"/>
          <ac:spMkLst>
            <pc:docMk/>
            <pc:sldMk cId="3784089036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 fontScale="90000"/>
          </a:bodyPr>
          <a:lstStyle/>
          <a:p>
            <a:pPr algn="l"/>
            <a:r>
              <a:rPr lang="de-DE" sz="5000" b="1" dirty="0" err="1">
                <a:solidFill>
                  <a:schemeClr val="bg1"/>
                </a:solidFill>
                <a:cs typeface="Calibri Light"/>
              </a:rPr>
              <a:t>Projet</a:t>
            </a:r>
            <a:r>
              <a:rPr lang="de-DE" sz="5000" b="1" dirty="0">
                <a:solidFill>
                  <a:schemeClr val="bg1"/>
                </a:solidFill>
                <a:cs typeface="Calibri Light"/>
              </a:rPr>
              <a:t> n°6 : </a:t>
            </a:r>
            <a:r>
              <a:rPr lang="de-DE" sz="5000" b="1" dirty="0">
                <a:solidFill>
                  <a:schemeClr val="bg1"/>
                </a:solidFill>
                <a:ea typeface="+mj-lt"/>
                <a:cs typeface="+mj-lt"/>
              </a:rPr>
              <a:t>C</a:t>
            </a:r>
            <a:r>
              <a:rPr lang="fr-FR" dirty="0" err="1">
                <a:solidFill>
                  <a:schemeClr val="bg1"/>
                </a:solidFill>
                <a:ea typeface="+mj-lt"/>
                <a:cs typeface="+mj-lt"/>
              </a:rPr>
              <a:t>lassifiez</a:t>
            </a:r>
            <a:r>
              <a:rPr lang="fr-FR" dirty="0">
                <a:solidFill>
                  <a:schemeClr val="bg1"/>
                </a:solidFill>
                <a:ea typeface="+mj-lt"/>
                <a:cs typeface="+mj-lt"/>
              </a:rPr>
              <a:t> automatiquement des biens de consommation.</a:t>
            </a:r>
            <a:endParaRPr lang="fr-FR" dirty="0">
              <a:solidFill>
                <a:schemeClr val="bg1"/>
              </a:solidFill>
              <a:cs typeface="Calibri Light"/>
            </a:endParaRPr>
          </a:p>
          <a:p>
            <a:pPr algn="l"/>
            <a:endParaRPr lang="de-DE" sz="50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chemeClr val="bg1"/>
                </a:solidFill>
                <a:cs typeface="Calibri"/>
              </a:rPr>
              <a:t>Soutenance de projet</a:t>
            </a: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EB000B-3842-40F0-A883-D4DCBED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3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7200" dirty="0">
                <a:solidFill>
                  <a:schemeClr val="bg1"/>
                </a:solidFill>
              </a:rPr>
              <a:t>Segmentation des </a:t>
            </a:r>
            <a:r>
              <a:rPr lang="en-US" sz="7200" dirty="0" err="1">
                <a:solidFill>
                  <a:schemeClr val="bg1"/>
                </a:solidFill>
              </a:rPr>
              <a:t>données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err="1">
                <a:solidFill>
                  <a:schemeClr val="bg1"/>
                </a:solidFill>
              </a:rPr>
              <a:t>textuelles</a:t>
            </a:r>
            <a:r>
              <a:rPr lang="en-US" sz="7200" dirty="0">
                <a:solidFill>
                  <a:schemeClr val="bg1"/>
                </a:solidFill>
              </a:rPr>
              <a:t>.</a:t>
            </a:r>
            <a:endParaRPr lang="en-US" sz="72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5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74106D-1B8C-44D5-8EB7-E06EEB5A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ea typeface="+mj-lt"/>
                <a:cs typeface="+mj-lt"/>
              </a:rPr>
              <a:t>Segmentation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Kmeans</a:t>
            </a:r>
            <a:r>
              <a:rPr lang="en-US" sz="3000" dirty="0">
                <a:solidFill>
                  <a:srgbClr val="FFFFFF"/>
                </a:solidFill>
              </a:rPr>
              <a:t>: </a:t>
            </a:r>
            <a:r>
              <a:rPr lang="en-US" sz="3000" dirty="0" err="1">
                <a:solidFill>
                  <a:srgbClr val="FFFFFF"/>
                </a:solidFill>
              </a:rPr>
              <a:t>comptage</a:t>
            </a:r>
            <a:r>
              <a:rPr lang="en-US" sz="3000" dirty="0">
                <a:solidFill>
                  <a:srgbClr val="FFFFFF"/>
                </a:solidFill>
              </a:rPr>
              <a:t> simple pour les </a:t>
            </a:r>
            <a:r>
              <a:rPr lang="en-US" sz="3000" dirty="0" err="1">
                <a:solidFill>
                  <a:srgbClr val="FFFFFF"/>
                </a:solidFill>
              </a:rPr>
              <a:t>colonnes</a:t>
            </a:r>
            <a:r>
              <a:rPr lang="en-US" sz="3000" dirty="0">
                <a:solidFill>
                  <a:srgbClr val="FFFFFF"/>
                </a:solidFill>
              </a:rPr>
              <a:t> specifications et </a:t>
            </a:r>
            <a:r>
              <a:rPr lang="en-US" sz="3000" dirty="0" err="1">
                <a:solidFill>
                  <a:srgbClr val="FFFFFF"/>
                </a:solidFill>
              </a:rPr>
              <a:t>product_name</a:t>
            </a:r>
            <a:endParaRPr lang="en-US" sz="3000">
              <a:solidFill>
                <a:srgbClr val="FFFFFF"/>
              </a:solidFill>
              <a:cs typeface="Calibri Light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7">
            <a:extLst>
              <a:ext uri="{FF2B5EF4-FFF2-40B4-BE49-F238E27FC236}">
                <a16:creationId xmlns:a16="http://schemas.microsoft.com/office/drawing/2014/main" id="{7FE0875A-2B22-2492-B183-EABC587E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93" y="3300043"/>
            <a:ext cx="5455917" cy="2427883"/>
          </a:xfrm>
          <a:prstGeom prst="rect">
            <a:avLst/>
          </a:prstGeom>
        </p:spPr>
      </p:pic>
      <p:cxnSp>
        <p:nvCxnSpPr>
          <p:cNvPr id="46" name="Straight Connector 4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3">
            <a:extLst>
              <a:ext uri="{FF2B5EF4-FFF2-40B4-BE49-F238E27FC236}">
                <a16:creationId xmlns:a16="http://schemas.microsoft.com/office/drawing/2014/main" id="{C901F10E-2CCB-8C24-6451-2A287167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21" y="3265285"/>
            <a:ext cx="5455917" cy="246426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0523D1E-671A-E1F4-8C0E-530A3C1CA0FD}"/>
              </a:ext>
            </a:extLst>
          </p:cNvPr>
          <p:cNvSpPr txBox="1"/>
          <p:nvPr/>
        </p:nvSpPr>
        <p:spPr>
          <a:xfrm>
            <a:off x="1356139" y="23610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cs typeface="Calibri"/>
              </a:rPr>
              <a:t>Colonne </a:t>
            </a:r>
            <a:r>
              <a:rPr lang="fr-FR" b="1" dirty="0" err="1">
                <a:cs typeface="Calibri"/>
              </a:rPr>
              <a:t>specification</a:t>
            </a:r>
            <a:endParaRPr lang="fr-FR" b="1" dirty="0">
              <a:cs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DEAE11-89B5-0E18-CF44-8EB782830F01}"/>
              </a:ext>
            </a:extLst>
          </p:cNvPr>
          <p:cNvSpPr txBox="1"/>
          <p:nvPr/>
        </p:nvSpPr>
        <p:spPr>
          <a:xfrm>
            <a:off x="7681843" y="23588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cs typeface="Calibri"/>
              </a:rPr>
              <a:t>Colonne </a:t>
            </a:r>
            <a:r>
              <a:rPr lang="fr-FR" b="1" dirty="0" err="1">
                <a:cs typeface="Calibri"/>
              </a:rPr>
              <a:t>product</a:t>
            </a:r>
            <a:r>
              <a:rPr lang="fr-FR" b="1" dirty="0">
                <a:cs typeface="Calibri"/>
              </a:rPr>
              <a:t> </a:t>
            </a:r>
            <a:r>
              <a:rPr lang="fr-FR" b="1" dirty="0" err="1">
                <a:cs typeface="Calibri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526607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74106D-1B8C-44D5-8EB7-E06EEB5A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ea typeface="+mj-lt"/>
                <a:cs typeface="+mj-lt"/>
              </a:rPr>
              <a:t>Segmentation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Kmeans</a:t>
            </a:r>
            <a:r>
              <a:rPr lang="en-US" sz="3000" dirty="0">
                <a:solidFill>
                  <a:srgbClr val="FFFFFF"/>
                </a:solidFill>
              </a:rPr>
              <a:t>: </a:t>
            </a:r>
            <a:r>
              <a:rPr lang="en-US" sz="3000" dirty="0" err="1">
                <a:solidFill>
                  <a:srgbClr val="FFFFFF"/>
                </a:solidFill>
              </a:rPr>
              <a:t>tf-idf</a:t>
            </a:r>
            <a:r>
              <a:rPr lang="en-US" sz="3000" dirty="0">
                <a:solidFill>
                  <a:srgbClr val="FFFFFF"/>
                </a:solidFill>
              </a:rPr>
              <a:t> pour les </a:t>
            </a:r>
            <a:r>
              <a:rPr lang="en-US" sz="3000" dirty="0" err="1">
                <a:solidFill>
                  <a:srgbClr val="FFFFFF"/>
                </a:solidFill>
              </a:rPr>
              <a:t>colonnes</a:t>
            </a:r>
            <a:r>
              <a:rPr lang="en-US" sz="3000" dirty="0">
                <a:solidFill>
                  <a:srgbClr val="FFFFFF"/>
                </a:solidFill>
              </a:rPr>
              <a:t> specifications et </a:t>
            </a:r>
            <a:r>
              <a:rPr lang="en-US" sz="3000" dirty="0" err="1">
                <a:solidFill>
                  <a:srgbClr val="FFFFFF"/>
                </a:solidFill>
              </a:rPr>
              <a:t>product_name</a:t>
            </a:r>
            <a:endParaRPr lang="en-US" sz="3000">
              <a:solidFill>
                <a:srgbClr val="FFFFFF"/>
              </a:solidFill>
              <a:cs typeface="Calibri Ligh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10">
            <a:extLst>
              <a:ext uri="{FF2B5EF4-FFF2-40B4-BE49-F238E27FC236}">
                <a16:creationId xmlns:a16="http://schemas.microsoft.com/office/drawing/2014/main" id="{2984CF0A-394E-99EA-B922-3B454065B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92" y="3316937"/>
            <a:ext cx="5455917" cy="248244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DBE7BB63-D72E-F21A-4CB3-11DF0455B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47" y="3271136"/>
            <a:ext cx="5455917" cy="244152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AFAAE68-9814-5A3E-3975-6DAE0253B6CF}"/>
              </a:ext>
            </a:extLst>
          </p:cNvPr>
          <p:cNvSpPr txBox="1"/>
          <p:nvPr/>
        </p:nvSpPr>
        <p:spPr>
          <a:xfrm>
            <a:off x="1356139" y="23610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cs typeface="Calibri"/>
              </a:rPr>
              <a:t>Colonne </a:t>
            </a:r>
            <a:r>
              <a:rPr lang="fr-FR" b="1" dirty="0" err="1">
                <a:cs typeface="Calibri"/>
              </a:rPr>
              <a:t>specification</a:t>
            </a:r>
            <a:endParaRPr lang="fr-FR" b="1" dirty="0">
              <a:cs typeface="Calibri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59F0A6-E373-59D0-032B-069C5880BB4C}"/>
              </a:ext>
            </a:extLst>
          </p:cNvPr>
          <p:cNvSpPr txBox="1"/>
          <p:nvPr/>
        </p:nvSpPr>
        <p:spPr>
          <a:xfrm>
            <a:off x="7505148" y="24141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cs typeface="Calibri"/>
              </a:rPr>
              <a:t>Colonne </a:t>
            </a:r>
            <a:r>
              <a:rPr lang="fr-FR" b="1" dirty="0" err="1">
                <a:cs typeface="Calibri"/>
              </a:rPr>
              <a:t>product</a:t>
            </a:r>
            <a:r>
              <a:rPr lang="fr-FR" b="1" dirty="0">
                <a:cs typeface="Calibri"/>
              </a:rPr>
              <a:t> </a:t>
            </a:r>
            <a:r>
              <a:rPr lang="fr-FR" b="1" dirty="0" err="1">
                <a:cs typeface="Calibri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41522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3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74106D-1B8C-44D5-8EB7-E06EEB5A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ea typeface="+mj-lt"/>
                <a:cs typeface="+mj-lt"/>
              </a:rPr>
              <a:t>Segmentation </a:t>
            </a:r>
            <a:r>
              <a:rPr lang="en-US" sz="3400" dirty="0" err="1">
                <a:solidFill>
                  <a:schemeClr val="bg1"/>
                </a:solidFill>
                <a:ea typeface="+mj-lt"/>
                <a:cs typeface="+mj-lt"/>
              </a:rPr>
              <a:t>Kmeans</a:t>
            </a:r>
            <a:r>
              <a:rPr lang="en-US" sz="3400" dirty="0">
                <a:solidFill>
                  <a:schemeClr val="bg1"/>
                </a:solidFill>
                <a:ea typeface="+mj-lt"/>
                <a:cs typeface="+mj-lt"/>
              </a:rPr>
              <a:t>: </a:t>
            </a:r>
            <a:r>
              <a:rPr lang="en-US" sz="3400" dirty="0">
                <a:solidFill>
                  <a:schemeClr val="bg1"/>
                </a:solidFill>
              </a:rPr>
              <a:t>Word2vec</a:t>
            </a:r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pour </a:t>
            </a:r>
            <a:r>
              <a:rPr lang="en-US" sz="3400" dirty="0">
                <a:solidFill>
                  <a:schemeClr val="bg1"/>
                </a:solidFill>
              </a:rPr>
              <a:t>la </a:t>
            </a:r>
            <a:r>
              <a:rPr lang="en-US" sz="3400" dirty="0" err="1">
                <a:solidFill>
                  <a:schemeClr val="bg1"/>
                </a:solidFill>
              </a:rPr>
              <a:t>colonne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spécification</a:t>
            </a:r>
            <a:endParaRPr lang="en-US" sz="34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3">
            <a:extLst>
              <a:ext uri="{FF2B5EF4-FFF2-40B4-BE49-F238E27FC236}">
                <a16:creationId xmlns:a16="http://schemas.microsoft.com/office/drawing/2014/main" id="{58277B32-306B-BC5D-49ED-BE1A90D12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81" y="2438584"/>
            <a:ext cx="8643539" cy="398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7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74106D-1B8C-44D5-8EB7-E06EEB5A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  <a:ea typeface="+mj-lt"/>
                <a:cs typeface="+mj-lt"/>
              </a:rPr>
              <a:t>Segmentation </a:t>
            </a:r>
            <a:r>
              <a:rPr lang="en-US" sz="3800" dirty="0" err="1">
                <a:solidFill>
                  <a:srgbClr val="FFFFFF"/>
                </a:solidFill>
                <a:ea typeface="+mj-lt"/>
                <a:cs typeface="+mj-lt"/>
              </a:rPr>
              <a:t>Kmeans</a:t>
            </a:r>
            <a:r>
              <a:rPr lang="en-US" sz="3800" dirty="0">
                <a:solidFill>
                  <a:srgbClr val="FFFFFF"/>
                </a:solidFill>
                <a:ea typeface="+mj-lt"/>
                <a:cs typeface="+mj-lt"/>
              </a:rPr>
              <a:t>: </a:t>
            </a:r>
            <a:r>
              <a:rPr lang="en-US" sz="3800" dirty="0">
                <a:solidFill>
                  <a:srgbClr val="FFFFFF"/>
                </a:solidFill>
              </a:rPr>
              <a:t>BERT pour les </a:t>
            </a:r>
            <a:r>
              <a:rPr lang="en-US" sz="3800" dirty="0" err="1">
                <a:solidFill>
                  <a:srgbClr val="FFFFFF"/>
                </a:solidFill>
              </a:rPr>
              <a:t>colonnes</a:t>
            </a:r>
            <a:r>
              <a:rPr lang="en-US" sz="3800" dirty="0">
                <a:solidFill>
                  <a:srgbClr val="FFFFFF"/>
                </a:solidFill>
              </a:rPr>
              <a:t> specifications et </a:t>
            </a:r>
            <a:r>
              <a:rPr lang="en-US" sz="3800" dirty="0" err="1">
                <a:solidFill>
                  <a:srgbClr val="FFFFFF"/>
                </a:solidFill>
              </a:rPr>
              <a:t>product_name</a:t>
            </a:r>
            <a:endParaRPr lang="en-US" sz="3800" err="1">
              <a:solidFill>
                <a:srgbClr val="FFFFFF"/>
              </a:solidFill>
              <a:cs typeface="Calibri Light"/>
            </a:endParaRPr>
          </a:p>
        </p:txBody>
      </p:sp>
      <p:cxnSp>
        <p:nvCxnSpPr>
          <p:cNvPr id="38" name="Straight Connector 3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5">
            <a:extLst>
              <a:ext uri="{FF2B5EF4-FFF2-40B4-BE49-F238E27FC236}">
                <a16:creationId xmlns:a16="http://schemas.microsoft.com/office/drawing/2014/main" id="{3C86BE9F-C7DD-9CC4-49B6-06FF8837E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610" y="2934639"/>
            <a:ext cx="5455917" cy="2496081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3">
            <a:extLst>
              <a:ext uri="{FF2B5EF4-FFF2-40B4-BE49-F238E27FC236}">
                <a16:creationId xmlns:a16="http://schemas.microsoft.com/office/drawing/2014/main" id="{698F4572-4547-C4A3-9B94-3FFFB156C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46" y="2933012"/>
            <a:ext cx="5455917" cy="245516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78F6F89-4DB1-9E0E-4EE7-58EAB29D3C47}"/>
              </a:ext>
            </a:extLst>
          </p:cNvPr>
          <p:cNvSpPr txBox="1"/>
          <p:nvPr/>
        </p:nvSpPr>
        <p:spPr>
          <a:xfrm>
            <a:off x="1356139" y="23610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cs typeface="Calibri"/>
              </a:rPr>
              <a:t>Colonne </a:t>
            </a:r>
            <a:r>
              <a:rPr lang="fr-FR" b="1" dirty="0" err="1">
                <a:cs typeface="Calibri"/>
              </a:rPr>
              <a:t>specification</a:t>
            </a:r>
            <a:endParaRPr lang="fr-FR" b="1" dirty="0">
              <a:cs typeface="Calibri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02FB92-ABB1-3D75-9D0A-DBBCE757C758}"/>
              </a:ext>
            </a:extLst>
          </p:cNvPr>
          <p:cNvSpPr txBox="1"/>
          <p:nvPr/>
        </p:nvSpPr>
        <p:spPr>
          <a:xfrm>
            <a:off x="7584661" y="24163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cs typeface="Calibri"/>
              </a:rPr>
              <a:t>Colonne </a:t>
            </a:r>
            <a:r>
              <a:rPr lang="fr-FR" b="1" dirty="0" err="1">
                <a:cs typeface="Calibri"/>
              </a:rPr>
              <a:t>product</a:t>
            </a:r>
            <a:r>
              <a:rPr lang="fr-FR" b="1" dirty="0">
                <a:cs typeface="Calibri"/>
              </a:rPr>
              <a:t> </a:t>
            </a:r>
            <a:r>
              <a:rPr lang="fr-FR" b="1" dirty="0" err="1">
                <a:cs typeface="Calibri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22790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74106D-1B8C-44D5-8EB7-E06EEB5A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</a:rPr>
              <a:t>Segmentation </a:t>
            </a:r>
            <a:r>
              <a:rPr lang="en-US" sz="3800" dirty="0" err="1">
                <a:solidFill>
                  <a:schemeClr val="bg1"/>
                </a:solidFill>
              </a:rPr>
              <a:t>Kmeans</a:t>
            </a:r>
            <a:r>
              <a:rPr lang="en-US" sz="3800" dirty="0">
                <a:solidFill>
                  <a:schemeClr val="bg1"/>
                </a:solidFill>
              </a:rPr>
              <a:t>: </a:t>
            </a:r>
            <a:r>
              <a:rPr lang="en-US" sz="3800" dirty="0">
                <a:solidFill>
                  <a:srgbClr val="FFFFFF"/>
                </a:solidFill>
              </a:rPr>
              <a:t>USE pour les </a:t>
            </a:r>
            <a:r>
              <a:rPr lang="en-US" sz="3800" dirty="0" err="1">
                <a:solidFill>
                  <a:srgbClr val="FFFFFF"/>
                </a:solidFill>
              </a:rPr>
              <a:t>colonnes</a:t>
            </a:r>
            <a:r>
              <a:rPr lang="en-US" sz="3800" dirty="0">
                <a:solidFill>
                  <a:srgbClr val="FFFFFF"/>
                </a:solidFill>
              </a:rPr>
              <a:t> specifications et </a:t>
            </a:r>
            <a:r>
              <a:rPr lang="en-US" sz="3800" dirty="0" err="1">
                <a:solidFill>
                  <a:srgbClr val="FFFFFF"/>
                </a:solidFill>
              </a:rPr>
              <a:t>product_name</a:t>
            </a:r>
            <a:endParaRPr lang="en-US" sz="3800">
              <a:solidFill>
                <a:srgbClr val="FFFFFF"/>
              </a:solidFill>
              <a:cs typeface="Calibri Light"/>
            </a:endParaRPr>
          </a:p>
        </p:txBody>
      </p:sp>
      <p:cxnSp>
        <p:nvCxnSpPr>
          <p:cNvPr id="38" name="Straight Connector 3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878F6F89-4DB1-9E0E-4EE7-58EAB29D3C47}"/>
              </a:ext>
            </a:extLst>
          </p:cNvPr>
          <p:cNvSpPr txBox="1"/>
          <p:nvPr/>
        </p:nvSpPr>
        <p:spPr>
          <a:xfrm>
            <a:off x="1356139" y="23610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cs typeface="Calibri"/>
              </a:rPr>
              <a:t>Colonne </a:t>
            </a:r>
            <a:r>
              <a:rPr lang="fr-FR" b="1" dirty="0" err="1">
                <a:cs typeface="Calibri"/>
              </a:rPr>
              <a:t>specification</a:t>
            </a:r>
            <a:endParaRPr lang="fr-FR" b="1" dirty="0">
              <a:cs typeface="Calibri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02FB92-ABB1-3D75-9D0A-DBBCE757C758}"/>
              </a:ext>
            </a:extLst>
          </p:cNvPr>
          <p:cNvSpPr txBox="1"/>
          <p:nvPr/>
        </p:nvSpPr>
        <p:spPr>
          <a:xfrm>
            <a:off x="7584661" y="24163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cs typeface="Calibri"/>
              </a:rPr>
              <a:t>Colonne </a:t>
            </a:r>
            <a:r>
              <a:rPr lang="fr-FR" b="1" dirty="0" err="1">
                <a:cs typeface="Calibri"/>
              </a:rPr>
              <a:t>product</a:t>
            </a:r>
            <a:r>
              <a:rPr lang="fr-FR" b="1" dirty="0">
                <a:cs typeface="Calibri"/>
              </a:rPr>
              <a:t> </a:t>
            </a:r>
            <a:r>
              <a:rPr lang="fr-FR" b="1" dirty="0" err="1">
                <a:cs typeface="Calibri"/>
              </a:rPr>
              <a:t>name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C6A2954F-F46B-C3D8-C4FF-1C4629671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31" y="3054149"/>
            <a:ext cx="4841460" cy="2649181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64D51134-6303-5E1F-83E6-3BBACF980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227" y="3048799"/>
            <a:ext cx="5007111" cy="27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2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74106D-1B8C-44D5-8EB7-E06EEB5A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fr-FR" sz="4100" dirty="0">
                <a:solidFill>
                  <a:schemeClr val="bg1"/>
                </a:solidFill>
              </a:rPr>
              <a:t>Segmentation des données visuelles: Conclusion</a:t>
            </a:r>
            <a:endParaRPr lang="fr-FR" sz="41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F2091-E2D3-8334-E06A-34EA3D07BD37}"/>
              </a:ext>
            </a:extLst>
          </p:cNvPr>
          <p:cNvSpPr txBox="1"/>
          <p:nvPr/>
        </p:nvSpPr>
        <p:spPr>
          <a:xfrm>
            <a:off x="5066747" y="1378225"/>
            <a:ext cx="632128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800" b="1" dirty="0">
                <a:cs typeface="Calibri"/>
              </a:rPr>
              <a:t>La colonne </a:t>
            </a:r>
            <a:r>
              <a:rPr lang="fr-FR" sz="2800" b="1" dirty="0" err="1">
                <a:cs typeface="Calibri"/>
              </a:rPr>
              <a:t>product_name</a:t>
            </a:r>
            <a:r>
              <a:rPr lang="fr-FR" sz="2800" b="1" dirty="0">
                <a:cs typeface="Calibri"/>
              </a:rPr>
              <a:t> donne de meilleurs résultats.</a:t>
            </a:r>
          </a:p>
          <a:p>
            <a:pPr marL="285750" indent="-285750">
              <a:buFont typeface="Arial"/>
              <a:buChar char="•"/>
            </a:pPr>
            <a:r>
              <a:rPr lang="fr-FR" sz="2800" b="1" dirty="0">
                <a:cs typeface="Calibri"/>
              </a:rPr>
              <a:t>Les modèles USE et BERT obtiennent les meilleurs scores (plus de 0.63)</a:t>
            </a:r>
          </a:p>
          <a:p>
            <a:pPr marL="285750" indent="-285750">
              <a:buFont typeface="Arial"/>
              <a:buChar char="•"/>
            </a:pPr>
            <a:r>
              <a:rPr lang="fr-FR" sz="2800" b="1" dirty="0">
                <a:ea typeface="+mn-lt"/>
                <a:cs typeface="+mn-lt"/>
              </a:rPr>
              <a:t>Un apprentissage profond basé sur la matrice </a:t>
            </a:r>
            <a:r>
              <a:rPr lang="fr-FR" sz="2800" b="1" dirty="0" err="1">
                <a:ea typeface="+mn-lt"/>
                <a:cs typeface="+mn-lt"/>
              </a:rPr>
              <a:t>embedded</a:t>
            </a:r>
            <a:r>
              <a:rPr lang="fr-FR" sz="2800" b="1" dirty="0">
                <a:ea typeface="+mn-lt"/>
                <a:cs typeface="+mn-lt"/>
              </a:rPr>
              <a:t> permettrait d'améliorer la prévision de ces catégories.</a:t>
            </a:r>
            <a:endParaRPr lang="fr-FR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9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EB000B-3842-40F0-A883-D4DCBED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4. Segmentation des </a:t>
            </a:r>
            <a:r>
              <a:rPr lang="en-US" sz="7200" dirty="0" err="1">
                <a:solidFill>
                  <a:schemeClr val="bg1"/>
                </a:solidFill>
              </a:rPr>
              <a:t>données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err="1">
                <a:solidFill>
                  <a:schemeClr val="bg1"/>
                </a:solidFill>
              </a:rPr>
              <a:t>visuelles</a:t>
            </a:r>
            <a:r>
              <a:rPr lang="en-US" sz="7200" dirty="0">
                <a:solidFill>
                  <a:schemeClr val="bg1"/>
                </a:solidFill>
              </a:rPr>
              <a:t>.</a:t>
            </a:r>
            <a:endParaRPr lang="en-US" sz="72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742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74106D-1B8C-44D5-8EB7-E06EEB5A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Clustering </a:t>
            </a:r>
            <a:r>
              <a:rPr lang="en-US" sz="2800" b="1" dirty="0" err="1">
                <a:solidFill>
                  <a:schemeClr val="bg1"/>
                </a:solidFill>
              </a:rPr>
              <a:t>Kmeans</a:t>
            </a:r>
            <a:r>
              <a:rPr lang="en-US" sz="2800" b="1" dirty="0">
                <a:solidFill>
                  <a:schemeClr val="bg1"/>
                </a:solidFill>
              </a:rPr>
              <a:t> sur la base d'un BOVW </a:t>
            </a:r>
            <a:r>
              <a:rPr lang="en-US" sz="2800" b="1" dirty="0" err="1">
                <a:solidFill>
                  <a:schemeClr val="bg1"/>
                </a:solidFill>
              </a:rPr>
              <a:t>créé</a:t>
            </a:r>
            <a:r>
              <a:rPr lang="en-US" sz="2800" b="1" dirty="0">
                <a:solidFill>
                  <a:schemeClr val="bg1"/>
                </a:solidFill>
              </a:rPr>
              <a:t> à </a:t>
            </a:r>
            <a:r>
              <a:rPr lang="en-US" sz="2800" b="1" dirty="0" err="1">
                <a:solidFill>
                  <a:schemeClr val="bg1"/>
                </a:solidFill>
              </a:rPr>
              <a:t>partir</a:t>
            </a:r>
            <a:r>
              <a:rPr lang="en-US" sz="2800" b="1" dirty="0">
                <a:solidFill>
                  <a:schemeClr val="bg1"/>
                </a:solidFill>
              </a:rPr>
              <a:t> de </a:t>
            </a:r>
            <a:r>
              <a:rPr lang="en-US" sz="2800" b="1" dirty="0" err="1">
                <a:solidFill>
                  <a:schemeClr val="bg1"/>
                </a:solidFill>
              </a:rPr>
              <a:t>descripteurs</a:t>
            </a:r>
            <a:r>
              <a:rPr lang="en-US" sz="2800" b="1" dirty="0">
                <a:solidFill>
                  <a:schemeClr val="bg1"/>
                </a:solidFill>
              </a:rPr>
              <a:t> BRISK</a:t>
            </a:r>
            <a:endParaRPr lang="fr-FR" sz="2800" dirty="0">
              <a:solidFill>
                <a:schemeClr val="bg1"/>
              </a:solidFill>
            </a:endParaRPr>
          </a:p>
          <a:p>
            <a:pPr algn="ctr"/>
            <a:endParaRPr lang="en-US" sz="38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3">
            <a:extLst>
              <a:ext uri="{FF2B5EF4-FFF2-40B4-BE49-F238E27FC236}">
                <a16:creationId xmlns:a16="http://schemas.microsoft.com/office/drawing/2014/main" id="{C91872CC-E5A5-79B4-4009-E29BF420C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81" y="2427541"/>
            <a:ext cx="864353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05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74106D-1B8C-44D5-8EB7-E06EEB5A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1" y="831787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Clustering </a:t>
            </a:r>
            <a:r>
              <a:rPr lang="en-US" sz="3000" b="1" dirty="0" err="1">
                <a:solidFill>
                  <a:schemeClr val="bg1"/>
                </a:solidFill>
              </a:rPr>
              <a:t>Kmeans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sur la base d'un BOVW </a:t>
            </a:r>
            <a:r>
              <a:rPr lang="en-US" sz="3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créé</a:t>
            </a:r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à </a:t>
            </a:r>
            <a:r>
              <a:rPr lang="en-US" sz="3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partir</a:t>
            </a:r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descripteurs</a:t>
            </a:r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SIFT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3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>
            <a:extLst>
              <a:ext uri="{FF2B5EF4-FFF2-40B4-BE49-F238E27FC236}">
                <a16:creationId xmlns:a16="http://schemas.microsoft.com/office/drawing/2014/main" id="{8045C484-399A-9113-D39B-39E018DD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443" y="2427541"/>
            <a:ext cx="837201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8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34634-B1C7-4FB1-8C63-F0D4B2E8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fr-FR" sz="4000">
                <a:cs typeface="Calibri Light"/>
              </a:rPr>
              <a:t>Sommaire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948BC-3619-4631-8BA0-D6418536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28900"/>
            <a:ext cx="8740775" cy="30285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1. Introduction </a:t>
            </a:r>
          </a:p>
          <a:p>
            <a:r>
              <a:rPr lang="fr-FR" dirty="0">
                <a:ea typeface="+mn-lt"/>
                <a:cs typeface="+mn-lt"/>
              </a:rPr>
              <a:t>2. Préparation des données.</a:t>
            </a:r>
          </a:p>
          <a:p>
            <a:r>
              <a:rPr lang="fr-FR" dirty="0">
                <a:ea typeface="+mn-lt"/>
                <a:cs typeface="+mn-lt"/>
              </a:rPr>
              <a:t>3. </a:t>
            </a:r>
            <a:r>
              <a:rPr lang="fr-FR" dirty="0">
                <a:cs typeface="Calibri"/>
              </a:rPr>
              <a:t>Segmentation des données textuelles.</a:t>
            </a:r>
          </a:p>
          <a:p>
            <a:r>
              <a:rPr lang="fr-FR" dirty="0">
                <a:cs typeface="Calibri"/>
              </a:rPr>
              <a:t>4. Segmentation des données visuelles.</a:t>
            </a:r>
          </a:p>
          <a:p>
            <a:r>
              <a:rPr lang="fr-FR" dirty="0">
                <a:cs typeface="Calibri"/>
              </a:rPr>
              <a:t>5. Conclusion.</a:t>
            </a:r>
          </a:p>
          <a:p>
            <a:endParaRPr lang="fr-FR" dirty="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339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74106D-1B8C-44D5-8EB7-E06EEB5A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VGG16: PCA sur la matrice embedding</a:t>
            </a:r>
          </a:p>
          <a:p>
            <a:pPr algn="ctr"/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4933D220-2931-2CBC-2EB2-21EF481BF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58088"/>
            <a:ext cx="6780700" cy="33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02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74106D-1B8C-44D5-8EB7-E06EEB5A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Segmentation </a:t>
            </a:r>
            <a:r>
              <a:rPr lang="en-US" sz="3000" b="1" dirty="0" err="1">
                <a:solidFill>
                  <a:schemeClr val="bg1"/>
                </a:solidFill>
              </a:rPr>
              <a:t>Kmeans</a:t>
            </a:r>
            <a:r>
              <a:rPr lang="en-US" sz="3000" b="1" dirty="0">
                <a:solidFill>
                  <a:schemeClr val="bg1"/>
                </a:solidFill>
              </a:rPr>
              <a:t>: </a:t>
            </a:r>
            <a:r>
              <a:rPr lang="en-US" sz="3000" b="1" dirty="0" err="1">
                <a:solidFill>
                  <a:schemeClr val="bg1"/>
                </a:solidFill>
              </a:rPr>
              <a:t>visualisation</a:t>
            </a:r>
            <a:r>
              <a:rPr lang="en-US" sz="3000" b="1" dirty="0">
                <a:solidFill>
                  <a:schemeClr val="bg1"/>
                </a:solidFill>
              </a:rPr>
              <a:t> des clusters</a:t>
            </a:r>
            <a:endParaRPr lang="en-US" sz="3000" b="1" kern="1200" dirty="0">
              <a:solidFill>
                <a:schemeClr val="bg1"/>
              </a:solidFill>
              <a:latin typeface="+mj-lt"/>
              <a:cs typeface="Calibri Light"/>
            </a:endParaRPr>
          </a:p>
          <a:p>
            <a:pPr algn="ctr"/>
            <a:endParaRPr lang="en-US" sz="3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0025CBA-C3D9-86B7-E7C2-208515F588E8}"/>
              </a:ext>
            </a:extLst>
          </p:cNvPr>
          <p:cNvSpPr txBox="1"/>
          <p:nvPr/>
        </p:nvSpPr>
        <p:spPr>
          <a:xfrm>
            <a:off x="74405" y="2426665"/>
            <a:ext cx="1119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Cluster 1:</a:t>
            </a:r>
          </a:p>
        </p:txBody>
      </p:sp>
      <p:pic>
        <p:nvPicPr>
          <p:cNvPr id="5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DB8BAA-B685-502C-DEA5-B09B3E90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98" y="2498035"/>
            <a:ext cx="1197605" cy="41148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8461DA4-2FBE-8EF6-639B-27977B79C110}"/>
              </a:ext>
            </a:extLst>
          </p:cNvPr>
          <p:cNvSpPr txBox="1"/>
          <p:nvPr/>
        </p:nvSpPr>
        <p:spPr>
          <a:xfrm>
            <a:off x="2636492" y="2426665"/>
            <a:ext cx="1119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Cluster 2: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A0ED2E0-BED7-0476-9656-4D5F10D2A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052" y="2431774"/>
            <a:ext cx="912070" cy="41148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AB1E04A-F9B3-D0AD-0247-60D506873374}"/>
              </a:ext>
            </a:extLst>
          </p:cNvPr>
          <p:cNvSpPr txBox="1"/>
          <p:nvPr/>
        </p:nvSpPr>
        <p:spPr>
          <a:xfrm>
            <a:off x="5297970" y="2426665"/>
            <a:ext cx="1119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Cluster 3:</a:t>
            </a:r>
          </a:p>
        </p:txBody>
      </p:sp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869BE4-B98C-747A-6D03-BC95A007C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736" y="2498034"/>
            <a:ext cx="1010964" cy="41148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E77DFA5-6B08-B19E-8E50-09C63E8422F5}"/>
              </a:ext>
            </a:extLst>
          </p:cNvPr>
          <p:cNvSpPr txBox="1"/>
          <p:nvPr/>
        </p:nvSpPr>
        <p:spPr>
          <a:xfrm>
            <a:off x="8268666" y="2426665"/>
            <a:ext cx="1119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Cluster 4:</a:t>
            </a:r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693DA637-3CF4-EE07-D6BB-2558CB07A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9130" y="2498035"/>
            <a:ext cx="1031304" cy="41148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C6A7697-8461-313B-DB07-1E6B0FF39E46}"/>
              </a:ext>
            </a:extLst>
          </p:cNvPr>
          <p:cNvSpPr txBox="1"/>
          <p:nvPr/>
        </p:nvSpPr>
        <p:spPr>
          <a:xfrm>
            <a:off x="117889" y="3176932"/>
            <a:ext cx="9099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Baby Care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F72E2B5-C644-9CE3-B0E0-9833925A582B}"/>
              </a:ext>
            </a:extLst>
          </p:cNvPr>
          <p:cNvSpPr txBox="1"/>
          <p:nvPr/>
        </p:nvSpPr>
        <p:spPr>
          <a:xfrm>
            <a:off x="2812497" y="3176932"/>
            <a:ext cx="9872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Watches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243F912-DC70-9159-6EDD-846D0089D92C}"/>
              </a:ext>
            </a:extLst>
          </p:cNvPr>
          <p:cNvSpPr txBox="1"/>
          <p:nvPr/>
        </p:nvSpPr>
        <p:spPr>
          <a:xfrm>
            <a:off x="5308324" y="3110671"/>
            <a:ext cx="106459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Beauty</a:t>
            </a:r>
          </a:p>
          <a:p>
            <a:r>
              <a:rPr lang="fr-FR" dirty="0">
                <a:cs typeface="Calibri"/>
              </a:rPr>
              <a:t>And</a:t>
            </a:r>
          </a:p>
          <a:p>
            <a:r>
              <a:rPr lang="fr-FR" dirty="0" err="1">
                <a:cs typeface="Calibri"/>
              </a:rPr>
              <a:t>Personal</a:t>
            </a:r>
          </a:p>
          <a:p>
            <a:r>
              <a:rPr lang="fr-FR" dirty="0">
                <a:cs typeface="Calibri"/>
              </a:rPr>
              <a:t>care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1DBA49-C459-8631-3AC9-200572F75530}"/>
              </a:ext>
            </a:extLst>
          </p:cNvPr>
          <p:cNvSpPr txBox="1"/>
          <p:nvPr/>
        </p:nvSpPr>
        <p:spPr>
          <a:xfrm>
            <a:off x="8201714" y="3110671"/>
            <a:ext cx="12302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Home </a:t>
            </a:r>
            <a:r>
              <a:rPr lang="fr-FR" dirty="0" err="1">
                <a:cs typeface="Calibri"/>
              </a:rPr>
              <a:t>Furnishing</a:t>
            </a:r>
          </a:p>
        </p:txBody>
      </p:sp>
      <p:pic>
        <p:nvPicPr>
          <p:cNvPr id="22" name="Image 9">
            <a:extLst>
              <a:ext uri="{FF2B5EF4-FFF2-40B4-BE49-F238E27FC236}">
                <a16:creationId xmlns:a16="http://schemas.microsoft.com/office/drawing/2014/main" id="{2A217E48-6CAA-B455-195F-7F954F18F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2695" y="2641600"/>
            <a:ext cx="10313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55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74106D-1B8C-44D5-8EB7-E06EEB5A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Segmentation </a:t>
            </a:r>
            <a:r>
              <a:rPr lang="en-US" sz="3000" b="1" dirty="0" err="1">
                <a:solidFill>
                  <a:schemeClr val="bg1"/>
                </a:solidFill>
              </a:rPr>
              <a:t>KMeans</a:t>
            </a:r>
            <a:r>
              <a:rPr lang="en-US" sz="3000" b="1" dirty="0">
                <a:solidFill>
                  <a:schemeClr val="bg1"/>
                </a:solidFill>
              </a:rPr>
              <a:t>: </a:t>
            </a:r>
            <a:r>
              <a:rPr lang="en-US" sz="3000" b="1" dirty="0" err="1">
                <a:solidFill>
                  <a:schemeClr val="bg1"/>
                </a:solidFill>
              </a:rPr>
              <a:t>visualisation</a:t>
            </a:r>
            <a:r>
              <a:rPr lang="en-US" sz="3000" b="1" dirty="0">
                <a:solidFill>
                  <a:schemeClr val="bg1"/>
                </a:solidFill>
              </a:rPr>
              <a:t> des clusters (suite)</a:t>
            </a:r>
            <a:endParaRPr lang="en-US" sz="3000" b="1" kern="1200" dirty="0">
              <a:solidFill>
                <a:schemeClr val="bg1"/>
              </a:solidFill>
              <a:latin typeface="+mj-lt"/>
              <a:cs typeface="Calibri Light"/>
            </a:endParaRPr>
          </a:p>
          <a:p>
            <a:pPr algn="ctr"/>
            <a:endParaRPr lang="en-US" sz="3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0025CBA-C3D9-86B7-E7C2-208515F588E8}"/>
              </a:ext>
            </a:extLst>
          </p:cNvPr>
          <p:cNvSpPr txBox="1"/>
          <p:nvPr/>
        </p:nvSpPr>
        <p:spPr>
          <a:xfrm>
            <a:off x="74405" y="2426665"/>
            <a:ext cx="1119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Cluster 5: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8461DA4-2FBE-8EF6-639B-27977B79C110}"/>
              </a:ext>
            </a:extLst>
          </p:cNvPr>
          <p:cNvSpPr txBox="1"/>
          <p:nvPr/>
        </p:nvSpPr>
        <p:spPr>
          <a:xfrm>
            <a:off x="3796057" y="2492926"/>
            <a:ext cx="1119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Cluster 6: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B1E04A-F9B3-D0AD-0247-60D506873374}"/>
              </a:ext>
            </a:extLst>
          </p:cNvPr>
          <p:cNvSpPr txBox="1"/>
          <p:nvPr/>
        </p:nvSpPr>
        <p:spPr>
          <a:xfrm>
            <a:off x="7606057" y="2492926"/>
            <a:ext cx="1119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Cluster 7: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C6A7697-8461-313B-DB07-1E6B0FF39E46}"/>
              </a:ext>
            </a:extLst>
          </p:cNvPr>
          <p:cNvSpPr txBox="1"/>
          <p:nvPr/>
        </p:nvSpPr>
        <p:spPr>
          <a:xfrm>
            <a:off x="117889" y="3176932"/>
            <a:ext cx="11750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Computer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F72E2B5-C644-9CE3-B0E0-9833925A582B}"/>
              </a:ext>
            </a:extLst>
          </p:cNvPr>
          <p:cNvSpPr txBox="1"/>
          <p:nvPr/>
        </p:nvSpPr>
        <p:spPr>
          <a:xfrm>
            <a:off x="3795367" y="3132758"/>
            <a:ext cx="98728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Home </a:t>
            </a:r>
            <a:r>
              <a:rPr lang="fr-FR" dirty="0" err="1">
                <a:cs typeface="Calibri"/>
              </a:rPr>
              <a:t>decor</a:t>
            </a:r>
            <a:r>
              <a:rPr lang="fr-FR" dirty="0">
                <a:cs typeface="Calibri"/>
              </a:rPr>
              <a:t> and festive </a:t>
            </a:r>
            <a:r>
              <a:rPr lang="fr-FR" dirty="0" err="1">
                <a:cs typeface="Calibri"/>
              </a:rPr>
              <a:t>needs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243F912-DC70-9159-6EDD-846D0089D92C}"/>
              </a:ext>
            </a:extLst>
          </p:cNvPr>
          <p:cNvSpPr txBox="1"/>
          <p:nvPr/>
        </p:nvSpPr>
        <p:spPr>
          <a:xfrm>
            <a:off x="7660585" y="3055454"/>
            <a:ext cx="10645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>
                <a:cs typeface="Calibri"/>
              </a:rPr>
              <a:t>Kitchen</a:t>
            </a:r>
            <a:r>
              <a:rPr lang="fr-FR" dirty="0">
                <a:cs typeface="Calibri"/>
              </a:rPr>
              <a:t> and </a:t>
            </a:r>
            <a:r>
              <a:rPr lang="fr-FR" dirty="0" err="1">
                <a:cs typeface="Calibri"/>
              </a:rPr>
              <a:t>Dining</a:t>
            </a:r>
            <a:endParaRPr lang="fr-FR" dirty="0" err="1"/>
          </a:p>
        </p:txBody>
      </p:sp>
      <p:pic>
        <p:nvPicPr>
          <p:cNvPr id="6" name="Image 11">
            <a:extLst>
              <a:ext uri="{FF2B5EF4-FFF2-40B4-BE49-F238E27FC236}">
                <a16:creationId xmlns:a16="http://schemas.microsoft.com/office/drawing/2014/main" id="{66765BF2-505A-0C21-6307-0439F2F2E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86" y="2431774"/>
            <a:ext cx="1433506" cy="4114800"/>
          </a:xfrm>
          <a:prstGeom prst="rect">
            <a:avLst/>
          </a:prstGeom>
        </p:spPr>
      </p:pic>
      <p:pic>
        <p:nvPicPr>
          <p:cNvPr id="12" name="Image 13">
            <a:extLst>
              <a:ext uri="{FF2B5EF4-FFF2-40B4-BE49-F238E27FC236}">
                <a16:creationId xmlns:a16="http://schemas.microsoft.com/office/drawing/2014/main" id="{CDBAD9D2-EB10-F9FB-FE35-357F2B95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23" y="2431774"/>
            <a:ext cx="1267745" cy="4114800"/>
          </a:xfrm>
          <a:prstGeom prst="rect">
            <a:avLst/>
          </a:prstGeom>
        </p:spPr>
      </p:pic>
      <p:pic>
        <p:nvPicPr>
          <p:cNvPr id="14" name="Image 15" descr="Une image contenant texte, chope, vaisseau, cafetière&#10;&#10;Description générée automatiquement">
            <a:extLst>
              <a:ext uri="{FF2B5EF4-FFF2-40B4-BE49-F238E27FC236}">
                <a16:creationId xmlns:a16="http://schemas.microsoft.com/office/drawing/2014/main" id="{F6C19F13-2E50-513D-F2B9-D046293F9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422" y="2542209"/>
            <a:ext cx="132393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1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74106D-1B8C-44D5-8EB7-E06EEB5A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34" y="1063700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Représentation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graphique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produits</a:t>
            </a:r>
            <a:endParaRPr lang="en-US" sz="3200" b="1" kern="1200" dirty="0" err="1">
              <a:solidFill>
                <a:schemeClr val="bg1"/>
              </a:solidFill>
              <a:latin typeface="+mj-lt"/>
              <a:cs typeface="Calibri Light"/>
            </a:endParaRPr>
          </a:p>
          <a:p>
            <a:pPr algn="ctr"/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3">
            <a:extLst>
              <a:ext uri="{FF2B5EF4-FFF2-40B4-BE49-F238E27FC236}">
                <a16:creationId xmlns:a16="http://schemas.microsoft.com/office/drawing/2014/main" id="{8EF56668-D208-34E9-B3B0-83E85F57E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61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2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674106D-1B8C-44D5-8EB7-E06EEB5A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Pourcentage de bonnes classifications par cluster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7020AA2-F48D-6A74-DD6B-86442A0DF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45937"/>
            <a:ext cx="10914060" cy="262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45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74106D-1B8C-44D5-8EB7-E06EEB5A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Segmentation des données visuelles: 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F2091-E2D3-8334-E06A-34EA3D07BD37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Le clustering </a:t>
            </a:r>
            <a:r>
              <a:rPr lang="en-US" sz="2800" dirty="0" err="1"/>
              <a:t>basé</a:t>
            </a:r>
            <a:r>
              <a:rPr lang="en-US" sz="2800" dirty="0"/>
              <a:t> sur des bag of </a:t>
            </a:r>
            <a:r>
              <a:rPr lang="en-US" sz="2800" dirty="0" err="1"/>
              <a:t>words</a:t>
            </a:r>
            <a:r>
              <a:rPr lang="en-US" sz="2800" dirty="0"/>
              <a:t> </a:t>
            </a:r>
            <a:r>
              <a:rPr lang="en-US" sz="2800" dirty="0" err="1"/>
              <a:t>construits</a:t>
            </a:r>
            <a:r>
              <a:rPr lang="en-US" sz="2800" dirty="0"/>
              <a:t> à </a:t>
            </a:r>
            <a:r>
              <a:rPr lang="en-US" sz="2800" dirty="0" err="1"/>
              <a:t>partir</a:t>
            </a:r>
            <a:r>
              <a:rPr lang="en-US" sz="2800" dirty="0"/>
              <a:t> des </a:t>
            </a:r>
            <a:r>
              <a:rPr lang="en-US" sz="2800" dirty="0" err="1"/>
              <a:t>descripteurs</a:t>
            </a:r>
            <a:r>
              <a:rPr lang="en-US" sz="2800" dirty="0"/>
              <a:t> SIFT, BRISK et ORB ne </a:t>
            </a:r>
            <a:r>
              <a:rPr lang="en-US" sz="2800" dirty="0" err="1"/>
              <a:t>permettent</a:t>
            </a:r>
            <a:r>
              <a:rPr lang="en-US" sz="2800" dirty="0"/>
              <a:t> pas de </a:t>
            </a:r>
            <a:r>
              <a:rPr lang="en-US" sz="2800" dirty="0" err="1"/>
              <a:t>conclure</a:t>
            </a:r>
            <a:r>
              <a:rPr lang="en-US" sz="2800" dirty="0"/>
              <a:t> sur la </a:t>
            </a:r>
            <a:r>
              <a:rPr lang="en-US" sz="2800" dirty="0" err="1"/>
              <a:t>faisabilité</a:t>
            </a:r>
            <a:r>
              <a:rPr lang="en-US" sz="2800" dirty="0"/>
              <a:t> (due </a:t>
            </a:r>
            <a:r>
              <a:rPr lang="en-US" sz="2800" dirty="0" err="1"/>
              <a:t>aussi</a:t>
            </a:r>
            <a:r>
              <a:rPr lang="en-US" sz="2800" dirty="0"/>
              <a:t> au petit </a:t>
            </a:r>
            <a:r>
              <a:rPr lang="en-US" sz="2800" dirty="0" err="1"/>
              <a:t>échantillon</a:t>
            </a:r>
            <a:r>
              <a:rPr lang="en-US" sz="2800" dirty="0"/>
              <a:t> </a:t>
            </a:r>
            <a:r>
              <a:rPr lang="en-US" sz="2800" dirty="0" err="1"/>
              <a:t>d'images</a:t>
            </a:r>
            <a:r>
              <a:rPr lang="en-US" sz="2800" dirty="0"/>
              <a:t> </a:t>
            </a:r>
            <a:r>
              <a:rPr lang="en-US" sz="2800" dirty="0" err="1"/>
              <a:t>utilisées</a:t>
            </a:r>
            <a:r>
              <a:rPr lang="en-US" sz="2800" dirty="0"/>
              <a:t>).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Le </a:t>
            </a:r>
            <a:r>
              <a:rPr lang="en-US" sz="2800" dirty="0" err="1"/>
              <a:t>modèle</a:t>
            </a:r>
            <a:r>
              <a:rPr lang="en-US" sz="2800" dirty="0"/>
              <a:t> VGG16 </a:t>
            </a:r>
            <a:r>
              <a:rPr lang="en-US" sz="2800" dirty="0" err="1"/>
              <a:t>est</a:t>
            </a:r>
            <a:r>
              <a:rPr lang="en-US" sz="2800" dirty="0"/>
              <a:t> </a:t>
            </a:r>
            <a:r>
              <a:rPr lang="en-US" sz="2800" dirty="0" err="1"/>
              <a:t>largement</a:t>
            </a:r>
            <a:r>
              <a:rPr lang="en-US" sz="2800" dirty="0"/>
              <a:t> plus </a:t>
            </a:r>
            <a:r>
              <a:rPr lang="en-US" sz="2800" dirty="0" err="1"/>
              <a:t>efficace</a:t>
            </a:r>
            <a:r>
              <a:rPr lang="en-US" sz="2800" dirty="0"/>
              <a:t>.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Les </a:t>
            </a:r>
            <a:r>
              <a:rPr lang="en-US" sz="2800" dirty="0" err="1"/>
              <a:t>catégories</a:t>
            </a:r>
            <a:r>
              <a:rPr lang="en-US" sz="2800" dirty="0"/>
              <a:t> </a:t>
            </a:r>
            <a:r>
              <a:rPr lang="en-US" sz="2800" dirty="0" err="1"/>
              <a:t>moyennement</a:t>
            </a:r>
            <a:r>
              <a:rPr lang="en-US" sz="2800" dirty="0"/>
              <a:t> et mal classées </a:t>
            </a:r>
            <a:r>
              <a:rPr lang="en-US" sz="2800" dirty="0" err="1"/>
              <a:t>nécéssitent</a:t>
            </a:r>
            <a:r>
              <a:rPr lang="en-US" sz="2800" dirty="0"/>
              <a:t> un </a:t>
            </a:r>
            <a:r>
              <a:rPr lang="en-US" sz="2800" dirty="0" err="1"/>
              <a:t>apprentissage</a:t>
            </a:r>
            <a:r>
              <a:rPr lang="en-US" sz="2800" dirty="0"/>
              <a:t> </a:t>
            </a:r>
            <a:r>
              <a:rPr lang="en-US" sz="2800" dirty="0" err="1"/>
              <a:t>profond</a:t>
            </a:r>
            <a:r>
              <a:rPr lang="en-US" sz="2800" dirty="0"/>
              <a:t>. Il </a:t>
            </a:r>
            <a:r>
              <a:rPr lang="en-US" sz="2800" dirty="0" err="1"/>
              <a:t>convient</a:t>
            </a:r>
            <a:r>
              <a:rPr lang="en-US" sz="2800" dirty="0"/>
              <a:t> </a:t>
            </a:r>
            <a:r>
              <a:rPr lang="en-US" sz="2800" dirty="0" err="1"/>
              <a:t>donc</a:t>
            </a:r>
            <a:r>
              <a:rPr lang="en-US" sz="2800" dirty="0"/>
              <a:t> </a:t>
            </a:r>
            <a:r>
              <a:rPr lang="en-US" sz="2800" dirty="0" err="1"/>
              <a:t>d'envoyer</a:t>
            </a:r>
            <a:r>
              <a:rPr lang="en-US" sz="2800" dirty="0"/>
              <a:t> la </a:t>
            </a:r>
            <a:r>
              <a:rPr lang="en-US" sz="2800" dirty="0" err="1"/>
              <a:t>matrice</a:t>
            </a:r>
            <a:r>
              <a:rPr lang="en-US" sz="2800" dirty="0"/>
              <a:t> d'</a:t>
            </a:r>
            <a:r>
              <a:rPr lang="en-US" sz="2800" dirty="0" err="1"/>
              <a:t>embedding</a:t>
            </a:r>
            <a:r>
              <a:rPr lang="en-US" sz="2800" dirty="0"/>
              <a:t> obtenue par vgg16 (sans les deux </a:t>
            </a:r>
            <a:r>
              <a:rPr lang="en-US" sz="2800" dirty="0" err="1"/>
              <a:t>dernières</a:t>
            </a:r>
            <a:r>
              <a:rPr lang="en-US" sz="2800" dirty="0"/>
              <a:t> couches) à un </a:t>
            </a:r>
            <a:r>
              <a:rPr lang="en-US" sz="2800" dirty="0" err="1"/>
              <a:t>réseau</a:t>
            </a:r>
            <a:r>
              <a:rPr lang="en-US" sz="2800" dirty="0"/>
              <a:t> de </a:t>
            </a:r>
            <a:r>
              <a:rPr lang="en-US" sz="2800" dirty="0" err="1"/>
              <a:t>neurone</a:t>
            </a:r>
            <a:r>
              <a:rPr lang="en-US" sz="2800" dirty="0"/>
              <a:t> multi </a:t>
            </a:r>
            <a:r>
              <a:rPr lang="en-US" sz="2800" dirty="0" err="1"/>
              <a:t>couche</a:t>
            </a:r>
            <a:r>
              <a:rPr lang="en-US" sz="2800" dirty="0"/>
              <a:t>.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5750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EB000B-3842-40F0-A883-D4DCBED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5. Conclusion.</a:t>
            </a:r>
            <a:endParaRPr lang="en-US" sz="72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953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74106D-1B8C-44D5-8EB7-E06EEB5A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fr-FR" sz="4100" dirty="0">
                <a:solidFill>
                  <a:schemeClr val="bg1"/>
                </a:solidFill>
              </a:rPr>
              <a:t> Conclusion</a:t>
            </a:r>
            <a:endParaRPr lang="fr-FR" sz="41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F2091-E2D3-8334-E06A-34EA3D07BD37}"/>
              </a:ext>
            </a:extLst>
          </p:cNvPr>
          <p:cNvSpPr txBox="1"/>
          <p:nvPr/>
        </p:nvSpPr>
        <p:spPr>
          <a:xfrm>
            <a:off x="5066747" y="1378225"/>
            <a:ext cx="6321287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000" b="1" dirty="0">
                <a:cs typeface="Calibri"/>
              </a:rPr>
              <a:t>On a vu que la catégorie </a:t>
            </a:r>
            <a:r>
              <a:rPr lang="fr-FR" sz="2000" b="1" dirty="0" err="1">
                <a:cs typeface="Calibri"/>
              </a:rPr>
              <a:t>Kitchen</a:t>
            </a:r>
            <a:r>
              <a:rPr lang="fr-FR" sz="2000" b="1" dirty="0">
                <a:cs typeface="Calibri"/>
              </a:rPr>
              <a:t> and </a:t>
            </a:r>
            <a:r>
              <a:rPr lang="fr-FR" sz="2000" b="1" dirty="0" err="1">
                <a:cs typeface="Calibri"/>
              </a:rPr>
              <a:t>Dining</a:t>
            </a:r>
            <a:r>
              <a:rPr lang="fr-FR" sz="2000" b="1" dirty="0">
                <a:cs typeface="Calibri"/>
              </a:rPr>
              <a:t> était mal classée par une segmentation du </a:t>
            </a:r>
            <a:r>
              <a:rPr lang="fr-FR" sz="2000" b="1" dirty="0" err="1">
                <a:cs typeface="Calibri"/>
              </a:rPr>
              <a:t>product_name</a:t>
            </a:r>
            <a:r>
              <a:rPr lang="fr-FR" sz="2000" b="1" dirty="0">
                <a:cs typeface="Calibri"/>
              </a:rPr>
              <a:t> par USE ou BERT alors que la segmentation des images par VGG-16 donne un excellent classement pour cette catégorie.</a:t>
            </a:r>
          </a:p>
          <a:p>
            <a:pPr marL="285750" indent="-285750">
              <a:buFont typeface="Arial"/>
              <a:buChar char="•"/>
            </a:pPr>
            <a:r>
              <a:rPr lang="fr-FR" sz="2000" b="1" dirty="0">
                <a:cs typeface="Calibri"/>
              </a:rPr>
              <a:t>La segmentation des images par VGG16 n'arrive pas à fournir un cluster correcte pour la catégorie Home </a:t>
            </a:r>
            <a:r>
              <a:rPr lang="fr-FR" sz="2000" b="1" dirty="0" err="1">
                <a:cs typeface="Calibri"/>
              </a:rPr>
              <a:t>Decor</a:t>
            </a:r>
            <a:r>
              <a:rPr lang="fr-FR" sz="2000" b="1" dirty="0">
                <a:cs typeface="Calibri"/>
              </a:rPr>
              <a:t> and festive </a:t>
            </a:r>
            <a:r>
              <a:rPr lang="fr-FR" sz="2000" b="1" dirty="0" err="1">
                <a:cs typeface="Calibri"/>
              </a:rPr>
              <a:t>needs</a:t>
            </a:r>
            <a:r>
              <a:rPr lang="fr-FR" sz="2000" b="1" dirty="0">
                <a:cs typeface="Calibri"/>
              </a:rPr>
              <a:t> tandis qu'elle est correctement représentée par la segmentation du </a:t>
            </a:r>
            <a:r>
              <a:rPr lang="fr-FR" sz="2000" b="1" dirty="0" err="1">
                <a:cs typeface="Calibri"/>
              </a:rPr>
              <a:t>product_name</a:t>
            </a:r>
            <a:r>
              <a:rPr lang="fr-FR" sz="2000" b="1" dirty="0"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fr-FR" sz="2000" b="1" dirty="0">
                <a:cs typeface="Calibri"/>
              </a:rPr>
              <a:t>Il serait intéressant, alors, d'utiliser un modèle (avec </a:t>
            </a:r>
            <a:r>
              <a:rPr lang="fr-FR" sz="2000" b="1" dirty="0" err="1">
                <a:cs typeface="Calibri"/>
              </a:rPr>
              <a:t>Keras</a:t>
            </a:r>
            <a:r>
              <a:rPr lang="fr-FR" sz="2000" b="1" dirty="0">
                <a:cs typeface="Calibri"/>
              </a:rPr>
              <a:t> par exemple) combinant les deux types de données. </a:t>
            </a:r>
          </a:p>
          <a:p>
            <a:pPr marL="285750" indent="-285750">
              <a:buFont typeface="Arial"/>
              <a:buChar char="•"/>
            </a:pPr>
            <a:r>
              <a:rPr lang="fr-FR" sz="2000" b="1" dirty="0">
                <a:cs typeface="Calibri"/>
              </a:rPr>
              <a:t>Les deux </a:t>
            </a:r>
            <a:r>
              <a:rPr lang="fr-FR" sz="2000" b="1" dirty="0" err="1">
                <a:cs typeface="Calibri"/>
              </a:rPr>
              <a:t>embedded</a:t>
            </a:r>
            <a:r>
              <a:rPr lang="fr-FR" sz="2000" b="1">
                <a:cs typeface="Calibri"/>
              </a:rPr>
              <a:t> matrix seraient alors concaténées et </a:t>
            </a:r>
            <a:r>
              <a:rPr lang="fr-FR" sz="2000" b="1" dirty="0">
                <a:cs typeface="Calibri"/>
              </a:rPr>
              <a:t>envoyées en input d'un réseau de neurone.</a:t>
            </a:r>
          </a:p>
        </p:txBody>
      </p:sp>
    </p:spTree>
    <p:extLst>
      <p:ext uri="{BB962C8B-B14F-4D97-AF65-F5344CB8AC3E}">
        <p14:creationId xmlns:p14="http://schemas.microsoft.com/office/powerpoint/2010/main" val="260326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7404B3-742E-44A9-9DC8-FA53D67F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354819"/>
            <a:ext cx="6124576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1 . </a:t>
            </a:r>
            <a:r>
              <a:rPr lang="en-US" sz="4500" dirty="0">
                <a:solidFill>
                  <a:schemeClr val="bg1"/>
                </a:solidFill>
              </a:rPr>
              <a:t>Introduction</a:t>
            </a:r>
            <a:endParaRPr lang="en-US" sz="45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40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1031F8-86E9-43B0-87C8-79DE13E9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cs typeface="Calibri Light"/>
              </a:rPr>
              <a:t>Contexte 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AF67DC-3B74-462D-9DA1-467B17888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fr-FR" sz="2200">
              <a:cs typeface="Calibri"/>
            </a:endParaRPr>
          </a:p>
          <a:p>
            <a:endParaRPr lang="fr-FR" sz="2200">
              <a:cs typeface="Calibri"/>
            </a:endParaRPr>
          </a:p>
          <a:p>
            <a:endParaRPr lang="fr-FR" sz="2200"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16E5DC-DE84-4D59-93A4-FD777F7C5361}"/>
              </a:ext>
            </a:extLst>
          </p:cNvPr>
          <p:cNvSpPr txBox="1"/>
          <p:nvPr/>
        </p:nvSpPr>
        <p:spPr>
          <a:xfrm>
            <a:off x="5398053" y="2880138"/>
            <a:ext cx="633232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 Place de marché: entreprise souhaitant créer un marketplace e-commerce.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Des vendeurs proposent des articles à des acheteurs en postant une photo et une description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 L'attribution de la catégorie d'un article est effectuée manuellement par les vendeurs.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cs typeface="Calibri" panose="020F0502020204030204"/>
              </a:rPr>
              <a:t>Nécessité d'automatiser la catégorisation des produits.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F1E0800E-68A4-C719-4DBD-13A352C40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5" y="2810457"/>
            <a:ext cx="4719982" cy="35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3F4518-5A34-4683-BF28-AAC023AE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600">
                <a:solidFill>
                  <a:srgbClr val="FFFFFF"/>
                </a:solidFill>
                <a:cs typeface="Calibri Light"/>
              </a:rPr>
              <a:t>Interprétation de la problématique</a:t>
            </a:r>
            <a:endParaRPr lang="fr-FR" sz="46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19821-4476-4CE8-ABBE-DF2F0C18A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sz="2600" dirty="0">
                <a:ea typeface="+mn-lt"/>
                <a:cs typeface="+mn-lt"/>
              </a:rPr>
              <a:t>• Données:</a:t>
            </a:r>
          </a:p>
          <a:p>
            <a:pPr marL="0" indent="0">
              <a:buNone/>
            </a:pPr>
            <a:r>
              <a:rPr lang="fr-FR" sz="2600" dirty="0">
                <a:ea typeface="+mn-lt"/>
                <a:cs typeface="+mn-lt"/>
              </a:rPr>
              <a:t>      • Jeu de données contenant 1050 produits.</a:t>
            </a:r>
          </a:p>
          <a:p>
            <a:pPr marL="0" indent="0">
              <a:buNone/>
            </a:pPr>
            <a:r>
              <a:rPr lang="fr-FR" sz="2600" dirty="0">
                <a:ea typeface="+mn-lt"/>
                <a:cs typeface="+mn-lt"/>
              </a:rPr>
              <a:t>      • 1050 images des produits.</a:t>
            </a:r>
          </a:p>
          <a:p>
            <a:pPr marL="0" indent="0">
              <a:buNone/>
            </a:pPr>
            <a:r>
              <a:rPr lang="fr-FR" sz="2600" dirty="0">
                <a:ea typeface="+mn-lt"/>
                <a:cs typeface="+mn-lt"/>
              </a:rPr>
              <a:t>      </a:t>
            </a:r>
          </a:p>
          <a:p>
            <a:pPr marL="0" indent="0">
              <a:buNone/>
            </a:pPr>
            <a:r>
              <a:rPr lang="fr-FR" sz="2600" dirty="0">
                <a:ea typeface="+mn-lt"/>
                <a:cs typeface="+mn-lt"/>
              </a:rPr>
              <a:t>• Mission : </a:t>
            </a:r>
          </a:p>
          <a:p>
            <a:pPr marL="514350" lvl="1" indent="-285750">
              <a:buFont typeface="Wingdings" panose="020B0604020202020204" pitchFamily="34" charset="0"/>
              <a:buChar char="§"/>
            </a:pPr>
            <a:r>
              <a:rPr lang="fr-FR" dirty="0">
                <a:ea typeface="+mn-lt"/>
                <a:cs typeface="+mn-lt"/>
              </a:rPr>
              <a:t>Extraction des </a:t>
            </a:r>
            <a:r>
              <a:rPr lang="fr-FR" dirty="0" err="1">
                <a:ea typeface="+mn-lt"/>
                <a:cs typeface="+mn-lt"/>
              </a:rPr>
              <a:t>features</a:t>
            </a:r>
            <a:r>
              <a:rPr lang="fr-FR" dirty="0">
                <a:ea typeface="+mn-lt"/>
                <a:cs typeface="+mn-lt"/>
              </a:rPr>
              <a:t> texte et segmentation.</a:t>
            </a:r>
          </a:p>
          <a:p>
            <a:pPr marL="514350" lvl="1" indent="-285750">
              <a:buFont typeface="Wingdings" panose="020B0604020202020204" pitchFamily="34" charset="0"/>
              <a:buChar char="§"/>
            </a:pPr>
            <a:r>
              <a:rPr lang="fr-FR" dirty="0">
                <a:ea typeface="+mn-lt"/>
                <a:cs typeface="+mn-lt"/>
              </a:rPr>
              <a:t>Extraction des </a:t>
            </a:r>
            <a:r>
              <a:rPr lang="fr-FR" dirty="0" err="1">
                <a:ea typeface="+mn-lt"/>
                <a:cs typeface="+mn-lt"/>
              </a:rPr>
              <a:t>features</a:t>
            </a:r>
            <a:r>
              <a:rPr lang="fr-FR" dirty="0">
                <a:ea typeface="+mn-lt"/>
                <a:cs typeface="+mn-lt"/>
              </a:rPr>
              <a:t> image et segmentation</a:t>
            </a:r>
          </a:p>
          <a:p>
            <a:pPr marL="514350" lvl="1" indent="-285750">
              <a:buFont typeface="Wingdings" panose="020B0604020202020204" pitchFamily="34" charset="0"/>
              <a:buChar char="§"/>
            </a:pPr>
            <a:endParaRPr lang="fr-FR" sz="1400" dirty="0">
              <a:cs typeface="Calibri"/>
            </a:endParaRPr>
          </a:p>
          <a:p>
            <a:pPr marL="514350" lvl="1" indent="-285750">
              <a:buFont typeface="Wingdings" panose="020B0604020202020204" pitchFamily="34" charset="0"/>
              <a:buChar char="§"/>
            </a:pPr>
            <a:endParaRPr lang="fr-FR" sz="1400">
              <a:cs typeface="Calibri"/>
            </a:endParaRPr>
          </a:p>
          <a:p>
            <a:pPr marL="0" indent="0">
              <a:buNone/>
            </a:pPr>
            <a:r>
              <a:rPr lang="fr-FR" sz="2600" dirty="0">
                <a:ea typeface="+mn-lt"/>
                <a:cs typeface="+mn-lt"/>
              </a:rPr>
              <a:t>       </a:t>
            </a:r>
          </a:p>
          <a:p>
            <a:pPr marL="0" indent="0">
              <a:buNone/>
            </a:pPr>
            <a:endParaRPr lang="fr-FR" sz="2600" dirty="0">
              <a:cs typeface="Calibri" panose="020F0502020204030204"/>
            </a:endParaRPr>
          </a:p>
          <a:p>
            <a:pPr marL="0" indent="0">
              <a:buNone/>
            </a:pPr>
            <a:endParaRPr lang="fr-FR" sz="2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5583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EB000B-3842-40F0-A883-D4DCBED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7200" dirty="0" err="1">
                <a:solidFill>
                  <a:schemeClr val="bg1"/>
                </a:solidFill>
              </a:rPr>
              <a:t>Préparation</a:t>
            </a:r>
            <a:r>
              <a:rPr lang="en-US" sz="7200" dirty="0">
                <a:solidFill>
                  <a:schemeClr val="bg1"/>
                </a:solidFill>
              </a:rPr>
              <a:t> des </a:t>
            </a:r>
            <a:r>
              <a:rPr lang="en-US" sz="7200" dirty="0" err="1">
                <a:solidFill>
                  <a:schemeClr val="bg1"/>
                </a:solidFill>
              </a:rPr>
              <a:t>données</a:t>
            </a:r>
            <a:r>
              <a:rPr lang="en-US" sz="7200" dirty="0">
                <a:solidFill>
                  <a:schemeClr val="bg1"/>
                </a:solidFill>
              </a:rPr>
              <a:t>.</a:t>
            </a:r>
            <a:endParaRPr lang="en-US" sz="72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7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4AE74-8178-4783-9E01-927E6AB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cs typeface="Calibri Light"/>
              </a:rPr>
              <a:t>Fichier: 15 colonnes.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FFD05-AC79-476E-A811-8258C0B7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70475"/>
            <a:ext cx="6906491" cy="580648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fr-FR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sz="1800" u="sng">
              <a:cs typeface="Calibri"/>
            </a:endParaRP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19D864-2992-B979-A0FA-3E4D8B37D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4" y="451657"/>
            <a:ext cx="7348329" cy="47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1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4AE74-8178-4783-9E01-927E6AB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 fontScale="90000"/>
          </a:bodyPr>
          <a:lstStyle/>
          <a:p>
            <a:r>
              <a:rPr lang="fr-FR" sz="3400" dirty="0">
                <a:solidFill>
                  <a:schemeClr val="bg1"/>
                </a:solidFill>
                <a:cs typeface="Calibri Light"/>
              </a:rPr>
              <a:t>Ajout de colonnes utile à notre analyse</a:t>
            </a:r>
            <a:br>
              <a:rPr lang="fr-FR" sz="3400" dirty="0">
                <a:cs typeface="Calibri Light"/>
              </a:rPr>
            </a:br>
            <a:endParaRPr lang="fr-FR" sz="34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FFD05-AC79-476E-A811-8258C0B7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>
                <a:solidFill>
                  <a:schemeClr val="bg1">
                    <a:alpha val="60000"/>
                  </a:schemeClr>
                </a:solidFill>
                <a:cs typeface="Calibri"/>
              </a:rPr>
              <a:t>Corpus avec et sans lemmatisation pour le bag of </a:t>
            </a:r>
            <a:r>
              <a:rPr lang="fr-FR" sz="2000" dirty="0" err="1">
                <a:solidFill>
                  <a:schemeClr val="bg1">
                    <a:alpha val="60000"/>
                  </a:schemeClr>
                </a:solidFill>
                <a:cs typeface="Calibri"/>
              </a:rPr>
              <a:t>word</a:t>
            </a:r>
            <a:endParaRPr lang="fr-FR" sz="200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r>
              <a:rPr lang="fr-FR" sz="2000" dirty="0">
                <a:solidFill>
                  <a:schemeClr val="bg1">
                    <a:alpha val="60000"/>
                  </a:schemeClr>
                </a:solidFill>
                <a:ea typeface="+mn-lt"/>
                <a:cs typeface="+mn-lt"/>
              </a:rPr>
              <a:t>Corpus sans lemmatisation et sans stop </a:t>
            </a:r>
            <a:r>
              <a:rPr lang="fr-FR" sz="2000" dirty="0" err="1">
                <a:solidFill>
                  <a:schemeClr val="bg1">
                    <a:alpha val="60000"/>
                  </a:schemeClr>
                </a:solidFill>
                <a:ea typeface="+mn-lt"/>
                <a:cs typeface="+mn-lt"/>
              </a:rPr>
              <a:t>words</a:t>
            </a:r>
            <a:r>
              <a:rPr lang="fr-FR" sz="2000" dirty="0">
                <a:solidFill>
                  <a:schemeClr val="bg1">
                    <a:alpha val="60000"/>
                  </a:schemeClr>
                </a:solidFill>
                <a:ea typeface="+mn-lt"/>
                <a:cs typeface="+mn-lt"/>
              </a:rPr>
              <a:t> pour les modèles USE et BERT.</a:t>
            </a:r>
          </a:p>
          <a:p>
            <a:r>
              <a:rPr lang="fr-FR" sz="2000" dirty="0">
                <a:solidFill>
                  <a:schemeClr val="bg1">
                    <a:alpha val="60000"/>
                  </a:schemeClr>
                </a:solidFill>
                <a:ea typeface="+mn-lt"/>
                <a:cs typeface="+mn-lt"/>
              </a:rPr>
              <a:t>Premier niveau de catégorie (</a:t>
            </a:r>
            <a:r>
              <a:rPr lang="fr-FR" sz="2000" dirty="0" err="1">
                <a:solidFill>
                  <a:schemeClr val="bg1">
                    <a:alpha val="60000"/>
                  </a:schemeClr>
                </a:solidFill>
                <a:ea typeface="+mn-lt"/>
                <a:cs typeface="+mn-lt"/>
              </a:rPr>
              <a:t>product_category_tree</a:t>
            </a:r>
            <a:r>
              <a:rPr lang="fr-FR" sz="2000" dirty="0">
                <a:solidFill>
                  <a:schemeClr val="bg1">
                    <a:alpha val="60000"/>
                  </a:schemeClr>
                </a:solidFill>
                <a:ea typeface="+mn-lt"/>
                <a:cs typeface="+mn-lt"/>
              </a:rPr>
              <a:t>)</a:t>
            </a:r>
          </a:p>
          <a:p>
            <a:r>
              <a:rPr lang="fr-FR" sz="2000" dirty="0">
                <a:solidFill>
                  <a:schemeClr val="bg1">
                    <a:alpha val="60000"/>
                  </a:schemeClr>
                </a:solidFill>
                <a:ea typeface="+mn-lt"/>
                <a:cs typeface="+mn-lt"/>
              </a:rPr>
              <a:t>Longueur des </a:t>
            </a:r>
            <a:r>
              <a:rPr lang="fr-FR" sz="2000" dirty="0" err="1">
                <a:solidFill>
                  <a:schemeClr val="bg1">
                    <a:alpha val="60000"/>
                  </a:schemeClr>
                </a:solidFill>
                <a:ea typeface="+mn-lt"/>
                <a:cs typeface="+mn-lt"/>
              </a:rPr>
              <a:t>bags</a:t>
            </a:r>
            <a:r>
              <a:rPr lang="fr-FR" sz="2000" dirty="0">
                <a:solidFill>
                  <a:schemeClr val="bg1">
                    <a:alpha val="60000"/>
                  </a:schemeClr>
                </a:solidFill>
                <a:ea typeface="+mn-lt"/>
                <a:cs typeface="+mn-lt"/>
              </a:rPr>
              <a:t> of </a:t>
            </a:r>
            <a:r>
              <a:rPr lang="fr-FR" sz="2000" dirty="0" err="1">
                <a:solidFill>
                  <a:schemeClr val="bg1">
                    <a:alpha val="60000"/>
                  </a:schemeClr>
                </a:solidFill>
                <a:ea typeface="+mn-lt"/>
                <a:cs typeface="+mn-lt"/>
              </a:rPr>
              <a:t>words</a:t>
            </a:r>
          </a:p>
          <a:p>
            <a:endParaRPr lang="fr-FR" sz="2000" dirty="0">
              <a:solidFill>
                <a:schemeClr val="bg1">
                  <a:alpha val="6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>
                    <a:alpha val="60000"/>
                  </a:schemeClr>
                </a:solidFill>
                <a:ea typeface="+mn-lt"/>
                <a:cs typeface="+mn-lt"/>
              </a:rPr>
              <a:t>    </a:t>
            </a:r>
            <a:endParaRPr lang="fr-FR" sz="2000" dirty="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endParaRPr lang="fr-FR" sz="2000" u="sng">
              <a:solidFill>
                <a:schemeClr val="bg1">
                  <a:alpha val="60000"/>
                </a:schemeClr>
              </a:solidFill>
              <a:ea typeface="+mn-lt"/>
              <a:cs typeface="+mn-lt"/>
            </a:endParaRPr>
          </a:p>
          <a:p>
            <a:endParaRPr lang="fr-FR" sz="2000">
              <a:solidFill>
                <a:schemeClr val="bg1">
                  <a:alpha val="60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1CAF212-62B8-4070-7418-CC23C6B0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705" y="1158951"/>
            <a:ext cx="6619460" cy="416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1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4AE74-8178-4783-9E01-927E6AB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81" y="2053878"/>
            <a:ext cx="3384000" cy="1492132"/>
          </a:xfrm>
        </p:spPr>
        <p:txBody>
          <a:bodyPr anchor="t">
            <a:normAutofit fontScale="90000"/>
          </a:bodyPr>
          <a:lstStyle/>
          <a:p>
            <a:r>
              <a:rPr lang="fr-FR" sz="4000" dirty="0">
                <a:solidFill>
                  <a:schemeClr val="bg1"/>
                </a:solidFill>
                <a:cs typeface="Calibri Light"/>
              </a:rPr>
              <a:t>Catégories: distribution.</a:t>
            </a:r>
            <a:br>
              <a:rPr lang="fr-FR" sz="1400" dirty="0">
                <a:cs typeface="Calibri Light"/>
              </a:rPr>
            </a:br>
            <a:br>
              <a:rPr lang="fr-FR" sz="1400" dirty="0">
                <a:cs typeface="Calibri Light"/>
              </a:rPr>
            </a:br>
            <a:endParaRPr lang="fr-FR" sz="14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FFD05-AC79-476E-A811-8258C0B7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fr-FR" sz="200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fr-FR" sz="2000">
                <a:solidFill>
                  <a:schemeClr val="bg1">
                    <a:alpha val="60000"/>
                  </a:schemeClr>
                </a:solidFill>
                <a:ea typeface="+mn-lt"/>
                <a:cs typeface="+mn-lt"/>
              </a:rPr>
              <a:t>    </a:t>
            </a:r>
            <a:endParaRPr lang="fr-FR" sz="200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endParaRPr lang="fr-FR" sz="2000" u="sng">
              <a:solidFill>
                <a:schemeClr val="bg1">
                  <a:alpha val="60000"/>
                </a:schemeClr>
              </a:solidFill>
              <a:ea typeface="+mn-lt"/>
              <a:cs typeface="+mn-lt"/>
            </a:endParaRPr>
          </a:p>
          <a:p>
            <a:endParaRPr lang="fr-FR" sz="2000">
              <a:solidFill>
                <a:schemeClr val="bg1">
                  <a:alpha val="60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FFEFC8DD-22CE-7A12-DE9F-3B5D23DE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489" y="-1780"/>
            <a:ext cx="7403545" cy="636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861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27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Thème Office</vt:lpstr>
      <vt:lpstr>Projet n°6 : Classifiez automatiquement des biens de consommation. </vt:lpstr>
      <vt:lpstr>Sommaire</vt:lpstr>
      <vt:lpstr>1 . Introduction</vt:lpstr>
      <vt:lpstr>Contexte </vt:lpstr>
      <vt:lpstr>Interprétation de la problématique</vt:lpstr>
      <vt:lpstr>2. Préparation des données.</vt:lpstr>
      <vt:lpstr>Fichier: 15 colonnes.</vt:lpstr>
      <vt:lpstr>Ajout de colonnes utile à notre analyse </vt:lpstr>
      <vt:lpstr>Catégories: distribution.  </vt:lpstr>
      <vt:lpstr>3. Segmentation des données textuelles.</vt:lpstr>
      <vt:lpstr>Segmentation Kmeans: comptage simple pour les colonnes specifications et product_name</vt:lpstr>
      <vt:lpstr>Segmentation Kmeans: tf-idf pour les colonnes specifications et product_name</vt:lpstr>
      <vt:lpstr>Segmentation Kmeans: Word2vec pour la colonne spécification</vt:lpstr>
      <vt:lpstr>Segmentation Kmeans: BERT pour les colonnes specifications et product_name</vt:lpstr>
      <vt:lpstr>Segmentation Kmeans: USE pour les colonnes specifications et product_name</vt:lpstr>
      <vt:lpstr>Segmentation des données visuelles: Conclusion</vt:lpstr>
      <vt:lpstr>4. Segmentation des données visuelles.</vt:lpstr>
      <vt:lpstr>Clustering Kmeans sur la base d'un BOVW créé à partir de descripteurs BRISK </vt:lpstr>
      <vt:lpstr>Clustering Kmeans sur la base d'un BOVW créé à partir de descripteurs SIFT </vt:lpstr>
      <vt:lpstr>VGG16: PCA sur la matrice embedding </vt:lpstr>
      <vt:lpstr>Segmentation Kmeans: visualisation des clusters </vt:lpstr>
      <vt:lpstr>Segmentation KMeans: visualisation des clusters (suite) </vt:lpstr>
      <vt:lpstr>Représentation graphique des produits </vt:lpstr>
      <vt:lpstr>Pourcentage de bonnes classifications par cluster</vt:lpstr>
      <vt:lpstr>Segmentation des données visuelles: Conclusion</vt:lpstr>
      <vt:lpstr>5. Conclusion.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C:\Users\Nordine\OneDrive\Documents\Projet2-Openclassrooms-master\Projet2-Openclassrooms-master</dc:title>
  <dc:creator/>
  <cp:revision>3850</cp:revision>
  <dcterms:created xsi:type="dcterms:W3CDTF">2021-12-29T16:20:47Z</dcterms:created>
  <dcterms:modified xsi:type="dcterms:W3CDTF">2022-04-12T19:49:30Z</dcterms:modified>
</cp:coreProperties>
</file>