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579A7-36D4-4D0F-8369-5DFAEA6821FB}" v="1939" dt="2019-02-18T12:25:2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56BF-E557-41DA-B060-8F7CB429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6707-409A-45C3-AEAA-991B89E2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F7FD-17C7-43E6-847F-272016BC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6E26-5705-4F85-8E60-E885E9F0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B37C-608E-4499-93AB-B7B8134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916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629-3B3F-48DB-BEF9-09FCDEA5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7C51-ADCB-4113-BDAD-26AA521E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34CE-9CA9-43F3-9CF2-C08A26A2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FB25-789B-44BC-8979-5A066567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BF34-2742-433A-800D-24E29AF1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57772-1B10-4A53-AB02-EAEAE0B33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237F4-D443-4F4D-8500-127AFF1E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3023-7CFC-4C72-B4A7-64A4EB9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A03B-3D8B-4DF7-8E53-F564BF6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29F8-FCAA-43B6-8448-EF783AE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9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401-6172-4BB9-8062-5759AE17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597C-4DED-494A-B678-0CD4EDCA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A911-68D7-4263-B939-BBCFE9DD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91B6-DB27-43FE-AA72-0CAE9493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729A-974E-4652-BDCE-3185CCA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5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5BAD-A6A1-4FE3-BD38-CE37AA6D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5B34-FDE7-464B-AE9B-A93A77A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AF5F-8A9E-4914-BA18-8DDCE52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CBD1-9159-48C9-A73C-0D3A8ED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0562-1D01-4C7B-938F-2370A528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32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5B2B-ECCD-46E4-B4E2-A0A0F76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3B6-697C-446E-884A-FE8ADD70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76C0D-D9D2-446B-A7F8-57B6ED12F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47827-7233-47BA-B5CF-044E3388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C7F5-8720-4348-B867-EF2ED436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0321-864F-47EA-8CBD-8971C36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974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2628-CC25-4693-986E-012A090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8F29-0FDE-4282-AA9B-F03AED58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CD4E-3DF5-4742-9C2A-F1295829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1F0F3-3BF7-4110-A5EA-C8F90123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4A6E-52C4-4D15-B683-6D6D6C7F3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1B60F-D645-42E9-865B-17E2AD50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4F238-3650-4C08-B0F8-F5215C7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038D2-3BF8-4079-981B-89CA2A17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67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7266-BE4C-4A4C-930B-A5F52394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DC571-D8A3-42B4-8EFF-F727B0BF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D63A3-05B5-41D7-AE6F-CE650545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8B81-E7D1-4C14-94F0-754C3822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AA68-702F-4DD0-916D-F17D4A75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1DDAF-1D96-4D3A-8CBF-84BD6044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E453-887A-4E2D-9B2F-07E70F8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0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65C-E2FB-4FFE-89A0-E9780DD9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68BF-96D3-43B6-B6D0-F4A48C32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5C0A-214B-4D93-96AB-C8FFD3C8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0642-64BF-4BE6-BA62-FF25C8C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8497-0744-4307-81D6-D4AFBF50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A6C3-3AD4-4E62-ABDC-B02D2E5A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73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268F-08AB-4CE8-AB21-37DE611A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9BB26-4870-489D-A4F1-14BA09E2B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6893-B936-4238-B476-B7DA7DA8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12-2520-4CD3-A13C-30F437AC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8E43-75D3-4FD3-969E-ED3899D7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4920-F94D-48C3-A8D4-4987D96C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752B1-E258-42FD-8246-066705BD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956A-B34E-4FAE-A8A2-FE5E08BE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C4AE-DD58-41C8-AEA8-A39F5027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AA68-B56F-4E4B-BC4E-E76158321426}" type="datetimeFigureOut">
              <a:rPr lang="sv-SE" smtClean="0"/>
              <a:t>2019-03-25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8D1B-0541-4C43-8A9F-F62D0DC4E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34C8-7AA6-4928-B7A6-A981ACAA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253F-70FC-45F5-ACCD-E3C2B67C0C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15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764D8-2E50-4BF8-A0BA-0D0450462864}"/>
              </a:ext>
            </a:extLst>
          </p:cNvPr>
          <p:cNvSpPr/>
          <p:nvPr/>
        </p:nvSpPr>
        <p:spPr>
          <a:xfrm>
            <a:off x="267129" y="136570"/>
            <a:ext cx="11137186" cy="2088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4DEED-1E85-4ABD-BDCB-C441BA16CE17}"/>
              </a:ext>
            </a:extLst>
          </p:cNvPr>
          <p:cNvSpPr/>
          <p:nvPr/>
        </p:nvSpPr>
        <p:spPr>
          <a:xfrm>
            <a:off x="280045" y="3419257"/>
            <a:ext cx="11137185" cy="179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CAEEC-4114-4542-9CAF-282A457509EE}"/>
              </a:ext>
            </a:extLst>
          </p:cNvPr>
          <p:cNvSpPr/>
          <p:nvPr/>
        </p:nvSpPr>
        <p:spPr>
          <a:xfrm>
            <a:off x="9979915" y="155295"/>
            <a:ext cx="13174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Install/Remove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F3CF3-8960-4550-9BC1-B6EEDB27F891}"/>
              </a:ext>
            </a:extLst>
          </p:cNvPr>
          <p:cNvSpPr txBox="1"/>
          <p:nvPr/>
        </p:nvSpPr>
        <p:spPr>
          <a:xfrm>
            <a:off x="431515" y="167850"/>
            <a:ext cx="559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 in Docker		</a:t>
            </a:r>
            <a:r>
              <a:rPr lang="sv-SE" sz="1400" b="1" dirty="0">
                <a:solidFill>
                  <a:srgbClr val="0070C0"/>
                </a:solidFill>
              </a:rPr>
              <a:t>./easy2use start -t Docker &lt;bundle&gt;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9045-A47C-4ECE-A352-BDDC1777A948}"/>
              </a:ext>
            </a:extLst>
          </p:cNvPr>
          <p:cNvSpPr txBox="1"/>
          <p:nvPr/>
        </p:nvSpPr>
        <p:spPr>
          <a:xfrm>
            <a:off x="431515" y="411742"/>
            <a:ext cx="815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 in K8S	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&lt;bundle&gt;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31D44-3588-4204-B29B-0F101BD4B99D}"/>
              </a:ext>
            </a:extLst>
          </p:cNvPr>
          <p:cNvSpPr txBox="1"/>
          <p:nvPr/>
        </p:nvSpPr>
        <p:spPr>
          <a:xfrm>
            <a:off x="4906689" y="5575125"/>
            <a:ext cx="4086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Usage:     ./easy2use COMMAND [OPTIONS] BUNDLE</a:t>
            </a:r>
          </a:p>
          <a:p>
            <a:r>
              <a:rPr lang="sv-SE" sz="1400" b="1" dirty="0">
                <a:solidFill>
                  <a:schemeClr val="bg1"/>
                </a:solidFill>
              </a:rPr>
              <a:t>Help:        ./easy2use -h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DCFAA-8A99-41DE-A4D1-D89790F6A361}"/>
              </a:ext>
            </a:extLst>
          </p:cNvPr>
          <p:cNvSpPr/>
          <p:nvPr/>
        </p:nvSpPr>
        <p:spPr>
          <a:xfrm>
            <a:off x="10584925" y="3418407"/>
            <a:ext cx="7357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Listings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5A904-52F9-4FA9-9EEF-D30B699FF347}"/>
              </a:ext>
            </a:extLst>
          </p:cNvPr>
          <p:cNvSpPr txBox="1"/>
          <p:nvPr/>
        </p:nvSpPr>
        <p:spPr>
          <a:xfrm>
            <a:off x="431515" y="648415"/>
            <a:ext cx="9914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bundle’s service(s) in K8S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-s &lt;service1,service2..&gt; &lt;bundle&gt;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48F69-5C7B-4B68-8D1E-909F820120B5}"/>
              </a:ext>
            </a:extLst>
          </p:cNvPr>
          <p:cNvSpPr txBox="1"/>
          <p:nvPr/>
        </p:nvSpPr>
        <p:spPr>
          <a:xfrm>
            <a:off x="431133" y="878610"/>
            <a:ext cx="917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Start bundle’s package in K8S	</a:t>
            </a:r>
            <a:r>
              <a:rPr lang="sv-SE" sz="1400" b="1" dirty="0">
                <a:solidFill>
                  <a:srgbClr val="0070C0"/>
                </a:solidFill>
              </a:rPr>
              <a:t>./easy2use start -t Kubernetes -n &lt;namespace&gt; -d &lt;domain&gt; -p &lt;package&gt; &lt;bundle&gt;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7400B-04AD-4934-9A6A-8676718B71FE}"/>
              </a:ext>
            </a:extLst>
          </p:cNvPr>
          <p:cNvSpPr txBox="1"/>
          <p:nvPr/>
        </p:nvSpPr>
        <p:spPr>
          <a:xfrm>
            <a:off x="431515" y="1114080"/>
            <a:ext cx="582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 in Docker	</a:t>
            </a:r>
            <a:r>
              <a:rPr lang="sv-SE" sz="1400" b="1" dirty="0">
                <a:solidFill>
                  <a:srgbClr val="0070C0"/>
                </a:solidFill>
              </a:rPr>
              <a:t>./easy2use remove -t Docker &lt;bundle&gt;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E847E-6C1E-4344-85C6-EBE22C5E5367}"/>
              </a:ext>
            </a:extLst>
          </p:cNvPr>
          <p:cNvSpPr txBox="1"/>
          <p:nvPr/>
        </p:nvSpPr>
        <p:spPr>
          <a:xfrm>
            <a:off x="431133" y="1351452"/>
            <a:ext cx="743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 in K8S	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–n &lt;namespace&gt; &lt;bundle&gt;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E86AC4-D431-4CBD-B9B4-D290C37AE0B9}"/>
              </a:ext>
            </a:extLst>
          </p:cNvPr>
          <p:cNvSpPr txBox="1"/>
          <p:nvPr/>
        </p:nvSpPr>
        <p:spPr>
          <a:xfrm>
            <a:off x="431133" y="1585037"/>
            <a:ext cx="915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bundle’s service(s) in K8S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-n &lt;namespace&gt; -s &lt;service1,service2..&gt; &lt;bundle&gt;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D636F-818B-472A-B8F2-C98963D078A8}"/>
              </a:ext>
            </a:extLst>
          </p:cNvPr>
          <p:cNvSpPr txBox="1"/>
          <p:nvPr/>
        </p:nvSpPr>
        <p:spPr>
          <a:xfrm>
            <a:off x="434353" y="1823087"/>
            <a:ext cx="841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Remove bundle’s package in K8S	</a:t>
            </a:r>
            <a:r>
              <a:rPr lang="sv-SE" sz="1400" b="1" dirty="0">
                <a:solidFill>
                  <a:srgbClr val="0070C0"/>
                </a:solidFill>
              </a:rPr>
              <a:t>./easy2use remove -t Kubernetes -n &lt;namespace&gt; -p &lt;package&gt; &lt;bundle&gt;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66DC9-1936-4B4B-9A42-92054241F176}"/>
              </a:ext>
            </a:extLst>
          </p:cNvPr>
          <p:cNvSpPr txBox="1"/>
          <p:nvPr/>
        </p:nvSpPr>
        <p:spPr>
          <a:xfrm>
            <a:off x="416572" y="3498619"/>
            <a:ext cx="705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URLs for services in K8S	</a:t>
            </a:r>
            <a:r>
              <a:rPr lang="sv-SE" sz="1400" b="1" dirty="0">
                <a:solidFill>
                  <a:srgbClr val="0070C0"/>
                </a:solidFill>
              </a:rPr>
              <a:t>./easy2use list -t Kubernetes -n &lt;namespace&gt; &lt;bundle&gt;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9E311-7F78-45E4-8D7F-62B912BEF7C5}"/>
              </a:ext>
            </a:extLst>
          </p:cNvPr>
          <p:cNvSpPr txBox="1"/>
          <p:nvPr/>
        </p:nvSpPr>
        <p:spPr>
          <a:xfrm>
            <a:off x="403078" y="3721194"/>
            <a:ext cx="547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URLs for services in Docker	</a:t>
            </a:r>
            <a:r>
              <a:rPr lang="sv-SE" sz="1400" b="1" dirty="0">
                <a:solidFill>
                  <a:srgbClr val="0070C0"/>
                </a:solidFill>
              </a:rPr>
              <a:t>./easy2use list -t Docker &lt;bundle&gt;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AEE3F-CADE-4A71-A2F9-39AFFF340EC0}"/>
              </a:ext>
            </a:extLst>
          </p:cNvPr>
          <p:cNvSpPr txBox="1"/>
          <p:nvPr/>
        </p:nvSpPr>
        <p:spPr>
          <a:xfrm>
            <a:off x="403077" y="3947001"/>
            <a:ext cx="620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packages in bundle for Docker	</a:t>
            </a:r>
            <a:r>
              <a:rPr lang="sv-SE" sz="1400" b="1" dirty="0">
                <a:solidFill>
                  <a:srgbClr val="0070C0"/>
                </a:solidFill>
              </a:rPr>
              <a:t>./easy2use list-packages -t Docker &lt;bundle&gt;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CAACF-5472-4214-BE23-78E6292B7762}"/>
              </a:ext>
            </a:extLst>
          </p:cNvPr>
          <p:cNvSpPr txBox="1"/>
          <p:nvPr/>
        </p:nvSpPr>
        <p:spPr>
          <a:xfrm>
            <a:off x="403076" y="4166844"/>
            <a:ext cx="653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packages in bundle for K8S	</a:t>
            </a:r>
            <a:r>
              <a:rPr lang="sv-SE" sz="1400" b="1" dirty="0">
                <a:solidFill>
                  <a:srgbClr val="0070C0"/>
                </a:solidFill>
              </a:rPr>
              <a:t>./easy2use list-packages -t Kubernetes &lt;bundle&gt;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AA614-E84E-43D5-A5F1-EA9D3AC9A594}"/>
              </a:ext>
            </a:extLst>
          </p:cNvPr>
          <p:cNvSpPr txBox="1"/>
          <p:nvPr/>
        </p:nvSpPr>
        <p:spPr>
          <a:xfrm>
            <a:off x="406298" y="4393796"/>
            <a:ext cx="755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services in package for K8S	</a:t>
            </a:r>
            <a:r>
              <a:rPr lang="sv-SE" sz="1400" b="1" dirty="0">
                <a:solidFill>
                  <a:srgbClr val="0070C0"/>
                </a:solidFill>
              </a:rPr>
              <a:t>./easy2use list-packages -p &lt;package&gt; -t Kubernetes &lt;bundle&gt;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699BB8-134E-492F-9B98-C894F933C307}"/>
              </a:ext>
            </a:extLst>
          </p:cNvPr>
          <p:cNvSpPr/>
          <p:nvPr/>
        </p:nvSpPr>
        <p:spPr>
          <a:xfrm>
            <a:off x="9463780" y="5387948"/>
            <a:ext cx="2506894" cy="1185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A2E078-669E-4A30-853C-5F0EFDD4BAF8}"/>
              </a:ext>
            </a:extLst>
          </p:cNvPr>
          <p:cNvSpPr/>
          <p:nvPr/>
        </p:nvSpPr>
        <p:spPr>
          <a:xfrm>
            <a:off x="9580852" y="5680129"/>
            <a:ext cx="2306546" cy="8277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039D1-14B1-4FFA-ADFC-99F6D78E9BCB}"/>
              </a:ext>
            </a:extLst>
          </p:cNvPr>
          <p:cNvSpPr/>
          <p:nvPr/>
        </p:nvSpPr>
        <p:spPr>
          <a:xfrm>
            <a:off x="9872573" y="5940983"/>
            <a:ext cx="1775933" cy="228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3D603-2EC4-415A-BECC-972FA242EB92}"/>
              </a:ext>
            </a:extLst>
          </p:cNvPr>
          <p:cNvSpPr txBox="1"/>
          <p:nvPr/>
        </p:nvSpPr>
        <p:spPr>
          <a:xfrm>
            <a:off x="316490" y="6149311"/>
            <a:ext cx="282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b="1" dirty="0">
                <a:solidFill>
                  <a:schemeClr val="bg1"/>
                </a:solidFill>
              </a:rPr>
              <a:t>Cheatsheet</a:t>
            </a:r>
            <a:endParaRPr lang="sv-SE" sz="44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92B6F15-F6F2-4027-8E4E-741E195D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497" y="3617590"/>
            <a:ext cx="5992120" cy="59921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5E1DC5-6967-4B08-96B5-594BA6573CDE}"/>
              </a:ext>
            </a:extLst>
          </p:cNvPr>
          <p:cNvSpPr txBox="1"/>
          <p:nvPr/>
        </p:nvSpPr>
        <p:spPr>
          <a:xfrm>
            <a:off x="11738030" y="664255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>
                <a:solidFill>
                  <a:schemeClr val="bg1"/>
                </a:solidFill>
              </a:rPr>
              <a:t>V1.4.0</a:t>
            </a:r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62D62-8AA2-4939-A6C9-86EDF4ED26ED}"/>
              </a:ext>
            </a:extLst>
          </p:cNvPr>
          <p:cNvSpPr txBox="1"/>
          <p:nvPr/>
        </p:nvSpPr>
        <p:spPr>
          <a:xfrm>
            <a:off x="3697213" y="6381132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Links:</a:t>
            </a:r>
          </a:p>
          <a:p>
            <a:r>
              <a:rPr lang="sv-SE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Confluence: https://wcdma-confluence.rnd.ki.sw.ericsson.se/pages/viewpage.action?spaceKey=E2U&amp;title=Easy2Use</a:t>
            </a:r>
          </a:p>
          <a:p>
            <a:r>
              <a:rPr lang="sv-SE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Yammer: https://www.yammer.com/ericsson.com/#/threads/inGroup?type=in_group&amp;feedId=17009114&amp;view=all</a:t>
            </a:r>
            <a:endParaRPr lang="sv-SE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A74E-B718-4444-B631-98B4F66B3833}"/>
              </a:ext>
            </a:extLst>
          </p:cNvPr>
          <p:cNvSpPr txBox="1"/>
          <p:nvPr/>
        </p:nvSpPr>
        <p:spPr>
          <a:xfrm>
            <a:off x="403076" y="4616755"/>
            <a:ext cx="511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user/psw for services in K8S	</a:t>
            </a:r>
            <a:r>
              <a:rPr lang="sv-SE" sz="1400" b="1" dirty="0">
                <a:solidFill>
                  <a:srgbClr val="0070C0"/>
                </a:solidFill>
              </a:rPr>
              <a:t>./easy2use list-psw &lt;bundle&gt;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56799-9044-41AF-ACA0-F2913F45F22A}"/>
              </a:ext>
            </a:extLst>
          </p:cNvPr>
          <p:cNvSpPr txBox="1"/>
          <p:nvPr/>
        </p:nvSpPr>
        <p:spPr>
          <a:xfrm>
            <a:off x="10734125" y="6651589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b="1" dirty="0">
                <a:solidFill>
                  <a:schemeClr val="bg1"/>
                </a:solidFill>
              </a:rPr>
              <a:t>© Ericsson  2019</a:t>
            </a:r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2B99FF-D32D-47A5-8EE6-FC2EF903B1E2}"/>
              </a:ext>
            </a:extLst>
          </p:cNvPr>
          <p:cNvSpPr/>
          <p:nvPr/>
        </p:nvSpPr>
        <p:spPr>
          <a:xfrm>
            <a:off x="267129" y="2310182"/>
            <a:ext cx="11137186" cy="10210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4835-FD81-45EB-8A65-73E9599F05A5}"/>
              </a:ext>
            </a:extLst>
          </p:cNvPr>
          <p:cNvSpPr/>
          <p:nvPr/>
        </p:nvSpPr>
        <p:spPr>
          <a:xfrm>
            <a:off x="9910266" y="2314223"/>
            <a:ext cx="14185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K8S cluster</a:t>
            </a:r>
            <a:endParaRPr lang="en-US" sz="1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4FAE9-BB1C-42A8-83ED-3412C4F49E91}"/>
              </a:ext>
            </a:extLst>
          </p:cNvPr>
          <p:cNvSpPr txBox="1"/>
          <p:nvPr/>
        </p:nvSpPr>
        <p:spPr>
          <a:xfrm>
            <a:off x="440493" y="2308461"/>
            <a:ext cx="886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hyper-v configuration	</a:t>
            </a:r>
            <a:r>
              <a:rPr lang="sv-SE" sz="1400" b="1" dirty="0">
                <a:solidFill>
                  <a:srgbClr val="0070C0"/>
                </a:solidFill>
              </a:rPr>
              <a:t>./easy2use configure-local-k8s-hyper-v -t Kubernetes -n &lt;namespace&gt; &lt;bundle&gt;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71D75-8AD8-4F2B-A58B-3A4A565AF37A}"/>
              </a:ext>
            </a:extLst>
          </p:cNvPr>
          <p:cNvSpPr txBox="1"/>
          <p:nvPr/>
        </p:nvSpPr>
        <p:spPr>
          <a:xfrm>
            <a:off x="431133" y="2527332"/>
            <a:ext cx="899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minikube configuration	</a:t>
            </a:r>
            <a:r>
              <a:rPr lang="sv-SE" sz="1400" b="1" dirty="0">
                <a:solidFill>
                  <a:srgbClr val="0070C0"/>
                </a:solidFill>
              </a:rPr>
              <a:t>./easy2use configure-local-k8s-minikube -t Kubernetes -n &lt;namespace&gt; &lt;bundle&gt;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144744-45D5-4044-816D-6DB95F3F3AA5}"/>
              </a:ext>
            </a:extLst>
          </p:cNvPr>
          <p:cNvSpPr txBox="1"/>
          <p:nvPr/>
        </p:nvSpPr>
        <p:spPr>
          <a:xfrm>
            <a:off x="431133" y="2755493"/>
            <a:ext cx="92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hyper-v hosts file config	</a:t>
            </a:r>
            <a:r>
              <a:rPr lang="sv-SE" sz="1400" b="1" dirty="0">
                <a:solidFill>
                  <a:srgbClr val="0070C0"/>
                </a:solidFill>
              </a:rPr>
              <a:t>./easy2use generate-local-hosts-file-hyper-v -t Kubernetes -n &lt;namespace&gt; &lt;bundle&gt;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4324-4DD5-4D90-A6C3-F9DC13C8965B}"/>
              </a:ext>
            </a:extLst>
          </p:cNvPr>
          <p:cNvSpPr txBox="1"/>
          <p:nvPr/>
        </p:nvSpPr>
        <p:spPr>
          <a:xfrm>
            <a:off x="431133" y="3000189"/>
            <a:ext cx="9387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Local K8S minikube hosts file config	</a:t>
            </a:r>
            <a:r>
              <a:rPr lang="sv-SE" sz="1400" b="1" dirty="0">
                <a:solidFill>
                  <a:srgbClr val="0070C0"/>
                </a:solidFill>
              </a:rPr>
              <a:t>./easy2use generate-local-hosts-file-minikube -t Kubernetes -n &lt;namespace&gt; &lt;bundle&gt;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301D1F0-3DB8-4994-ABB1-E20E4EDA8FD2}"/>
              </a:ext>
            </a:extLst>
          </p:cNvPr>
          <p:cNvSpPr/>
          <p:nvPr/>
        </p:nvSpPr>
        <p:spPr>
          <a:xfrm>
            <a:off x="9872573" y="6216988"/>
            <a:ext cx="1775933" cy="2476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0C60C-0BDB-417C-8651-93280CAFFBF1}"/>
              </a:ext>
            </a:extLst>
          </p:cNvPr>
          <p:cNvSpPr txBox="1"/>
          <p:nvPr/>
        </p:nvSpPr>
        <p:spPr>
          <a:xfrm>
            <a:off x="10192770" y="562570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Packages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29B39D-58DA-4187-85CD-2F2B7CC23F92}"/>
              </a:ext>
            </a:extLst>
          </p:cNvPr>
          <p:cNvSpPr txBox="1"/>
          <p:nvPr/>
        </p:nvSpPr>
        <p:spPr>
          <a:xfrm>
            <a:off x="10285936" y="537239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Bundle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28AA3-006A-4121-BC75-B48D8140549A}"/>
              </a:ext>
            </a:extLst>
          </p:cNvPr>
          <p:cNvSpPr txBox="1"/>
          <p:nvPr/>
        </p:nvSpPr>
        <p:spPr>
          <a:xfrm>
            <a:off x="392747" y="4846645"/>
            <a:ext cx="4825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List bundle information		</a:t>
            </a:r>
            <a:r>
              <a:rPr lang="sv-SE" sz="1400" b="1" dirty="0">
                <a:solidFill>
                  <a:srgbClr val="0070C0"/>
                </a:solidFill>
              </a:rPr>
              <a:t>./easy2use info &lt;bundle&gt;</a:t>
            </a:r>
          </a:p>
        </p:txBody>
      </p:sp>
    </p:spTree>
    <p:extLst>
      <p:ext uri="{BB962C8B-B14F-4D97-AF65-F5344CB8AC3E}">
        <p14:creationId xmlns:p14="http://schemas.microsoft.com/office/powerpoint/2010/main" val="33439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196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Frick</dc:creator>
  <cp:lastModifiedBy>Michael Frick</cp:lastModifiedBy>
  <cp:revision>63</cp:revision>
  <dcterms:created xsi:type="dcterms:W3CDTF">2019-02-18T10:19:11Z</dcterms:created>
  <dcterms:modified xsi:type="dcterms:W3CDTF">2019-03-25T08:17:39Z</dcterms:modified>
</cp:coreProperties>
</file>