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132c85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132c85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132c85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132c85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132c85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132c85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132c85e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132c85e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132c85e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132c85e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39f82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939f82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784d1a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784d1a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84d1a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84d1a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8c9b841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8c9b841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84d1a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784d1a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8c9b841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8c9b84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132c85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132c85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132c85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132c85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132c85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132c85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1411.5118" TargetMode="External"/><Relationship Id="rId4" Type="http://schemas.openxmlformats.org/officeDocument/2006/relationships/hyperlink" Target="https://kowshik.github.io/JPregel/pregel_paper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2433" y="1331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Вычисления на больших графах и GraphX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98525" y="3605750"/>
            <a:ext cx="1434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742 - addresses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190 - end nodes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284 - start nodes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092"/>
            <a:ext cx="9144000" cy="3710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0" y="0"/>
            <a:ext cx="65397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Triangle Counting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Коэффициент кластеризации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5011450" y="2124500"/>
            <a:ext cx="45093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Cluster coeff = 2 * triangles / (node_degree * (</a:t>
            </a:r>
            <a:r>
              <a:rPr lang="ru" sz="1100">
                <a:solidFill>
                  <a:srgbClr val="000000"/>
                </a:solidFill>
              </a:rPr>
              <a:t>node_degree - 1</a:t>
            </a:r>
            <a:r>
              <a:rPr lang="ru" sz="1100"/>
              <a:t>))</a:t>
            </a:r>
            <a:endParaRPr sz="11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5" y="1400850"/>
            <a:ext cx="4548775" cy="300667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1475450" y="4459625"/>
            <a:ext cx="3497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 -во друзей.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 rot="-5400000">
            <a:off x="-1389800" y="2367750"/>
            <a:ext cx="3497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Коэффициент кластеризации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 prediction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13" y="1345000"/>
            <a:ext cx="78200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Графовые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схожести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350" y="170825"/>
            <a:ext cx="3281127" cy="49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Иллюстрация метрик 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25" y="1250973"/>
            <a:ext cx="6782976" cy="35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почитать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u="sng">
                <a:solidFill>
                  <a:schemeClr val="hlink"/>
                </a:solidFill>
                <a:hlinkClick r:id="rId3"/>
              </a:rPr>
              <a:t>https://arxiv.org/abs/1411.5118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u="sng">
                <a:solidFill>
                  <a:schemeClr val="hlink"/>
                </a:solidFill>
                <a:hlinkClick r:id="rId4"/>
              </a:rPr>
              <a:t>https://kowshik.github.io/JPregel/pregel_paper.pdf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большой граф?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08475" y="116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Больше 10^9  вершин и 10^11 ребер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Pregel (Думай как вершина)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1819275"/>
            <a:ext cx="48291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Максимальное значение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13" y="1224700"/>
            <a:ext cx="47720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Треугольники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904" y="1424004"/>
            <a:ext cx="4714050" cy="30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расчета треугольников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567575" y="1439200"/>
            <a:ext cx="444900" cy="33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236375" y="2403000"/>
            <a:ext cx="444900" cy="33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1981850" y="1396300"/>
            <a:ext cx="444900" cy="33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cxnSp>
        <p:nvCxnSpPr>
          <p:cNvPr id="87" name="Google Shape;87;p18"/>
          <p:cNvCxnSpPr>
            <a:stCxn id="84" idx="4"/>
          </p:cNvCxnSpPr>
          <p:nvPr/>
        </p:nvCxnSpPr>
        <p:spPr>
          <a:xfrm>
            <a:off x="790025" y="1776700"/>
            <a:ext cx="511500" cy="6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8"/>
          <p:cNvCxnSpPr>
            <a:stCxn id="86" idx="4"/>
            <a:endCxn id="85" idx="7"/>
          </p:cNvCxnSpPr>
          <p:nvPr/>
        </p:nvCxnSpPr>
        <p:spPr>
          <a:xfrm flipH="1">
            <a:off x="1616000" y="1733800"/>
            <a:ext cx="588300" cy="7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8"/>
          <p:cNvCxnSpPr>
            <a:stCxn id="84" idx="6"/>
            <a:endCxn id="86" idx="2"/>
          </p:cNvCxnSpPr>
          <p:nvPr/>
        </p:nvCxnSpPr>
        <p:spPr>
          <a:xfrm flipH="1" rot="10800000">
            <a:off x="1012475" y="1565050"/>
            <a:ext cx="9693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/>
          <p:nvPr/>
        </p:nvSpPr>
        <p:spPr>
          <a:xfrm>
            <a:off x="2807825" y="1529650"/>
            <a:ext cx="1439100" cy="5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-&gt; B  (C ,D)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 -&gt; B 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 flipH="1">
            <a:off x="5988975" y="1529650"/>
            <a:ext cx="1242600" cy="5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r>
              <a:rPr lang="ru"/>
              <a:t> -&gt; C  (A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-&gt;  C (B,D)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4457475" y="1529650"/>
            <a:ext cx="1169700" cy="5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 -&gt; A (C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 -&gt; A (B)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45125" y="2868025"/>
            <a:ext cx="444900" cy="33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endParaRPr/>
          </a:p>
        </p:txBody>
      </p:sp>
      <p:cxnSp>
        <p:nvCxnSpPr>
          <p:cNvPr id="94" name="Google Shape;94;p18"/>
          <p:cNvCxnSpPr>
            <a:stCxn id="84" idx="3"/>
            <a:endCxn id="93" idx="0"/>
          </p:cNvCxnSpPr>
          <p:nvPr/>
        </p:nvCxnSpPr>
        <p:spPr>
          <a:xfrm flipH="1">
            <a:off x="567629" y="1727274"/>
            <a:ext cx="65100" cy="11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8"/>
          <p:cNvSpPr/>
          <p:nvPr/>
        </p:nvSpPr>
        <p:spPr>
          <a:xfrm flipH="1">
            <a:off x="7402800" y="1529650"/>
            <a:ext cx="13152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 -&gt; C  (A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-&gt;  C (B, 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A -&gt; D  (B , 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753400" y="3294225"/>
            <a:ext cx="1439100" cy="8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- 1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 - 1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 - 1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 - 0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20800" y="2255500"/>
            <a:ext cx="17643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GraphX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Connected Components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23195"/>
            <a:ext cx="8991600" cy="337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37400" y="-1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98525" y="3605750"/>
            <a:ext cx="1434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742 - addresses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190 - end nodes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284 - start nodes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