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cbc692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cbc692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cbc6921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cbc6921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cbc692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cbc692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cbc6921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cbc692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cbc6921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cbc6921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cbc6921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cbc6921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cbc6921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cbc6921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cbc6921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cbc6921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cbc692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cbc692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cbc6921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cbc6921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cbc692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cbc692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cbc6921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cbc6921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cbc6921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cbc6921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cbc6921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cbc6921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cbc692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cbc692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cbc6921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cbc6921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cbc6921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3cbc6921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cbc6921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cbc6921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cbc6921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cbc6921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cbc6921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cbc6921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cbc6921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cbc6921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096a78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5096a78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cbc692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3cbc692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4211b1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4211b1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cbc692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cbc692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cbc692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cbc692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cbc6921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cbc692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cbc692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cbc692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4211b1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4211b1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cbc692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cbc692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108" y="1851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Scala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8" y="1263563"/>
            <a:ext cx="9082324" cy="26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Частичный вызов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810"/>
            <a:ext cx="8991601" cy="259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Каррирование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Каррирование</a:t>
            </a:r>
            <a:endParaRPr/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7078"/>
            <a:ext cx="9143999" cy="263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25" y="1550988"/>
            <a:ext cx="7086823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Pattern matching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5" y="745425"/>
            <a:ext cx="8932550" cy="3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комбинаторы</a:t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9575"/>
            <a:ext cx="8839200" cy="162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комбинаторы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Константы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2350"/>
            <a:ext cx="8839200" cy="162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050"/>
            <a:ext cx="8839200" cy="199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0" y="1574300"/>
            <a:ext cx="8839200" cy="199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50" y="1515500"/>
            <a:ext cx="8839200" cy="199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9054"/>
            <a:ext cx="9143999" cy="206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50" y="0"/>
            <a:ext cx="731221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00" y="76201"/>
            <a:ext cx="7930472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0" y="1472900"/>
            <a:ext cx="8839200" cy="251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3856"/>
            <a:ext cx="9143999" cy="260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9525"/>
            <a:ext cx="8839200" cy="340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206"/>
            <a:ext cx="9143999" cy="260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628"/>
            <a:ext cx="9143999" cy="263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4800"/>
            <a:ext cx="8839200" cy="251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7078"/>
            <a:ext cx="9143999" cy="263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