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9e796bc8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9e796bc8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9e796bc8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9e796bc8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9e796bc8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9e796bc8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9e796bc8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9e796bc8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9e796bc8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9e796bc8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9e796bc8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9e796bc8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9e796bc8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9e796bc8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9e796bc8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9e796bc8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9e796bc8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9e796bc8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24211b12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24211b12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5096a78e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5096a78e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9e796bc8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9e796bc8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9e796bc8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9e796bc8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24211b12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24211b12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9e796bc8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9e796bc8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50f37b29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50f37b29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9e796bc8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9e796bc8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9e796bc8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9e796bc8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42108" y="1851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k nearest neighbor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900" y="236975"/>
            <a:ext cx="598837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950" y="152400"/>
            <a:ext cx="740193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288" y="152400"/>
            <a:ext cx="5987415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00" y="236975"/>
            <a:ext cx="790569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Locality sensitive hashing</a:t>
            </a:r>
            <a:endParaRPr/>
          </a:p>
        </p:txBody>
      </p:sp>
      <p:sp>
        <p:nvSpPr>
          <p:cNvPr id="120" name="Google Shape;120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36909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488" y="265125"/>
            <a:ext cx="686701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375" y="265150"/>
            <a:ext cx="662036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775" y="201725"/>
            <a:ext cx="5960142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Thanks!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004" y="306025"/>
            <a:ext cx="5358475" cy="437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650" y="152400"/>
            <a:ext cx="585625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7875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701" y="222550"/>
            <a:ext cx="6014601" cy="43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575" y="152400"/>
            <a:ext cx="661950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ctrTitle"/>
          </p:nvPr>
        </p:nvSpPr>
        <p:spPr>
          <a:xfrm>
            <a:off x="938101" y="125275"/>
            <a:ext cx="73791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Minhash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089" y="395325"/>
            <a:ext cx="6161825" cy="43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41275"/>
            <a:ext cx="8839200" cy="4322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