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096a78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096a78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4211b12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4211b12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4211b12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4211b12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0f37b2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0f37b2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0f37b29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0f37b2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0f37b2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0f37b2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4211b12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4211b12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4211b12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4211b12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0f37b2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0f37b2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0f37b2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0f37b2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096a78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096a78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0f37b29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50f37b2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4211b1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4211b1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24211b1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24211b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0f37b2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0f37b2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0f37b2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0f37b2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4211b1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4211b1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4211b12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4211b12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096a78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096a78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4211b12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4211b12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108" y="185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Introduction to Big Data with Apache Spark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flat</a:t>
            </a:r>
            <a:r>
              <a:rPr lang="ru"/>
              <a:t>Map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0" y="2038200"/>
            <a:ext cx="8839201" cy="136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0" y="1600700"/>
            <a:ext cx="8839200" cy="258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ctrTitle"/>
          </p:nvPr>
        </p:nvSpPr>
        <p:spPr>
          <a:xfrm>
            <a:off x="847601" y="7586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Prevent double computing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75" y="2264375"/>
            <a:ext cx="81629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847601" y="7586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Cache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75" y="1692600"/>
            <a:ext cx="83153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847601" y="758650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Persist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00" y="2168375"/>
            <a:ext cx="8500694" cy="13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0" y="513150"/>
            <a:ext cx="7746026" cy="39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Key-value</a:t>
            </a: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0" y="2003000"/>
            <a:ext cx="8839201" cy="160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Shared variables</a:t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2287050" y="1642600"/>
            <a:ext cx="46812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Broadcast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Accumulators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Broadcast variable</a:t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800" y="1236225"/>
            <a:ext cx="6037482" cy="36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Accumulators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3225"/>
            <a:ext cx="8839199" cy="125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75" y="414900"/>
            <a:ext cx="78486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1722400" y="1285900"/>
            <a:ext cx="512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Tasks at workers cannot access accumulator’s values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Tasks see accumulators as write-only variables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Actions: each task’s update to accumulator is applied only once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Transformations: no guarantees (use only for debugging)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Types: integers, double, long, float</a:t>
            </a:r>
            <a:endParaRPr/>
          </a:p>
        </p:txBody>
      </p:sp>
      <p:sp>
        <p:nvSpPr>
          <p:cNvPr id="166" name="Google Shape;166;p32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Guarantees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50" y="0"/>
            <a:ext cx="54453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SparkContext</a:t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25" y="1737575"/>
            <a:ext cx="69246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84650"/>
            <a:ext cx="8839200" cy="343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Operation with RDD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00" y="2900324"/>
            <a:ext cx="7873599" cy="9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2287050" y="1642600"/>
            <a:ext cx="46812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Трансформации (lazy)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Действия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Transformation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00" y="1062450"/>
            <a:ext cx="4718200" cy="40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filter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0" y="1531975"/>
            <a:ext cx="8839201" cy="17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0" y="2069450"/>
            <a:ext cx="8839200" cy="133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