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cbc690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cbc690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cbc690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cbc690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4211b1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4211b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cbc690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cbc690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0f37b2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0f37b2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cbc690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cbc690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cbc690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cbc690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cbc6901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cbc690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4211b1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4211b1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cbc690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cbc690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cbc690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cbc690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cbc690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cbc690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cbc690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cbc690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cbc6901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cbc6901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cbc690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cbc690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096a78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096a78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cbc690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cbc690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108" y="185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Advanced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UDAF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25" y="0"/>
            <a:ext cx="57680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" y="1112705"/>
            <a:ext cx="9144002" cy="291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Pivot table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545"/>
            <a:ext cx="9143999" cy="317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Broadcast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00" y="910487"/>
            <a:ext cx="9186601" cy="3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0869"/>
            <a:ext cx="9143999" cy="228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Cache и Persist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1351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 9 случаях из 10 лучше сохранить во временный файл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8" y="1351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Имеет смысл для итерационных ML алгоритмов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0" y="1693200"/>
            <a:ext cx="85206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 и default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311708" y="1351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Не забываем фильтровать если они не нужны так как получите втупляющий редьюсер на шафле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0"/>
            <a:ext cx="73056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109"/>
            <a:ext cx="9144000" cy="449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