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ff4929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ff4929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378e5a7f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378e5a7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378e5a7f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378e5a7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378e5a7f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378e5a7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378e5a7f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378e5a7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ff4929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ff4929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378e5a7f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378e5a7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b79cb2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b79cb2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378e5a7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378e5a7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378e5a7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378e5a7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f49298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f49298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378e5a7f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378e5a7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378e5a7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378e5a7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378e5a7f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378e5a7f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378e5a7f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378e5a7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378e5a7f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378e5a7f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b79cb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b79cb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378e5a7f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378e5a7f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378e5a7f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378e5a7f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378e5a7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378e5a7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0f37b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0f37b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378e5a7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378e5a7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378e5a7f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378e5a7f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378e5a7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378e5a7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Spark 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D1F22"/>
              </a:solidFill>
            </a:endParaRPr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76470"/>
              </a:lnSpc>
              <a:spcBef>
                <a:spcPts val="9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Imputer</a:t>
            </a:r>
            <a:endParaRPr sz="48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5" y="977725"/>
            <a:ext cx="85248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4650"/>
            <a:ext cx="8296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" y="812675"/>
            <a:ext cx="84391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StandartScaler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25" y="1952950"/>
            <a:ext cx="3293725" cy="14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795338"/>
            <a:ext cx="82867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OneHotEncoder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1188125"/>
            <a:ext cx="7841032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993826" y="20571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Classification and Regression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25" y="0"/>
            <a:ext cx="6831624" cy="5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993826" y="20571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/>
              <a:t>Clustering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823376" y="4692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" y="0"/>
            <a:ext cx="90677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ctrTitle"/>
          </p:nvPr>
        </p:nvSpPr>
        <p:spPr>
          <a:xfrm>
            <a:off x="981826" y="69400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Pipelines</a:t>
            </a:r>
            <a:endParaRPr sz="48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700"/>
            <a:ext cx="85820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1126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Full </a:t>
            </a:r>
            <a:r>
              <a:rPr lang="ru" sz="4800"/>
              <a:t>cycle</a:t>
            </a:r>
            <a:endParaRPr sz="48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75"/>
            <a:ext cx="8839199" cy="309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614488"/>
            <a:ext cx="8105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519238"/>
            <a:ext cx="7448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981826" y="18957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Example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83" y="0"/>
            <a:ext cx="72224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00" y="0"/>
            <a:ext cx="74666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Tuning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651676" y="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20" y="0"/>
            <a:ext cx="55249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75" y="0"/>
            <a:ext cx="57385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140250" y="1770025"/>
            <a:ext cx="20052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RDD-based</a:t>
            </a:r>
            <a:endParaRPr sz="2400"/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Interface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914575" y="1922400"/>
            <a:ext cx="20052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Dataframe (Dataset)-based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Dataframe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75"/>
            <a:ext cx="84296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75"/>
            <a:ext cx="84296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97800"/>
            <a:ext cx="2891713" cy="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1046251" y="3175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Operations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25" y="516750"/>
            <a:ext cx="5643125" cy="46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Preprocessing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542125" y="1482875"/>
            <a:ext cx="41136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>
                <a:solidFill>
                  <a:schemeClr val="dk1"/>
                </a:solidFill>
              </a:rPr>
              <a:t>VectorAssembler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Imputer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Scalers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StringIndexer</a:t>
            </a:r>
            <a:endParaRPr/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>
                <a:solidFill>
                  <a:schemeClr val="dk1"/>
                </a:solidFill>
              </a:rPr>
              <a:t>OneHotEncoderEstimator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VectorAssembler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069275"/>
            <a:ext cx="8267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2128838"/>
            <a:ext cx="83439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67063"/>
            <a:ext cx="4751235" cy="182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5" y="749975"/>
            <a:ext cx="8192251" cy="3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