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4211b121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4211b121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4211b121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4211b12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4211b121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4211b12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4211b121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4211b121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24211b121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24211b12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6d2245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6d2245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6d2245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6d2245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6d2245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6d2245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6d2245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6d224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4211b12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24211b12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24211b1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24211b1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24211b1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24211b1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24211b1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24211b1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4211b1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4211b1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4211b12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4211b12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24211b12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24211b12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4211b12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4211b12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4211b121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4211b12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71c833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71c833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108" y="1851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Введение в ML и BigData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разработку.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25" y="161963"/>
            <a:ext cx="7981801" cy="481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</a:t>
            </a: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50" y="1258250"/>
            <a:ext cx="7273786" cy="36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данных</a:t>
            </a:r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150" y="1216475"/>
            <a:ext cx="3543009" cy="36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ctrTitle"/>
          </p:nvPr>
        </p:nvSpPr>
        <p:spPr>
          <a:xfrm>
            <a:off x="88245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</a:t>
            </a:r>
            <a:endParaRPr/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25" y="993775"/>
            <a:ext cx="8067449" cy="36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0" y="4774625"/>
            <a:ext cx="3709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https://habr.com/company/ods/blog/323210/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0" y="4774625"/>
            <a:ext cx="3709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https://habr.com/company/ods/blog/323210/</a:t>
            </a:r>
            <a:endParaRPr/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25" y="146150"/>
            <a:ext cx="5460399" cy="46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ctrTitle"/>
          </p:nvPr>
        </p:nvSpPr>
        <p:spPr>
          <a:xfrm>
            <a:off x="882451" y="184372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Лямбда архитектура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5" y="458387"/>
            <a:ext cx="7776175" cy="42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75" y="520200"/>
            <a:ext cx="8532851" cy="410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22" y="71100"/>
            <a:ext cx="8061699" cy="48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MapReduce</a:t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975"/>
            <a:ext cx="8839201" cy="366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13" y="0"/>
            <a:ext cx="6813971" cy="50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Спасибо!</a:t>
            </a:r>
            <a:endParaRPr/>
          </a:p>
        </p:txBody>
      </p:sp>
      <p:sp>
        <p:nvSpPr>
          <p:cNvPr id="162" name="Google Shape;16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Сколько данных?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2327450" y="2220275"/>
            <a:ext cx="42525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Несколько сотен записей или терабайты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Сколько полезной информации в данных?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Достаточно ли ноута или нужен кластер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будем хранить?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2327450" y="2220275"/>
            <a:ext cx="42525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Реляционная база данных (MySQL, SQLite, PostgreSQL, … 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Нереляционная база данных aka NoSQL (Cassandra, HBase)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Может будет достаточно Pandas DataFrame?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Как их мы будем анализировать? Нужен ли online?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данных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2287050" y="1642600"/>
            <a:ext cx="46812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Изображения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Временные ряды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Текст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Графы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задач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2327450" y="2220275"/>
            <a:ext cx="42525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Нам нужно по фотографии определить марку машины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Мы должны предсказать рыночную цену квартиры по адресу, числу комнат,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общей площади, этажу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Нужно </a:t>
            </a:r>
            <a:r>
              <a:rPr lang="ru"/>
              <a:t>подобрать рекламу пользователю, чтобы оптимизировать вероятность клика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847601" y="75865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что же такое данные?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613" y="1996025"/>
            <a:ext cx="5430768" cy="30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>
            <a:off x="882451" y="193852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Шкалы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