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03CD4-8AFB-4893-F2D6-2D8C06F38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Financial App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995257-6C61-86E8-5A77-9BE09A5DB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9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B22CB-4BEB-2FAA-4652-D1752E2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Проблема, которая решается продуктом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B441C-F185-D5CA-7203-043CC084F612}"/>
              </a:ext>
            </a:extLst>
          </p:cNvPr>
          <p:cNvSpPr txBox="1"/>
          <p:nvPr/>
        </p:nvSpPr>
        <p:spPr>
          <a:xfrm>
            <a:off x="2212759" y="2340992"/>
            <a:ext cx="8209626" cy="2956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нынешнее время в мире средний уровень финансовой безграмотности достаточно высок. Около 70% людей не ведет учет личных расходов не имеют удобных сервисов учета личных доходов и расходов, а также не ведут учет личных финансов, что является большой ошибкой. Те же люди, что ведут данный учет в бесплатных сервисах сталкиваются с проблемой недостатка функционала, так как не могут эффективно и быстро осуществлять поиск по транзакциям и сбор данных для анализа.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6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B22CB-4BEB-2FAA-4652-D1752E2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4A6C4-6888-F1C4-BF42-A1BB5C8179FD}"/>
              </a:ext>
            </a:extLst>
          </p:cNvPr>
          <p:cNvSpPr txBox="1"/>
          <p:nvPr/>
        </p:nvSpPr>
        <p:spPr>
          <a:xfrm>
            <a:off x="2352583" y="2138558"/>
            <a:ext cx="8217556" cy="2535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Веб-приложение дл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удобного расчета личных финансовых доходов и расходов. Назначение приложения – упрощение подсчета данных по категориям. В дальнейшем данные визуализируются при помощи графиков. Данные также отображаются в виде списка, каждый элемент которого включает в себя категорию, по которой был перевод и денежную сумму. Ввод осуществляется при помощи указания категории и расхода/дохода.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2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B22CB-4BEB-2FAA-4652-D1752E2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B441C-F185-D5CA-7203-043CC084F612}"/>
              </a:ext>
            </a:extLst>
          </p:cNvPr>
          <p:cNvSpPr txBox="1"/>
          <p:nvPr/>
        </p:nvSpPr>
        <p:spPr>
          <a:xfrm>
            <a:off x="2212759" y="2340992"/>
            <a:ext cx="8209626" cy="235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Типичным пользователем приложения является среднестатистический гражданин, имеющий хотя бы один источник дохода и личные расходы. Такой индивид желает вести учет расхода и дохода с целью обретения личной финансовой грамотности, а также дальнейшего анализа и сбора данных с целью повышения финансовой грамотности. 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4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B22CB-4BEB-2FAA-4652-D1752E2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73779-3473-5168-FFDC-8ED50F437A3F}"/>
              </a:ext>
            </a:extLst>
          </p:cNvPr>
          <p:cNvSpPr txBox="1"/>
          <p:nvPr/>
        </p:nvSpPr>
        <p:spPr>
          <a:xfrm>
            <a:off x="2299317" y="1953026"/>
            <a:ext cx="827082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Конычев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Алексей: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1 года опыта во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Технологии: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CSS, SASS, SCSS, React.js, RTK, MUI, Tailwind, Typescript, JS ES6+,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React Hook Form, React Router (+ v5), Styled components, Mob X.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 опыт работы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Express.js, PostgreSQL, Next.js.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9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4CFEB6B-0262-0988-ACEB-577496FD2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AA5E1A8C-9896-520D-706F-A02ABBFFE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Конычев</a:t>
            </a:r>
            <a:r>
              <a:rPr lang="ru-RU" dirty="0"/>
              <a:t> Алексей, Б19-191-1</a:t>
            </a:r>
          </a:p>
        </p:txBody>
      </p:sp>
    </p:spTree>
    <p:extLst>
      <p:ext uri="{BB962C8B-B14F-4D97-AF65-F5344CB8AC3E}">
        <p14:creationId xmlns:p14="http://schemas.microsoft.com/office/powerpoint/2010/main" val="1120708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{AE362C19-4847-41D0-8F4B-E80E4B64A1C9}tf16401375</Template>
  <TotalTime>23</TotalTime>
  <Words>272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MS Shell Dlg 2</vt:lpstr>
      <vt:lpstr>Times New Roman</vt:lpstr>
      <vt:lpstr>Wingdings</vt:lpstr>
      <vt:lpstr>Wingdings 3</vt:lpstr>
      <vt:lpstr>Мэдисон</vt:lpstr>
      <vt:lpstr>React Financial App</vt:lpstr>
      <vt:lpstr>Проблема, которая решается продуктом</vt:lpstr>
      <vt:lpstr>Продукт проекта</vt:lpstr>
      <vt:lpstr>Целевая аудитория</vt:lpstr>
      <vt:lpstr>Команда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Book Honor</dc:creator>
  <cp:lastModifiedBy>Book Honor</cp:lastModifiedBy>
  <cp:revision>28</cp:revision>
  <dcterms:created xsi:type="dcterms:W3CDTF">2022-09-30T07:13:27Z</dcterms:created>
  <dcterms:modified xsi:type="dcterms:W3CDTF">2022-09-30T07:37:18Z</dcterms:modified>
</cp:coreProperties>
</file>