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0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6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13892F7-079E-418D-8923-8C32DAEA9703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60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9AED-6440-40FD-9B23-5A505C29C1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96066" y="1571657"/>
            <a:ext cx="6749592" cy="2268538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Нейроагрегатор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умным распределением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4DBE0-537A-4D88-A2E1-0FE675C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15BCE-7EDA-48F7-8AF6-55389791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49691"/>
            <a:ext cx="8379846" cy="4400253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Несмотря на широкий выбор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инструментов и платформ для их использования, пользователи часто сталкиваются с проблемами, связанными с ограничениями регионального или бесплатного доступа, отсутствием возможности генерации необходимых мультимедийных файлов на одной платформе, а также трудностями в выборе подходящей нейросети для решения конкретной задачи.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36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FFEC2-AA96-42A7-8DD5-F201F24E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dirty="0"/>
              <a:t>Пример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90154-067B-48D1-8B7A-475590B3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69184"/>
            <a:ext cx="7796540" cy="4788816"/>
          </a:xfrm>
        </p:spPr>
        <p:txBody>
          <a:bodyPr>
            <a:normAutofit/>
          </a:bodyPr>
          <a:lstStyle/>
          <a:p>
            <a:r>
              <a:rPr lang="ru-RU" sz="2600" dirty="0"/>
              <a:t>Нужная пользователю нейросеть не доступна без </a:t>
            </a:r>
            <a:r>
              <a:rPr lang="en-US" sz="2600" dirty="0"/>
              <a:t>VPN</a:t>
            </a:r>
            <a:endParaRPr lang="ru-RU" sz="2600" dirty="0"/>
          </a:p>
          <a:p>
            <a:r>
              <a:rPr lang="ru-RU" sz="2600" dirty="0"/>
              <a:t>У нейросети закончились бесплатные попытки</a:t>
            </a:r>
          </a:p>
          <a:p>
            <a:r>
              <a:rPr lang="ru-RU" sz="2600" dirty="0"/>
              <a:t>Чтобы сгенерировать текст, видео и фотографии нужно использовать различные сервисы</a:t>
            </a:r>
          </a:p>
          <a:p>
            <a:r>
              <a:rPr lang="ru-RU" sz="2600" dirty="0"/>
              <a:t>Неопределённость в выборе подходящей нейросети для использования</a:t>
            </a:r>
            <a:endParaRPr lang="en-US" sz="26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718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7416-F792-407A-B4A4-0145D8CB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18760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D02C9-E00F-4EE0-B955-50A9AE35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мобильное приложение, которое автоматически определяет, к какой нейросети следует направить запрос пользователя.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53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7B5F-33D0-4E69-9726-703BC3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Пользователи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BAF7B-363E-4885-9E72-3C31F4A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Редакторы текста – используют нейросети с целью получения или изменения текста.</a:t>
            </a: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удожники-иллюстраторы – используют нейросети для генерации изображений.</a:t>
            </a: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рограммисты – используют нейросети для генерации кода, его изменения,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дебага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62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A2B51-1FA0-45E1-88C9-1F82122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D5B01-CD5D-4740-BB3E-3BE358CC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Соколов Евгений Владимирович – студент 4 курса Программной инженерии.</a:t>
            </a:r>
          </a:p>
        </p:txBody>
      </p:sp>
    </p:spTree>
    <p:extLst>
      <p:ext uri="{BB962C8B-B14F-4D97-AF65-F5344CB8AC3E}">
        <p14:creationId xmlns:p14="http://schemas.microsoft.com/office/powerpoint/2010/main" val="34461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E97B8-03A5-4F07-A132-FE5FF756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8676-C6E7-4433-8F42-D1DFCF86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>
            <a:normAutofit/>
          </a:bodyPr>
          <a:lstStyle/>
          <a:p>
            <a:r>
              <a:rPr lang="ru-RU" sz="3200" dirty="0"/>
              <a:t>Соколов Евгений Владимирович</a:t>
            </a:r>
          </a:p>
          <a:p>
            <a:r>
              <a:rPr lang="ru-RU" sz="3200" dirty="0"/>
              <a:t>Почта:  </a:t>
            </a:r>
            <a:r>
              <a:rPr lang="en-US" sz="3200" dirty="0"/>
              <a:t>n124.com60@gmail.com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040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75</TotalTime>
  <Words>161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MS Shell Dlg 2</vt:lpstr>
      <vt:lpstr>Times New Roman</vt:lpstr>
      <vt:lpstr>Wingdings</vt:lpstr>
      <vt:lpstr>Wingdings 3</vt:lpstr>
      <vt:lpstr>Мэдисон</vt:lpstr>
      <vt:lpstr>Нейроагрегатор с умным распределением</vt:lpstr>
      <vt:lpstr>Проблема</vt:lpstr>
      <vt:lpstr>Пример</vt:lpstr>
      <vt:lpstr>Цель</vt:lpstr>
      <vt:lpstr>Пользователи</vt:lpstr>
      <vt:lpstr>Команда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Мобильный помощник</dc:title>
  <dc:creator>Евгений Соколов</dc:creator>
  <cp:lastModifiedBy>Евгений Соколов</cp:lastModifiedBy>
  <cp:revision>5</cp:revision>
  <dcterms:created xsi:type="dcterms:W3CDTF">2024-10-16T12:07:56Z</dcterms:created>
  <dcterms:modified xsi:type="dcterms:W3CDTF">2024-10-30T06:50:20Z</dcterms:modified>
</cp:coreProperties>
</file>