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E655D-0498-4F73-AADC-890F1BAF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23E2A3-57B3-4BBD-AFF4-4DF0DC307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36D30B-69B7-421D-9BC8-B3AB01C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C2387-A2B8-4D8D-936D-A63AC440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3B481-C623-4E7C-9CBA-D2044EC1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0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0B927-DE11-4712-AB33-4A0B9CC9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4BDD5C-9977-4D75-804B-5CB79906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04605-D6A9-4AF2-9BF8-AE0FCE8A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04632-8DFB-41B6-A31C-2B83C482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46C9B-B564-45CB-8778-58FFC4F2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30298-819A-4E6C-8FD0-234CD4577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6E426A-E36C-497E-AB9C-00CE1DC3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94786-9FA9-4791-8497-DAA9A6F6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A9E2D-E355-49D2-A5B8-CA9373C9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2EE40-6E1D-4FE0-ACF6-0044A54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0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061FE-4167-4B69-BE53-89F49A79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22609-3EE4-423B-B023-3888B8CA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05354-135C-4468-8DB0-368B53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6BEDC-3DD1-495E-AB9A-DB34781B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AE1FD-3EFF-470E-BC4F-BDC770C5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9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39768-FBA7-4585-B797-A57D28E4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A3654-E5D0-4C47-BF99-2B54B234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FFBF1-1086-4AE3-9724-AC614917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A61D8-3D15-49A7-AE8C-87051AE2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D7242-1089-4A27-9A3A-9A313637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8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46F75-6B03-45BB-872F-641FDB7A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F74C4-B33A-44F6-8FE9-580ED67CF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BE5C8-34AB-4617-A6CB-5523D2E0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C8D7D3-7D6B-44F9-905B-54AF87D1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D23C24-061D-4906-B30B-EAC333A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0E922B-F5F9-4B2E-8F6A-8E0DF247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22325-B29C-4D79-9E3C-516CABC3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7CE66F-9BA7-4905-A2B0-7021D644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96234-C56F-4421-B934-183F4B10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202FE-A493-4FF7-8782-0AC48DE6A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C4893E-9458-47B3-91B9-F77897642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7590ED-D268-4F3A-84AD-936679F1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91A3D-A52B-46AF-9C93-1AF7741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0AC052-4BB9-4E96-B4CC-4EFBFC60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85DBA-8ECE-494A-B021-A6FFB5BC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521742-FC3B-47BA-955D-EE8EF062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F2AF45-C471-43BD-BEAE-DEBCBAC0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9D92B9-C931-4849-B766-E204A36C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3ED797-BA25-41D1-835D-C3E6F474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EBE9BB-9B55-4E85-9A88-2C60728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2A2D14-6E45-456B-A8A6-290440F8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6D911-04AE-45D7-AE4D-78E587D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899A9-F6F4-4DB1-8763-ACFBE4D3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CE9CAF-ECFD-4EBC-AB9F-44B605DDB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75CAE-F2DE-4EA4-9AC9-FD71F452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20BF84-758D-4657-A4C3-017F6E7A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6D06AE-D4FF-4685-AED2-0AD193F5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55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54371-F3F3-4749-87CF-837B699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9465E6-37C9-4C0D-A8C2-F86E9915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BD575-ADDC-444A-8507-39A85626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A8A6E1-71C0-43BC-9D59-C8D7CC54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12763B-D255-4FAB-BFAB-0A7ECA31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DCF2B2-7506-4EED-B966-D5F3AC9C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79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33DE-580D-4A76-B138-B066435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ADCA9E-5360-41FC-BF8F-834B0D27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7A6DD-9363-4AF0-B24F-856DD4AF3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8B89-D300-4109-B7F3-C2F187CCAE86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36EB9-28A2-4A02-9837-1FF2FD681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4ABC1-E44E-4700-A292-B0246DC7E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6A13-FEC5-4976-B77A-72D6870D3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4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5C3C1-8CCB-40E1-9712-12D0653B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9323"/>
            <a:ext cx="9144000" cy="934714"/>
          </a:xfrm>
        </p:spPr>
        <p:txBody>
          <a:bodyPr>
            <a:normAutofit fontScale="90000"/>
          </a:bodyPr>
          <a:lstStyle/>
          <a:p>
            <a:r>
              <a:rPr lang="ru-RU" dirty="0"/>
              <a:t>«Разработка интернет-магазина для зоомагазина»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E4E84-4748-4FFD-A97A-CD582D911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416" y="4376481"/>
            <a:ext cx="9144000" cy="209402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+mj-lt"/>
              </a:rPr>
              <a:t>			</a:t>
            </a:r>
            <a:r>
              <a:rPr lang="ru-RU" sz="2000">
                <a:latin typeface="+mj-lt"/>
              </a:rPr>
              <a:t>	Выполнил: </a:t>
            </a:r>
            <a:endParaRPr lang="ru-RU" sz="2000" dirty="0">
              <a:latin typeface="+mj-lt"/>
            </a:endParaRPr>
          </a:p>
          <a:p>
            <a:pPr algn="l"/>
            <a:r>
              <a:rPr lang="ru-RU" sz="2000" dirty="0">
                <a:latin typeface="+mj-lt"/>
              </a:rPr>
              <a:t>				студенты группы Б21-191-1 </a:t>
            </a:r>
          </a:p>
          <a:p>
            <a:pPr algn="l"/>
            <a:r>
              <a:rPr lang="ru-RU" sz="2000" dirty="0">
                <a:latin typeface="+mj-lt"/>
              </a:rPr>
              <a:t>				Широбокова А.А.</a:t>
            </a:r>
          </a:p>
          <a:p>
            <a:pPr algn="l"/>
            <a:r>
              <a:rPr lang="ru-RU" sz="2000" dirty="0">
                <a:latin typeface="+mj-lt"/>
              </a:rPr>
              <a:t>				Поздеев А.А.</a:t>
            </a:r>
          </a:p>
        </p:txBody>
      </p:sp>
    </p:spTree>
    <p:extLst>
      <p:ext uri="{BB962C8B-B14F-4D97-AF65-F5344CB8AC3E}">
        <p14:creationId xmlns:p14="http://schemas.microsoft.com/office/powerpoint/2010/main" val="31791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ECABD-96BD-4C55-BAE3-E5BE2F68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3238"/>
            <a:ext cx="9144000" cy="1051670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E1675-94ED-4904-804D-EFC20D2EF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Autofit/>
          </a:bodyPr>
          <a:lstStyle/>
          <a:p>
            <a:pPr marL="499110" algn="l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5ADEF5B-9977-4B71-AEFE-89CE9E8FAB27}"/>
              </a:ext>
            </a:extLst>
          </p:cNvPr>
          <p:cNvSpPr txBox="1">
            <a:spLocks/>
          </p:cNvSpPr>
          <p:nvPr/>
        </p:nvSpPr>
        <p:spPr>
          <a:xfrm>
            <a:off x="1667070" y="1773238"/>
            <a:ext cx="9144000" cy="248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800" dirty="0">
                <a:latin typeface="+mj-lt"/>
                <a:ea typeface="Calibri" panose="020F0502020204030204" pitchFamily="34" charset="0"/>
              </a:rPr>
              <a:t>	</a:t>
            </a:r>
            <a:endParaRPr lang="ru-RU" sz="3600" dirty="0">
              <a:latin typeface="+mj-lt"/>
            </a:endParaRPr>
          </a:p>
          <a:p>
            <a:pPr algn="l">
              <a:lnSpc>
                <a:spcPct val="100000"/>
              </a:lnSpc>
            </a:pPr>
            <a:endParaRPr lang="ru-RU" sz="28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020973A-B79A-40AD-B605-C00A61AA695D}"/>
              </a:ext>
            </a:extLst>
          </p:cNvPr>
          <p:cNvSpPr txBox="1">
            <a:spLocks/>
          </p:cNvSpPr>
          <p:nvPr/>
        </p:nvSpPr>
        <p:spPr>
          <a:xfrm>
            <a:off x="1524000" y="1773238"/>
            <a:ext cx="9144000" cy="408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	</a:t>
            </a:r>
            <a:r>
              <a:rPr lang="ru-RU" sz="2800" dirty="0"/>
              <a:t>Отсутствие системы для осуществления онлайн-продаж и ведения учёта заказов значительно снижает прибыль магазина.</a:t>
            </a:r>
          </a:p>
        </p:txBody>
      </p:sp>
    </p:spTree>
    <p:extLst>
      <p:ext uri="{BB962C8B-B14F-4D97-AF65-F5344CB8AC3E}">
        <p14:creationId xmlns:p14="http://schemas.microsoft.com/office/powerpoint/2010/main" val="412695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ECABD-96BD-4C55-BAE3-E5BE2F68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3238"/>
            <a:ext cx="9144000" cy="1051670"/>
          </a:xfrm>
        </p:spPr>
        <p:txBody>
          <a:bodyPr/>
          <a:lstStyle/>
          <a:p>
            <a:r>
              <a:rPr lang="ru-RU" dirty="0"/>
              <a:t>Продукт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E1675-94ED-4904-804D-EFC20D2EF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08071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	</a:t>
            </a:r>
            <a:r>
              <a:rPr lang="ru-RU" sz="2800" dirty="0"/>
              <a:t>Решить данную проблему может создание интернет-магазина для зоомагазина. Данный сайт должен позволять пользователям (покупателям) регистрироваться или авторизовываться, просматривать товары и информационные разделы и совершать покупки. Также на сайте должны быть предусмотрены роли модератора, который может редактировать товары, информационные разделы и просматривать заказы, и администратора, который может редактировать роли других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2225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ECABD-96BD-4C55-BAE3-E5BE2F68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3238"/>
            <a:ext cx="9144000" cy="1051670"/>
          </a:xfrm>
        </p:spPr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E1675-94ED-4904-804D-EFC20D2EF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/>
              <a:t>Владельцы домашних животных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/>
              <a:t>Профессиональные заводчики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/>
              <a:t>(Пожилые люди и люди с ограниченными возможностями)</a:t>
            </a:r>
            <a:endParaRPr lang="ru-RU" sz="3600" dirty="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/>
              <a:t>Сотрудники зоомагазина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/>
              <a:t>(Администраторы сайта)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1316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ECABD-96BD-4C55-BAE3-E5BE2F68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3238"/>
            <a:ext cx="9144000" cy="1051670"/>
          </a:xfrm>
        </p:spPr>
        <p:txBody>
          <a:bodyPr>
            <a:normAutofit/>
          </a:bodyPr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E1675-94ED-4904-804D-EFC20D2EF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977" y="3788227"/>
            <a:ext cx="9144000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Поздеев Артемий – аналитик</a:t>
            </a:r>
            <a:endParaRPr lang="en-US" dirty="0"/>
          </a:p>
          <a:p>
            <a:pPr algn="l">
              <a:lnSpc>
                <a:spcPct val="100000"/>
              </a:lnSpc>
            </a:pPr>
            <a:r>
              <a:rPr lang="ru-RU" dirty="0"/>
              <a:t>Участник финала конкурса </a:t>
            </a:r>
            <a:r>
              <a:rPr lang="ru-RU" b="1" dirty="0"/>
              <a:t>"</a:t>
            </a:r>
            <a:r>
              <a:rPr lang="ru-RU" dirty="0" err="1"/>
              <a:t>Иннова</a:t>
            </a:r>
            <a:r>
              <a:rPr lang="ru-RU" dirty="0"/>
              <a:t> - 2024</a:t>
            </a:r>
            <a:r>
              <a:rPr lang="ru-RU" b="1" dirty="0"/>
              <a:t>"</a:t>
            </a:r>
            <a:endParaRPr lang="ru-RU" sz="3200" dirty="0"/>
          </a:p>
          <a:p>
            <a:pPr algn="l">
              <a:lnSpc>
                <a:spcPct val="100000"/>
              </a:lnSpc>
            </a:pPr>
            <a:r>
              <a:rPr lang="ru-RU" dirty="0"/>
              <a:t>Владение технологиями </a:t>
            </a:r>
            <a:r>
              <a:rPr lang="en-US" dirty="0"/>
              <a:t>CSS, HTML</a:t>
            </a:r>
            <a:r>
              <a:rPr lang="ru-RU" dirty="0"/>
              <a:t>, </a:t>
            </a:r>
            <a:r>
              <a:rPr lang="en-US" dirty="0"/>
              <a:t>UML</a:t>
            </a:r>
            <a:endParaRPr lang="ru-RU" dirty="0"/>
          </a:p>
          <a:p>
            <a:pPr algn="l">
              <a:lnSpc>
                <a:spcPct val="100000"/>
              </a:lnSpc>
            </a:pPr>
            <a:endParaRPr lang="ru-RU" sz="2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5A3B5CF-5968-474A-942D-CAC304521D98}"/>
              </a:ext>
            </a:extLst>
          </p:cNvPr>
          <p:cNvSpPr txBox="1">
            <a:spLocks/>
          </p:cNvSpPr>
          <p:nvPr/>
        </p:nvSpPr>
        <p:spPr>
          <a:xfrm>
            <a:off x="2237977" y="16273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dirty="0"/>
              <a:t>Широбокова Арина – разработчик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Владение языками </a:t>
            </a:r>
            <a:r>
              <a:rPr lang="en-US" dirty="0"/>
              <a:t>JavaScript, CSS, HTML</a:t>
            </a:r>
            <a:r>
              <a:rPr lang="ru-RU" dirty="0"/>
              <a:t>, </a:t>
            </a:r>
            <a:r>
              <a:rPr lang="en-US" dirty="0"/>
              <a:t>PHP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D0C166-3DB3-598E-3A19-3347C4A2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27" y="1554256"/>
            <a:ext cx="1202092" cy="18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5E4DA3-BB33-8D2F-B160-00A7879B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27" y="3788227"/>
            <a:ext cx="1202092" cy="180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36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75274-2D30-4C88-A8F0-C555931A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4924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9A9803-CDA1-4164-9A03-ED5C7B68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/>
              <a:t>Контактные данные:</a:t>
            </a:r>
          </a:p>
          <a:p>
            <a:pPr algn="r"/>
            <a:r>
              <a:rPr lang="en-US" dirty="0"/>
              <a:t>schirobokowa@list.ru</a:t>
            </a:r>
          </a:p>
          <a:p>
            <a:pPr algn="r"/>
            <a:r>
              <a:rPr lang="en-US" dirty="0"/>
              <a:t>89226840371</a:t>
            </a:r>
          </a:p>
        </p:txBody>
      </p:sp>
    </p:spTree>
    <p:extLst>
      <p:ext uri="{BB962C8B-B14F-4D97-AF65-F5344CB8AC3E}">
        <p14:creationId xmlns:p14="http://schemas.microsoft.com/office/powerpoint/2010/main" val="3850425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186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«Разработка интернет-магазина для зоомагазина»</vt:lpstr>
      <vt:lpstr>Проблема</vt:lpstr>
      <vt:lpstr>Продукт</vt:lpstr>
      <vt:lpstr>Целевая аудитория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интернет-магазина для зоомагазина»</dc:title>
  <dc:creator>Арина Широбокова</dc:creator>
  <cp:lastModifiedBy>Арина Широбокова</cp:lastModifiedBy>
  <cp:revision>12</cp:revision>
  <dcterms:created xsi:type="dcterms:W3CDTF">2024-06-17T18:37:43Z</dcterms:created>
  <dcterms:modified xsi:type="dcterms:W3CDTF">2024-12-24T21:30:15Z</dcterms:modified>
</cp:coreProperties>
</file>