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92F7-079E-418D-8923-8C32DAEA9703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84EF8F5-A887-41DB-97F4-DBBCBA79864E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22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92F7-079E-418D-8923-8C32DAEA9703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F8F5-A887-41DB-97F4-DBBCBA7986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06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92F7-079E-418D-8923-8C32DAEA9703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F8F5-A887-41DB-97F4-DBBCBA7986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98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92F7-079E-418D-8923-8C32DAEA9703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F8F5-A887-41DB-97F4-DBBCBA79864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6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92F7-079E-418D-8923-8C32DAEA9703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F8F5-A887-41DB-97F4-DBBCBA7986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39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92F7-079E-418D-8923-8C32DAEA9703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F8F5-A887-41DB-97F4-DBBCBA79864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15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92F7-079E-418D-8923-8C32DAEA9703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F8F5-A887-41DB-97F4-DBBCBA7986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30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92F7-079E-418D-8923-8C32DAEA9703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F8F5-A887-41DB-97F4-DBBCBA79864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4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92F7-079E-418D-8923-8C32DAEA9703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F8F5-A887-41DB-97F4-DBBCBA7986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67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92F7-079E-418D-8923-8C32DAEA9703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F8F5-A887-41DB-97F4-DBBCBA7986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0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892F7-079E-418D-8923-8C32DAEA9703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F8F5-A887-41DB-97F4-DBBCBA7986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52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13892F7-079E-418D-8923-8C32DAEA9703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EF8F5-A887-41DB-97F4-DBBCBA79864E}" type="slidenum">
              <a:rPr lang="ru-RU" smtClean="0"/>
              <a:t>‹#›</a:t>
            </a:fld>
            <a:endParaRPr lang="ru-R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060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09AED-6440-40FD-9B23-5A505C29C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Мобильный помощник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F20F4E-9B20-407A-B69F-226266FAC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85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4DBE0-537A-4D88-A2E1-0FE675C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15BCE-7EDA-48F7-8AF6-55389791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 всём разнообразии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нейросетевых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инструментов с различными платформами для их использования пользователи нередко сталкиваются с проблемами ограничения регионального или бесплатного доступа, отсутствия генерации необходимых файлов мультимедиа в одной платформе.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6236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F7416-F792-407A-B4A4-0145D8CB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18760"/>
            <a:ext cx="7958331" cy="1077229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3D02C9-E00F-4EE0-B955-50A9AE35A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мобильное приложение, содержащее в мобильном приложении с бесплатным доступом. Приложение должно содержать нейросети для генерации текста, видео и изображений.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153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C7B5F-33D0-4E69-9726-703BC345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/>
              <a:t>Пользователи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9BAF7B-363E-4885-9E72-3C31F4A3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Редакторы текста – используют нейросети с целью получения или изменения текста.</a:t>
            </a:r>
          </a:p>
          <a:p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Х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удожники-иллюстраторы – используют нейросети для генерации изображений.</a:t>
            </a:r>
          </a:p>
          <a:p>
            <a:r>
              <a:rPr lang="ru-RU" sz="2800" dirty="0">
                <a:latin typeface="Times New Roman" panose="02020603050405020304" pitchFamily="18" charset="0"/>
                <a:ea typeface="Calibri" panose="020F0502020204030204" pitchFamily="34" charset="0"/>
              </a:rPr>
              <a:t>П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рограммисты – используют нейросети для генерации кода, его изменения,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дебага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0620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A2B51-1FA0-45E1-88C9-1F821227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/>
              <a:t>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7D5B01-CD5D-4740-BB3E-3BE358CC3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Соколов Евгений Владимирович – студент 4 курса Программной инженерии.</a:t>
            </a:r>
          </a:p>
        </p:txBody>
      </p:sp>
    </p:spTree>
    <p:extLst>
      <p:ext uri="{BB962C8B-B14F-4D97-AF65-F5344CB8AC3E}">
        <p14:creationId xmlns:p14="http://schemas.microsoft.com/office/powerpoint/2010/main" val="344617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E97B8-03A5-4F07-A132-FE5FF756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188676-C6E7-4433-8F42-D1DFCF86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Соколов Евгений Владимирович</a:t>
            </a:r>
          </a:p>
          <a:p>
            <a:r>
              <a:rPr lang="ru-RU" sz="3200" dirty="0"/>
              <a:t>Почта:  </a:t>
            </a:r>
            <a:r>
              <a:rPr lang="en-US" sz="3200" dirty="0"/>
              <a:t>n124.com60@gmail.com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660409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Мэдисон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Мэдисон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эдисон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9</TotalTime>
  <Words>119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MS Shell Dlg 2</vt:lpstr>
      <vt:lpstr>Times New Roman</vt:lpstr>
      <vt:lpstr>Wingdings</vt:lpstr>
      <vt:lpstr>Wingdings 3</vt:lpstr>
      <vt:lpstr>Мэдисон</vt:lpstr>
      <vt:lpstr>Мобильный помощник</vt:lpstr>
      <vt:lpstr>Проблема</vt:lpstr>
      <vt:lpstr>Цель</vt:lpstr>
      <vt:lpstr>Пользователи</vt:lpstr>
      <vt:lpstr>Команда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Мобильный помощник</dc:title>
  <dc:creator>Евгений Соколов</dc:creator>
  <cp:lastModifiedBy>Евгений Соколов</cp:lastModifiedBy>
  <cp:revision>2</cp:revision>
  <dcterms:created xsi:type="dcterms:W3CDTF">2024-10-16T12:07:56Z</dcterms:created>
  <dcterms:modified xsi:type="dcterms:W3CDTF">2024-10-16T12:17:50Z</dcterms:modified>
</cp:coreProperties>
</file>