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Nunito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486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75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c959440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c959440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21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c9594400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c9594400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29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c9594400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c9594400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1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c9594400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c9594400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Newborn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разработки: Васильев Илья, Перевозчиков Даниил, Харитонов Иван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Рано или поздно у владельцев малого и среднего бизнеса появляется желание оптимально и качественно отслеживать процесс покупки товара или оказания каких-либо услуг. “Newbor” позволит бесплатно сделать это.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Решение проблемы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</a:t>
            </a:r>
            <a:r>
              <a:rPr lang="ru" dirty="0" smtClean="0"/>
              <a:t>eb </a:t>
            </a:r>
            <a:r>
              <a:rPr lang="ru" dirty="0"/>
              <a:t>сервис “Newborn” может удобно добавлять разделы продукции, услуг и управлять каждой из их позиций индивидуально.  Также поможет удобно оформлять заказы, анализировать их, хранить все данные по заказу и фильтровать их по различным параметрам.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Данная система прекрасно подойдет для малого и среднего бизнеса.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/>
              <a:t>Васильев Илья - Разработчик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/>
              <a:t>Перевозчиков Даниил - Руководитель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/>
              <a:t>Харитонов Иван - Менеджер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Экран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Nunito</vt:lpstr>
      <vt:lpstr>Arial</vt:lpstr>
      <vt:lpstr>Calibri</vt:lpstr>
      <vt:lpstr>Shift</vt:lpstr>
      <vt:lpstr>Newborn</vt:lpstr>
      <vt:lpstr>Актуальность</vt:lpstr>
      <vt:lpstr>Решение проблемы</vt:lpstr>
      <vt:lpstr>Целевая аудитория</vt:lpstr>
      <vt:lpstr>Команда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Newborn</dc:title>
  <cp:lastModifiedBy>Васильев Илья Николаевич</cp:lastModifiedBy>
  <cp:revision>1</cp:revision>
  <dcterms:modified xsi:type="dcterms:W3CDTF">2018-12-19T11:19:04Z</dcterms:modified>
</cp:coreProperties>
</file>