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2BE58F-F292-487E-9497-E77DB2979ED3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7BBFAF-D442-4999-9A03-4636DF116FE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BubbleFiles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Корпоративное удаленное хранилище файлов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Проблема удаленного хранения данных в сети давно назрела, в особенности для крупных компаний, которые нуждаются в особой защите информации.</a:t>
            </a:r>
          </a:p>
          <a:p>
            <a:pPr>
              <a:buNone/>
            </a:pPr>
            <a:r>
              <a:rPr lang="ru-RU" dirty="0" smtClean="0"/>
              <a:t>	Существует большое количество </a:t>
            </a:r>
            <a:r>
              <a:rPr lang="ru-RU" dirty="0" err="1" smtClean="0"/>
              <a:t>файлообменников</a:t>
            </a:r>
            <a:r>
              <a:rPr lang="ru-RU" dirty="0" smtClean="0"/>
              <a:t>, однако не все они могут гарантировать сохранность и полную безопасность всех хранящихся в них файлов. Также часто бывают ограничения файлов по объему и по времени хранения.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Мы создаем корпоративный </a:t>
            </a:r>
            <a:r>
              <a:rPr lang="ru-RU" dirty="0" err="1" smtClean="0"/>
              <a:t>файлообменник</a:t>
            </a:r>
            <a:r>
              <a:rPr lang="ru-RU" dirty="0" smtClean="0"/>
              <a:t>, где сотрудники определенной компании смогут хранить и передавать файлы абсолютно любого размера, хранить их столько, сколько необходимо и делиться этими файлами как с зарегистрированными пользователями, так и с посторонними людьми(например, необходимо отправить заказчику презентацию какого-либо продукта)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Крупные и средние компании, которые нуждаются в структурировании и хранении своих данных в надежном месте под особой защитой.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Чапаева Анастасия - главный разработчик (</a:t>
            </a:r>
            <a:r>
              <a:rPr lang="en-US" dirty="0" smtClean="0"/>
              <a:t>.NET</a:t>
            </a:r>
            <a:r>
              <a:rPr lang="ru-RU" dirty="0" smtClean="0"/>
              <a:t> разработчик, опыт работы – 1 год)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Сухих Ирина – руководитель проекта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</TotalTime>
  <Words>12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Обычная</vt:lpstr>
      <vt:lpstr>BubbleFiles</vt:lpstr>
      <vt:lpstr>Проблема</vt:lpstr>
      <vt:lpstr>Продукт проекта</vt:lpstr>
      <vt:lpstr>Целевая аудитория</vt:lpstr>
      <vt:lpstr>Команда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BubbleFiles</dc:title>
  <dc:creator>user</dc:creator>
  <cp:lastModifiedBy>user</cp:lastModifiedBy>
  <cp:revision>3</cp:revision>
  <dcterms:created xsi:type="dcterms:W3CDTF">2018-12-02T12:05:54Z</dcterms:created>
  <dcterms:modified xsi:type="dcterms:W3CDTF">2018-12-02T12:28:58Z</dcterms:modified>
</cp:coreProperties>
</file>