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8E92-51D7-4C91-9ADD-6CBB9FF7384C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F7C5-46EE-43D5-AFC1-622AC08A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25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8E92-51D7-4C91-9ADD-6CBB9FF7384C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F7C5-46EE-43D5-AFC1-622AC08A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71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8E92-51D7-4C91-9ADD-6CBB9FF7384C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F7C5-46EE-43D5-AFC1-622AC08A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393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8E92-51D7-4C91-9ADD-6CBB9FF7384C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F7C5-46EE-43D5-AFC1-622AC08AB260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8367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8E92-51D7-4C91-9ADD-6CBB9FF7384C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F7C5-46EE-43D5-AFC1-622AC08A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117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8E92-51D7-4C91-9ADD-6CBB9FF7384C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F7C5-46EE-43D5-AFC1-622AC08A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42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8E92-51D7-4C91-9ADD-6CBB9FF7384C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F7C5-46EE-43D5-AFC1-622AC08A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335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8E92-51D7-4C91-9ADD-6CBB9FF7384C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F7C5-46EE-43D5-AFC1-622AC08A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932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8E92-51D7-4C91-9ADD-6CBB9FF7384C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F7C5-46EE-43D5-AFC1-622AC08A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8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8E92-51D7-4C91-9ADD-6CBB9FF7384C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F7C5-46EE-43D5-AFC1-622AC08A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38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8E92-51D7-4C91-9ADD-6CBB9FF7384C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F7C5-46EE-43D5-AFC1-622AC08A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97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8E92-51D7-4C91-9ADD-6CBB9FF7384C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F7C5-46EE-43D5-AFC1-622AC08A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9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8E92-51D7-4C91-9ADD-6CBB9FF7384C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F7C5-46EE-43D5-AFC1-622AC08A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10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8E92-51D7-4C91-9ADD-6CBB9FF7384C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F7C5-46EE-43D5-AFC1-622AC08A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44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8E92-51D7-4C91-9ADD-6CBB9FF7384C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F7C5-46EE-43D5-AFC1-622AC08A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32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8E92-51D7-4C91-9ADD-6CBB9FF7384C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F7C5-46EE-43D5-AFC1-622AC08A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63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8E92-51D7-4C91-9ADD-6CBB9FF7384C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F7C5-46EE-43D5-AFC1-622AC08A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56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9468E92-51D7-4C91-9ADD-6CBB9FF7384C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F3CF7C5-46EE-43D5-AFC1-622AC08AB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24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5000"/>
                <a:lumOff val="95000"/>
              </a:schemeClr>
            </a:gs>
            <a:gs pos="63000">
              <a:schemeClr val="accent2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68EB17B-57E5-4C27-9C0F-0866F666E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>
            <a:normAutofit/>
          </a:bodyPr>
          <a:lstStyle/>
          <a:p>
            <a:r>
              <a:rPr lang="ru-RU" dirty="0" smtClean="0"/>
              <a:t>Японская мозаика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D72E381-6900-42FB-BE01-C420A065B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74" y="2601119"/>
            <a:ext cx="12087225" cy="1655762"/>
          </a:xfrm>
        </p:spPr>
        <p:txBody>
          <a:bodyPr/>
          <a:lstStyle/>
          <a:p>
            <a:r>
              <a:rPr lang="ru-RU" dirty="0" smtClean="0"/>
              <a:t>Логическая</a:t>
            </a:r>
            <a:r>
              <a:rPr lang="ru-RU" dirty="0" smtClean="0"/>
              <a:t> игра</a:t>
            </a:r>
            <a:endParaRPr lang="ru-RU" dirty="0"/>
          </a:p>
        </p:txBody>
      </p:sp>
      <p:pic>
        <p:nvPicPr>
          <p:cNvPr id="1026" name="Picture 2" descr="https://www.graycell.ru/download/big/MosaicBig2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00"/>
          <a:stretch/>
        </p:blipFill>
        <p:spPr bwMode="auto">
          <a:xfrm>
            <a:off x="350839" y="2529484"/>
            <a:ext cx="4092372" cy="406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graycell.ru/download/big/MosaicBig18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9"/>
          <a:stretch/>
        </p:blipFill>
        <p:spPr bwMode="auto">
          <a:xfrm>
            <a:off x="8139448" y="2529483"/>
            <a:ext cx="3084029" cy="406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9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5000"/>
                <a:lumOff val="95000"/>
              </a:schemeClr>
            </a:gs>
            <a:gs pos="63000">
              <a:schemeClr val="accent2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532A95C-9941-4038-AD27-D2D81EEE0E35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Проблемы, решаемые </a:t>
            </a:r>
            <a:r>
              <a:rPr lang="ru-RU" dirty="0"/>
              <a:t>нашим продуктом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0B6BA89-9C45-4685-8DE4-4761A18606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Развитие логических способностей</a:t>
            </a:r>
            <a:endParaRPr lang="ru-RU" dirty="0"/>
          </a:p>
          <a:p>
            <a:r>
              <a:rPr lang="ru-RU" dirty="0" smtClean="0"/>
              <a:t>Проведение свободного времени с пользой</a:t>
            </a:r>
            <a:endParaRPr lang="ru-RU" dirty="0"/>
          </a:p>
          <a:p>
            <a:endParaRPr lang="ru-RU" dirty="0"/>
          </a:p>
        </p:txBody>
      </p:sp>
      <p:pic>
        <p:nvPicPr>
          <p:cNvPr id="2050" name="Picture 2" descr="https://crossword.nalench.com/uploads/otvetu/korabl_japonskaya_mosaic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831" y="2367092"/>
            <a:ext cx="5124764" cy="394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5000"/>
                <a:lumOff val="95000"/>
              </a:schemeClr>
            </a:gs>
            <a:gs pos="63000">
              <a:schemeClr val="accent2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92E95EA-2BDF-4524-BB4E-D47D8162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Продукт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024C684-6FA6-42F7-9CAB-8A54613930B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Игра имеет интересный игровой процесс, помогает развить свои умственные способности и потратить время с пользой</a:t>
            </a:r>
          </a:p>
        </p:txBody>
      </p:sp>
      <p:pic>
        <p:nvPicPr>
          <p:cNvPr id="3074" name="Picture 2" descr="https://avatars.mds.yandex.net/get-zen_doc/26916/pub_5be1685514067b00aac0c657_5be168d1f7f1d400aa5960eb/scale_1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22" y="3003344"/>
            <a:ext cx="4261878" cy="353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65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5000"/>
                <a:lumOff val="95000"/>
              </a:schemeClr>
            </a:gs>
            <a:gs pos="63000">
              <a:schemeClr val="accent2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C68F7DD-1D3C-4352-A105-96616DD1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9247002-A3B3-4AE6-9E04-01683C6B85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Люди, любящие логические игры</a:t>
            </a:r>
          </a:p>
          <a:p>
            <a:r>
              <a:rPr lang="ru-RU" dirty="0" smtClean="0"/>
              <a:t>люди, не знающие куда потратить свободное время</a:t>
            </a:r>
          </a:p>
          <a:p>
            <a:r>
              <a:rPr lang="ru-RU" dirty="0" smtClean="0"/>
              <a:t>Люди, которые хотят развить логические способности</a:t>
            </a:r>
          </a:p>
          <a:p>
            <a:endParaRPr lang="ru-RU" dirty="0"/>
          </a:p>
        </p:txBody>
      </p:sp>
      <p:pic>
        <p:nvPicPr>
          <p:cNvPr id="4102" name="Picture 6" descr="http://adfave.ru/wp-content/uploads/2016/10/sajt2-4-1170x78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18" y="4056845"/>
            <a:ext cx="3852535" cy="256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avatars.mds.yandex.net/get-zen_doc/1901404/pub_5e19d6b8d4f07a00af66b26b_5e19d997fe289100b0008262/scale_1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129" y="2859110"/>
            <a:ext cx="3612798" cy="376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6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5000"/>
                <a:lumOff val="95000"/>
              </a:schemeClr>
            </a:gs>
            <a:gs pos="63000">
              <a:schemeClr val="accent2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6159D68-0222-4089-A5EF-78541BDC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44F196D-2C89-4FA3-A7AB-1C00AB6505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    Максим </a:t>
            </a:r>
            <a:r>
              <a:rPr lang="ru-RU" dirty="0" err="1" smtClean="0"/>
              <a:t>жуйков</a:t>
            </a:r>
            <a:r>
              <a:rPr lang="en-US" dirty="0" smtClean="0"/>
              <a:t>                                                 </a:t>
            </a:r>
            <a:r>
              <a:rPr lang="ru-RU" dirty="0" smtClean="0"/>
              <a:t>                      </a:t>
            </a:r>
            <a:r>
              <a:rPr lang="ru-RU" dirty="0" err="1" smtClean="0"/>
              <a:t>сафиуллин</a:t>
            </a:r>
            <a:r>
              <a:rPr lang="ru-RU" dirty="0" smtClean="0"/>
              <a:t> алмаз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483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67</TotalTime>
  <Words>64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Tw Cen MT</vt:lpstr>
      <vt:lpstr>Капля</vt:lpstr>
      <vt:lpstr>Японская мозаика</vt:lpstr>
      <vt:lpstr>Проблемы, решаемые нашим продуктом</vt:lpstr>
      <vt:lpstr>Продукт проекта</vt:lpstr>
      <vt:lpstr>Целевая аудитория игры</vt:lpstr>
      <vt:lpstr>Команда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Найди Пару</dc:title>
  <dc:creator>Кирилл Здановский</dc:creator>
  <cp:lastModifiedBy>Макс</cp:lastModifiedBy>
  <cp:revision>9</cp:revision>
  <dcterms:created xsi:type="dcterms:W3CDTF">2021-03-29T13:12:50Z</dcterms:created>
  <dcterms:modified xsi:type="dcterms:W3CDTF">2021-04-12T11:38:00Z</dcterms:modified>
</cp:coreProperties>
</file>