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5" d="100"/>
          <a:sy n="65" d="100"/>
        </p:scale>
        <p:origin x="4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DE9D8B-23A3-40F5-9C6A-9CE94ED886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10DBD0C-2EDA-4CAA-A3C4-5C810D6B4A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8049CB8-406B-4FE2-8CAC-EB9E9ECF9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68E92-51D7-4C91-9ADD-6CBB9FF7384C}" type="datetimeFigureOut">
              <a:rPr lang="ru-RU" smtClean="0"/>
              <a:t>05.04.2021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71E2E57-51BE-46EE-B074-B479A173E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AB0B56A-9BBA-4EC6-BE74-C08D0842C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F7C5-46EE-43D5-AFC1-622AC08AB2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6499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BA18FB-C2D3-4ECA-A0B8-55D71E21C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3CD8840-49D6-4BAA-818C-D93E425FC8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DE81A14-C0C5-463C-8280-6FA4370CF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68E92-51D7-4C91-9ADD-6CBB9FF7384C}" type="datetimeFigureOut">
              <a:rPr lang="ru-RU" smtClean="0"/>
              <a:t>05.04.2021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ACC8FBD-81AB-4E43-AA5E-AA6CBBECB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7BC0BFA-DC76-4A91-8080-8E9FFE718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F7C5-46EE-43D5-AFC1-622AC08AB2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8252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4AA83B6-E2E2-4369-9C81-BCEFD63F9C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77ADB64-942C-4785-B279-451F1DAF65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C60BCCF-5FC3-44E6-A32D-38CDC4C79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68E92-51D7-4C91-9ADD-6CBB9FF7384C}" type="datetimeFigureOut">
              <a:rPr lang="ru-RU" smtClean="0"/>
              <a:t>05.04.2021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66528E2-1DCA-49A5-9F68-DDF4B70EF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41B3552-85D0-44F3-A4F4-52F4910ED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F7C5-46EE-43D5-AFC1-622AC08AB2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3483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AA20DD-6AE7-43FC-A1A2-2F63200EC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EC96971-4A35-41C8-87DD-393B6B91A9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00AB9F4-3A87-4C81-97CA-4A04764EC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68E92-51D7-4C91-9ADD-6CBB9FF7384C}" type="datetimeFigureOut">
              <a:rPr lang="ru-RU" smtClean="0"/>
              <a:t>05.04.2021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A63A212-E2EA-4850-908C-BC30A7660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56D7113-8B58-43C9-9DAE-D69095628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F7C5-46EE-43D5-AFC1-622AC08AB2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900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D8FA9A-B178-4608-913B-9FA760EDB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0E3D3D8-BFC5-46BE-BA4B-E5163BDBBD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DDC0042-6AF6-4601-B34C-B7BBC8508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68E92-51D7-4C91-9ADD-6CBB9FF7384C}" type="datetimeFigureOut">
              <a:rPr lang="ru-RU" smtClean="0"/>
              <a:t>05.04.2021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FDF7837-613B-4CD3-8866-54B5D1C55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FA8581F-5100-4D10-8C2A-E994D7CF9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F7C5-46EE-43D5-AFC1-622AC08AB2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6690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3D04BF-B7EF-4838-A77E-0DF2A134F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13386AD-41E1-4926-82B0-EB6B6226BD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725797C-98D0-48DB-9EF2-558F9041CB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72695B8-4E3D-4C67-96EB-2C298AF58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68E92-51D7-4C91-9ADD-6CBB9FF7384C}" type="datetimeFigureOut">
              <a:rPr lang="ru-RU" smtClean="0"/>
              <a:t>05.04.2021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01B0CA6-3E47-4FBB-BEEF-611913D29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110294D-51A9-4487-B3DC-31B35BDFE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F7C5-46EE-43D5-AFC1-622AC08AB2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3573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AEFB42-90E1-4350-A70C-4E989FE7C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CB94579-EC0F-4B96-A307-4DC0409E44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B8C2B83-B08F-427B-8FFF-FF19E8D542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C4B1971-2531-494A-B1C4-DF3FF038CB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AD09E54-1F53-4A9C-823D-5B2CFF18A3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839466A9-3D7D-4585-85A3-6FB9F77CB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68E92-51D7-4C91-9ADD-6CBB9FF7384C}" type="datetimeFigureOut">
              <a:rPr lang="ru-RU" smtClean="0"/>
              <a:t>05.04.2021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0814226A-C07C-4B5A-977B-92E3B6559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EFF150C-B00F-4B9A-93FE-67EB01575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F7C5-46EE-43D5-AFC1-622AC08AB2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2667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4B0E8F-102A-4C4D-A704-E928B7C46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7FB6333-1D05-4979-9CD1-22DD1EE43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68E92-51D7-4C91-9ADD-6CBB9FF7384C}" type="datetimeFigureOut">
              <a:rPr lang="ru-RU" smtClean="0"/>
              <a:t>05.04.2021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1FEBF4F-6666-4F21-9DA0-0B0298549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2581013-C266-45D4-99C6-14EAABA1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F7C5-46EE-43D5-AFC1-622AC08AB2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0593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62A719C9-F8EE-4333-882A-ECEEF7710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68E92-51D7-4C91-9ADD-6CBB9FF7384C}" type="datetimeFigureOut">
              <a:rPr lang="ru-RU" smtClean="0"/>
              <a:t>05.04.2021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F9045B87-82A5-40B7-B43A-E11C770A7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D0D2F1B-7AE6-4D8E-84E2-B15B0EA1F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F7C5-46EE-43D5-AFC1-622AC08AB2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4875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3070B3-FBED-44D6-8A85-69159FDF1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F77F72D-92B5-41E5-9D79-ABCB186E83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0D694C8-CCA9-4BB7-BCE3-9D53EBABD4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9E6A250-FB4F-434A-8FC0-3321BEEC1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68E92-51D7-4C91-9ADD-6CBB9FF7384C}" type="datetimeFigureOut">
              <a:rPr lang="ru-RU" smtClean="0"/>
              <a:t>05.04.2021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D0AAA0C-3658-4459-98DD-358D5B1EF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2EB3909-9A5D-482F-891D-EE18BEDD3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F7C5-46EE-43D5-AFC1-622AC08AB2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8183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E6C144-8E29-49AB-9A4E-B32DDD51E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3658752-8917-46B1-A7F7-37EA5BF3BF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56D578B-6899-444F-8E63-E657C89787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C430CF8-B790-4D14-BE89-07F2B1103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68E92-51D7-4C91-9ADD-6CBB9FF7384C}" type="datetimeFigureOut">
              <a:rPr lang="ru-RU" smtClean="0"/>
              <a:t>05.04.2021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63263D1-886F-440C-9C81-7395AD06C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C519FA4-3147-45FA-96F1-E5C0FCA69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F7C5-46EE-43D5-AFC1-622AC08AB2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8149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55000">
              <a:schemeClr val="bg2">
                <a:lumMod val="75000"/>
              </a:schemeClr>
            </a:gs>
            <a:gs pos="100000">
              <a:schemeClr val="tx1">
                <a:lumMod val="75000"/>
                <a:lumOff val="2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AEEC7F-4125-4F3B-8BC8-F8FE89F90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09673AF-B11D-423D-BBDE-7EFDEB0AC0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C68543D-20AC-4E2B-81F7-F393AF47D5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468E92-51D7-4C91-9ADD-6CBB9FF7384C}" type="datetimeFigureOut">
              <a:rPr lang="ru-RU" smtClean="0"/>
              <a:t>05.04.2021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60F6E44-45FF-451C-976D-D6CE7A49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381B4F9-7E59-4A24-8E89-7DA7BC0A88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3CF7C5-46EE-43D5-AFC1-622AC08AB2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6787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D72E381-6900-42FB-BE01-C420A065B8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4775" y="1216423"/>
            <a:ext cx="9144000" cy="1655762"/>
          </a:xfrm>
        </p:spPr>
        <p:txBody>
          <a:bodyPr/>
          <a:lstStyle/>
          <a:p>
            <a:r>
              <a:rPr lang="ru-RU" dirty="0"/>
              <a:t>Логическая игра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CAD041A-7D11-4246-91D8-8BCAF684AD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199" y="0"/>
            <a:ext cx="12268199" cy="9201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986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32A95C-9941-4038-AD27-D2D81EEE0E35}"/>
              </a:ext>
            </a:extLst>
          </p:cNvPr>
          <p:cNvSpPr>
            <a:spLocks noGrp="1"/>
          </p:cNvSpPr>
          <p:nvPr>
            <p:ph type="title"/>
          </p:nvPr>
        </p:nvSpPr>
        <p:spPr>
          <a:gradFill>
            <a:gsLst>
              <a:gs pos="100000">
                <a:schemeClr val="accent1">
                  <a:lumMod val="5000"/>
                  <a:lumOff val="95000"/>
                </a:schemeClr>
              </a:gs>
              <a:gs pos="100000">
                <a:schemeClr val="accent2">
                  <a:lumMod val="40000"/>
                  <a:lumOff val="60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/>
          <a:lstStyle/>
          <a:p>
            <a:pPr algn="ctr"/>
            <a:r>
              <a:rPr lang="ru-RU" dirty="0"/>
              <a:t>Проблема, решаемая нашим продуктом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0B6BA89-9C45-4685-8DE4-4761A18606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Уменьшение уровня стресса</a:t>
            </a:r>
          </a:p>
          <a:p>
            <a:r>
              <a:rPr lang="ru-RU" dirty="0"/>
              <a:t>Увеличение активности мозга</a:t>
            </a:r>
          </a:p>
          <a:p>
            <a:r>
              <a:rPr lang="ru-RU" dirty="0"/>
              <a:t>Отвлечение от реального мира</a:t>
            </a:r>
          </a:p>
          <a:p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2618128-8FEC-44AF-AB83-91E9C3386F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5145" y="3611757"/>
            <a:ext cx="5321710" cy="3246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73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2E95EA-2BDF-4524-BB4E-D47D81622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Продукт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024C684-6FA6-42F7-9CAB-8A54613930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Игра не требует высокой сосредоточенности, но все равно является достаточно увлекательной. Позволяет отвлечься от повседневных забот.</a:t>
            </a:r>
          </a:p>
        </p:txBody>
      </p:sp>
      <p:pic>
        <p:nvPicPr>
          <p:cNvPr id="1026" name="Picture 2" descr="https://energynews.su/uploads/posts/2019-02/1549831210109254060015474623859565.jpeg">
            <a:extLst>
              <a:ext uri="{FF2B5EF4-FFF2-40B4-BE49-F238E27FC236}">
                <a16:creationId xmlns:a16="http://schemas.microsoft.com/office/drawing/2014/main" id="{45746520-E34D-4751-BF14-D79983B5D2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6245" y="2736234"/>
            <a:ext cx="5636701" cy="3756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0650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68F7DD-1D3C-4352-A105-96616DD10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Целевая аудитория игры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9247002-A3B3-4AE6-9E04-01683C6B85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Дети от 5 лет</a:t>
            </a:r>
          </a:p>
          <a:p>
            <a:r>
              <a:rPr lang="ru-RU" dirty="0"/>
              <a:t>Люди, страдающие от реальности</a:t>
            </a:r>
          </a:p>
          <a:p>
            <a:r>
              <a:rPr lang="ru-RU" dirty="0"/>
              <a:t>Пожилые люди</a:t>
            </a:r>
          </a:p>
        </p:txBody>
      </p:sp>
      <p:pic>
        <p:nvPicPr>
          <p:cNvPr id="2050" name="Picture 2" descr="https://avatars.mds.yandex.net/get-zen_doc/153246/pub_5bba53b14e70c700a93656e2_5bba544cf425240f0b168d4d/scale_1200">
            <a:extLst>
              <a:ext uri="{FF2B5EF4-FFF2-40B4-BE49-F238E27FC236}">
                <a16:creationId xmlns:a16="http://schemas.microsoft.com/office/drawing/2014/main" id="{87632590-66FA-4095-9CE3-C2B4867E8F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821" y="4283075"/>
            <a:ext cx="2344994" cy="2344994"/>
          </a:xfrm>
          <a:prstGeom prst="rect">
            <a:avLst/>
          </a:prstGeom>
          <a:noFill/>
          <a:effectLst>
            <a:glow>
              <a:schemeClr val="accent1"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im0-tub-ru.yandex.net/i?id=05ddcf73161274a20f98511c487e31b3-l&amp;n=13">
            <a:extLst>
              <a:ext uri="{FF2B5EF4-FFF2-40B4-BE49-F238E27FC236}">
                <a16:creationId xmlns:a16="http://schemas.microsoft.com/office/drawing/2014/main" id="{7B3BC579-610F-48A4-8DC9-8037C441CE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4265" y="4283075"/>
            <a:ext cx="3519120" cy="2344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267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159D68-0222-4089-A5EF-78541BDC1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503" y="365125"/>
            <a:ext cx="10515600" cy="1325563"/>
          </a:xfrm>
        </p:spPr>
        <p:txBody>
          <a:bodyPr/>
          <a:lstStyle/>
          <a:p>
            <a:r>
              <a:rPr lang="ru-RU" dirty="0"/>
              <a:t>Команда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44F196D-2C89-4FA3-A7AB-1C00AB650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5967" y="5512722"/>
            <a:ext cx="10515600" cy="4351338"/>
          </a:xfrm>
        </p:spPr>
        <p:txBody>
          <a:bodyPr/>
          <a:lstStyle/>
          <a:p>
            <a:r>
              <a:rPr lang="ru-RU" dirty="0"/>
              <a:t>Евгений Чайников</a:t>
            </a:r>
          </a:p>
        </p:txBody>
      </p:sp>
      <p:pic>
        <p:nvPicPr>
          <p:cNvPr id="3074" name="Picture 2" descr="https://avatars.mds.yandex.net/get-pdb/2750535/c94a35af-0a76-4a05-ade5-1b7bf721b13e/s1200?webp=false">
            <a:extLst>
              <a:ext uri="{FF2B5EF4-FFF2-40B4-BE49-F238E27FC236}">
                <a16:creationId xmlns:a16="http://schemas.microsoft.com/office/drawing/2014/main" id="{6BAF9D49-D1BD-494C-B267-F488195647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967" y="1690688"/>
            <a:ext cx="3421856" cy="3428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s://avatars.mds.yandex.net/get-pdb/2750535/c94a35af-0a76-4a05-ade5-1b7bf721b13e/s1200?webp=false">
            <a:extLst>
              <a:ext uri="{FF2B5EF4-FFF2-40B4-BE49-F238E27FC236}">
                <a16:creationId xmlns:a16="http://schemas.microsoft.com/office/drawing/2014/main" id="{D30C4F28-2420-4A4D-9A8C-CF78776DEF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4179" y="1690687"/>
            <a:ext cx="3421856" cy="3428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Объект 2">
            <a:extLst>
              <a:ext uri="{FF2B5EF4-FFF2-40B4-BE49-F238E27FC236}">
                <a16:creationId xmlns:a16="http://schemas.microsoft.com/office/drawing/2014/main" id="{C533CAF1-D8C2-4782-8687-D815620E1398}"/>
              </a:ext>
            </a:extLst>
          </p:cNvPr>
          <p:cNvSpPr txBox="1">
            <a:spLocks/>
          </p:cNvSpPr>
          <p:nvPr/>
        </p:nvSpPr>
        <p:spPr>
          <a:xfrm>
            <a:off x="7951838" y="5512721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/>
              <a:t>Евгений Чайников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5483605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57</Words>
  <Application>Microsoft Office PowerPoint</Application>
  <PresentationFormat>Широкоэкранный</PresentationFormat>
  <Paragraphs>14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Тема Office</vt:lpstr>
      <vt:lpstr>Презентация PowerPoint</vt:lpstr>
      <vt:lpstr>Проблема, решаемая нашим продуктом</vt:lpstr>
      <vt:lpstr>Продукт проекта</vt:lpstr>
      <vt:lpstr>Целевая аудитория игры</vt:lpstr>
      <vt:lpstr>Команда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Найди Пару</dc:title>
  <dc:creator>Кирилл Здановский</dc:creator>
  <cp:lastModifiedBy>Юлия Чайникова</cp:lastModifiedBy>
  <cp:revision>5</cp:revision>
  <dcterms:created xsi:type="dcterms:W3CDTF">2021-03-29T13:12:50Z</dcterms:created>
  <dcterms:modified xsi:type="dcterms:W3CDTF">2021-04-05T10:41:36Z</dcterms:modified>
</cp:coreProperties>
</file>