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9D8B-23A3-40F5-9C6A-9CE94ED8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0DBD0C-2EDA-4CAA-A3C4-5C810D6B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49CB8-406B-4FE2-8CAC-EB9E9ECF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E2E57-51BE-46EE-B074-B479A173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0B56A-9BBA-4EC6-BE74-C08D084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A18FB-C2D3-4ECA-A0B8-55D71E21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CD8840-49D6-4BAA-818C-D93E425F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81A14-C0C5-463C-8280-6FA4370C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C8FBD-81AB-4E43-AA5E-AA6CBBE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BC0BFA-DC76-4A91-8080-8E9FFE7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5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AA83B6-E2E2-4369-9C81-BCEFD63F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7ADB64-942C-4785-B279-451F1DAF6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0BCCF-5FC3-44E6-A32D-38CDC4C7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528E2-1DCA-49A5-9F68-DDF4B70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B3552-85D0-44F3-A4F4-52F4910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A20DD-6AE7-43FC-A1A2-2F63200E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96971-4A35-41C8-87DD-393B6B91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AB9F4-3A87-4C81-97CA-4A04764E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3A212-E2EA-4850-908C-BC30A766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D7113-8B58-43C9-9DAE-D690956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FA9A-B178-4608-913B-9FA760E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3D3D8-BFC5-46BE-BA4B-E5163BDB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C0042-6AF6-4601-B34C-B7BBC85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F7837-613B-4CD3-8866-54B5D1C5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8581F-5100-4D10-8C2A-E994D7C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04BF-B7EF-4838-A77E-0DF2A13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386AD-41E1-4926-82B0-EB6B6226B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25797C-98D0-48DB-9EF2-558F9041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695B8-4E3D-4C67-96EB-2C298AF5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B0CA6-3E47-4FBB-BEEF-611913D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10294D-51A9-4487-B3DC-31B35BDF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EFB42-90E1-4350-A70C-4E989FE7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B94579-EC0F-4B96-A307-4DC0409E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C2B83-B08F-427B-8FFF-FF19E8D5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4B1971-2531-494A-B1C4-DF3FF038C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D09E54-1F53-4A9C-823D-5B2CFF18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9466A9-3D7D-4585-85A3-6FB9F77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14226A-C07C-4B5A-977B-92E3B65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FF150C-B00F-4B9A-93FE-67EB0157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B0E8F-102A-4C4D-A704-E928B7C4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FB6333-1D05-4979-9CD1-22DD1EE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EBF4F-6666-4F21-9DA0-0B029854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81013-C266-45D4-99C6-14EAABA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719C9-F8EE-4333-882A-ECEEF771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45B87-82A5-40B7-B43A-E11C770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D2F1B-7AE6-4D8E-84E2-B15B0EA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070B3-FBED-44D6-8A85-69159FDF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7F72D-92B5-41E5-9D79-ABCB186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D694C8-CCA9-4BB7-BCE3-9D53EBAB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E6A250-FB4F-434A-8FC0-3321BEEC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AAA0C-3658-4459-98DD-358D5B1E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B3909-9A5D-482F-891D-EE18BED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6C144-8E29-49AB-9A4E-B32DDD51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58752-8917-46B1-A7F7-37EA5BF3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D578B-6899-444F-8E63-E657C897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430CF8-B790-4D14-BE89-07F2B110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263D1-886F-440C-9C81-7395AD0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19FA4-3147-45FA-96F1-E5C0FCA6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EEC7F-4125-4F3B-8BC8-F8FE89F9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673AF-B11D-423D-BBDE-7EFDEB0A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8543D-20AC-4E2B-81F7-F393AF47D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8E92-51D7-4C91-9ADD-6CBB9FF7384C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F6E44-45FF-451C-976D-D6CE7A49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1B4F9-7E59-4A24-8E89-7DA7BC0A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3FB687-C033-41F5-9C89-229955C3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331391"/>
            <a:ext cx="3272233" cy="1963340"/>
          </a:xfrm>
          <a:prstGeom prst="rect">
            <a:avLst/>
          </a:prstGeom>
          <a:effectLst>
            <a:softEdge rad="317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63BCAC-4BD2-4E60-8267-CF38D4E4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271066"/>
            <a:ext cx="3894062" cy="2330053"/>
          </a:xfrm>
          <a:prstGeom prst="rect">
            <a:avLst/>
          </a:prstGeom>
          <a:effectLst>
            <a:softEdge rad="31750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47C437-BABD-4CDF-948D-4C94928E6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2743200"/>
            <a:ext cx="5715000" cy="3810000"/>
          </a:xfrm>
          <a:prstGeom prst="rect">
            <a:avLst/>
          </a:prstGeom>
          <a:effectLst>
            <a:softEdge rad="190500"/>
          </a:effectLst>
          <a:scene3d>
            <a:camera prst="isometricOffAxis2Left"/>
            <a:lightRig rig="threePt" dir="t"/>
          </a:scene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EB17B-57E5-4C27-9C0F-0866F666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Найди Пару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2E381-6900-42FB-BE01-C420A06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2601119"/>
            <a:ext cx="9144000" cy="1655762"/>
          </a:xfrm>
        </p:spPr>
        <p:txBody>
          <a:bodyPr/>
          <a:lstStyle/>
          <a:p>
            <a:r>
              <a:rPr lang="ru-RU" dirty="0"/>
              <a:t>Детская развивающая игра</a:t>
            </a:r>
          </a:p>
        </p:txBody>
      </p:sp>
    </p:spTree>
    <p:extLst>
      <p:ext uri="{BB962C8B-B14F-4D97-AF65-F5344CB8AC3E}">
        <p14:creationId xmlns:p14="http://schemas.microsoft.com/office/powerpoint/2010/main" val="14709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2A95C-9941-4038-AD27-D2D81EE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ru-RU" dirty="0"/>
              <a:t>Проблема, решаемая нашим продуктом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6BA89-9C45-4685-8DE4-4761A186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уровня стресса</a:t>
            </a:r>
          </a:p>
          <a:p>
            <a:r>
              <a:rPr lang="ru-RU" dirty="0"/>
              <a:t>Увеличение активности мозга</a:t>
            </a:r>
          </a:p>
          <a:p>
            <a:r>
              <a:rPr lang="ru-RU" dirty="0"/>
              <a:t>Отвлечение от реального мира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A6E407-7301-4542-BBBC-447D1ECF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4210050"/>
            <a:ext cx="3433763" cy="25720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3C1BE9-7891-48CD-B123-80E28E6B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3638679"/>
            <a:ext cx="4257675" cy="2414588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0297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E95EA-2BDF-4524-BB4E-D47D8162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4C684-6FA6-42F7-9CAB-8A54613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не требует высокой сосредоточенности, но все равно является достаточно увлекательной. Позволяет отвлечься от повседневных забот.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12FD04-3917-49FA-A783-C00110E0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49" y="3667125"/>
            <a:ext cx="3770313" cy="21113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softEdge rad="13970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06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8F7DD-1D3C-4352-A105-96616DD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47002-A3B3-4AE6-9E04-01683C6B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Дети от 5 лет</a:t>
            </a:r>
          </a:p>
          <a:p>
            <a:r>
              <a:rPr lang="ru-RU" dirty="0"/>
              <a:t>Люди, страдающие от реальности</a:t>
            </a:r>
          </a:p>
          <a:p>
            <a:r>
              <a:rPr lang="ru-RU" dirty="0"/>
              <a:t>Пожилые люди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458CF-D6CB-409C-98EC-FAF4BF476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4283075"/>
            <a:ext cx="2257425" cy="2028825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557AF-7040-4876-825E-4F6849C91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49" y="4283075"/>
            <a:ext cx="3296839" cy="2028824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D3FC14-50A9-4DF6-87C9-F17E87BFA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56" y="4283075"/>
            <a:ext cx="3589458" cy="2028824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022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59D68-0222-4089-A5EF-78541BD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F196D-2C89-4FA3-A7AB-1C00AB65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Александр Найман</a:t>
            </a:r>
            <a:r>
              <a:rPr lang="en-US" dirty="0"/>
              <a:t>                                                  </a:t>
            </a:r>
            <a:r>
              <a:rPr lang="ru-RU" dirty="0"/>
              <a:t>Здановский Кирилл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3C9A87-7F52-446D-8FDF-B524D0F2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2" y="3176585"/>
            <a:ext cx="2676525" cy="2676525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6DFD64-803B-4ED8-830F-E56A4D71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9124" y="3176587"/>
            <a:ext cx="2676523" cy="267652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454836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Найди Пару</vt:lpstr>
      <vt:lpstr>Проблема, решаемая нашим продуктом</vt:lpstr>
      <vt:lpstr>Продукт проекта</vt:lpstr>
      <vt:lpstr>Целевая аудитория игры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Пару</dc:title>
  <dc:creator>Кирилл Здановский</dc:creator>
  <cp:lastModifiedBy>Кирилл Здановский</cp:lastModifiedBy>
  <cp:revision>3</cp:revision>
  <dcterms:created xsi:type="dcterms:W3CDTF">2021-03-29T13:12:50Z</dcterms:created>
  <dcterms:modified xsi:type="dcterms:W3CDTF">2021-03-29T13:26:58Z</dcterms:modified>
</cp:coreProperties>
</file>