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37612" y="5883275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41412" y="5883275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2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ru-RU"/>
              <a:t>GREAT BOOK STORE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-RU"/>
              <a:t>Интернет-каталог для любителей литературы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ru-RU"/>
              <a:t>ПРОБЛЕМА ИНТЕРНЕТ-КАТАЛОГОВ ДЛЯ КНИГ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141413" y="2514600"/>
            <a:ext cx="9905998" cy="381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Специальные интернет-магазины книг часто оказываются не такими удобными, как могут показаться на первый взгляд, так как: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Часто становятся слишком перегруженными и пользователям не хочется искать весь функционал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Клиентам очень тяжело выбрать какую-то определенную книгу из всего многообразия каталога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Пользователям приходится пользоваться разными сайтами для покупок книг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Нет возможности оставить отзыв о книге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ru-RU"/>
              <a:t>РЕШЕНИЕ ПРОБЛЕМ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141413" y="1952105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Создание веб-приложения на котором: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 Реализован каталог книг по всем современным платформам на одном сайте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Добавлен интуитивный функционал по выборке среди платформ и жанрам книг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Создана рейтинговая шкала и отзывы для книг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Добавлена обратная связь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ru-RU"/>
              <a:t>ЦЕЛЕВАЯ АУДИТОРИЯ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141413" y="202691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ЦА являются люди, проживающие в России и странах ближнего зарубежья, в возрасте 12 – 100 лет с доходом среднем/ниже среднего.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Люди желающие купить все желаемые книги на одном сайте, посмотреть новинки и выбрать книги на основе отзывов и рейтинговой системы.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ru-RU"/>
              <a:t>КОМАНДА ПРОЕКТА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141413" y="2151610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Студенты 4 курса ИИВТ, javascript-разработчики: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Бушмин О.Я.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Пушин А.В.</a:t>
            </a:r>
            <a:endParaRPr/>
          </a:p>
          <a:p>
            <a:pPr indent="-158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8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