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23.09.2020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285852" y="1357298"/>
            <a:ext cx="67567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Где мои деньги?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857356" y="2357430"/>
            <a:ext cx="53815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800" b="1" spc="50" dirty="0" err="1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трекер</a:t>
            </a:r>
            <a:r>
              <a:rPr lang="ru-RU" sz="2800" b="1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финансов</a:t>
            </a:r>
            <a:endParaRPr lang="ru-RU" sz="2800" b="1" spc="50" dirty="0">
              <a:ln w="11430">
                <a:solidFill>
                  <a:schemeClr val="tx1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32" name="Picture 8" descr="Как снять деньги с копилки Сбербанка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11272">
            <a:off x="303873" y="2949603"/>
            <a:ext cx="3714776" cy="2149927"/>
          </a:xfrm>
          <a:prstGeom prst="rect">
            <a:avLst/>
          </a:prstGeom>
          <a:noFill/>
        </p:spPr>
      </p:pic>
      <p:pic>
        <p:nvPicPr>
          <p:cNvPr id="1034" name="Picture 10" descr="Статья: Сдать деньги в классную копилку: приказ или просьба - Известия  Удмуртской Республик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337693">
            <a:off x="4078757" y="3235528"/>
            <a:ext cx="4484975" cy="29958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Почему проблемы не решаютс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046202"/>
            <a:ext cx="4214810" cy="281179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0034" y="1214422"/>
            <a:ext cx="8643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Нехватка финансов на базовые </a:t>
            </a:r>
            <a:r>
              <a:rPr lang="ru-RU" sz="2400" b="1" dirty="0" smtClean="0"/>
              <a:t>нужды: еду, жилье и </a:t>
            </a:r>
            <a:r>
              <a:rPr lang="ru-RU" sz="2400" b="1" dirty="0" smtClean="0"/>
              <a:t>одежду;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Личные траты перемешаны с корпоративными расходами и неясна их </a:t>
            </a:r>
            <a:r>
              <a:rPr lang="ru-RU" sz="2400" b="1" dirty="0" smtClean="0"/>
              <a:t>сумма;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«Дыры» в бюджете;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Нет </a:t>
            </a:r>
            <a:r>
              <a:rPr lang="ru-RU" sz="2400" b="1" dirty="0" smtClean="0"/>
              <a:t>глобального взгляда на бюджет в длительном временном </a:t>
            </a:r>
            <a:r>
              <a:rPr lang="ru-RU" sz="2400" b="1" dirty="0" smtClean="0"/>
              <a:t>разрезе;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Сложно контролировать текущий баланс.</a:t>
            </a:r>
            <a:endParaRPr lang="ru-RU" sz="2400" b="1" dirty="0" smtClean="0"/>
          </a:p>
          <a:p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28794" y="785794"/>
            <a:ext cx="49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latin typeface="Noto Serif Cond" pitchFamily="18"/>
                <a:ea typeface="Noto Serif Cond" pitchFamily="18"/>
                <a:cs typeface="Noto Serif Cond" pitchFamily="18"/>
              </a:rPr>
              <a:t>Проблемы, которые решает наш продукт:</a:t>
            </a:r>
            <a:endParaRPr lang="ru-RU" b="1" i="1" dirty="0">
              <a:latin typeface="Noto Serif Cond" pitchFamily="18"/>
              <a:ea typeface="Noto Serif Cond" pitchFamily="18"/>
              <a:cs typeface="Noto Serif Cond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Проблемы клиентов: в чем они заключаются и как их решать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714727"/>
            <a:ext cx="6286544" cy="314327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57554" y="71435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latin typeface="Noto Serif Cond" pitchFamily="18"/>
                <a:ea typeface="Noto Serif Cond" pitchFamily="18"/>
                <a:cs typeface="Noto Serif Cond" pitchFamily="18"/>
              </a:rPr>
              <a:t>Решение проблем</a:t>
            </a:r>
            <a:endParaRPr lang="ru-RU" b="1" i="1" dirty="0">
              <a:latin typeface="Noto Serif Cond" pitchFamily="18"/>
              <a:ea typeface="Noto Serif Cond" pitchFamily="18"/>
              <a:cs typeface="Noto Serif Cond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428736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Внесение доходов и расходов позволяет  наглядно увидеть на что тратятся деньги;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Разбиение расходов по категориям позволяет разделять  личные траты от корпоративных;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Точный контроль за финансами позволит избавиться от «дыр» в бюджете;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Построение графика по всему периоду времени использования;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Отображение текущего баланса по </a:t>
            </a:r>
            <a:r>
              <a:rPr lang="ru-RU" b="1" dirty="0" smtClean="0"/>
              <a:t>всем</a:t>
            </a:r>
            <a:r>
              <a:rPr lang="ru-RU" b="1" dirty="0" smtClean="0"/>
              <a:t> </a:t>
            </a:r>
            <a:r>
              <a:rPr lang="ru-RU" b="1" dirty="0" smtClean="0"/>
              <a:t>счетам.</a:t>
            </a:r>
            <a:endParaRPr lang="ru-RU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Как правильно выбрать целевую аудиторию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9"/>
            <a:ext cx="9144000" cy="45720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714356"/>
            <a:ext cx="8358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latin typeface="Noto Serif Cond" pitchFamily="18"/>
                <a:ea typeface="Noto Serif Cond" pitchFamily="18"/>
                <a:cs typeface="Noto Serif Cond" pitchFamily="18"/>
              </a:rPr>
              <a:t>Целевая аудитория:</a:t>
            </a:r>
          </a:p>
          <a:p>
            <a:endParaRPr lang="ru-RU" sz="2400" b="1" i="1" dirty="0" smtClean="0">
              <a:latin typeface="Noto Serif Cond" pitchFamily="18"/>
              <a:ea typeface="Noto Serif Cond" pitchFamily="18"/>
              <a:cs typeface="Noto Serif Cond" pitchFamily="18"/>
            </a:endParaRPr>
          </a:p>
          <a:p>
            <a:r>
              <a:rPr lang="ru-RU" sz="2400" b="1" dirty="0" smtClean="0"/>
              <a:t>Люди всех возрастов, имеющие навыки пользования ПК и те, кому необходимо учитывать свои финансы.</a:t>
            </a:r>
            <a:endParaRPr lang="ru-RU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Two Cute Little Girl Holding Hand Illustration Cartoon Vector Royalty Free  Cliparts, Vectors, And Stock Illustration. Image 108836266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32" y="857232"/>
            <a:ext cx="6000768" cy="600076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28596" y="785794"/>
            <a:ext cx="4500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Noto Serif Cond" pitchFamily="18"/>
                <a:ea typeface="Noto Serif Cond" pitchFamily="18"/>
                <a:cs typeface="Noto Serif Cond" pitchFamily="18"/>
              </a:rPr>
              <a:t>Команда проекта:</a:t>
            </a:r>
          </a:p>
          <a:p>
            <a:endParaRPr lang="ru-RU" sz="2000" b="1" i="1" dirty="0" smtClean="0">
              <a:latin typeface="Noto Serif Cond" pitchFamily="18"/>
              <a:ea typeface="Noto Serif Cond" pitchFamily="18"/>
              <a:cs typeface="Noto Serif Cond" pitchFamily="18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Миронова Мария </a:t>
            </a:r>
            <a:r>
              <a:rPr lang="ru-RU" sz="2000" dirty="0" smtClean="0"/>
              <a:t>–разработка программ, дизайн приложения (без опыта</a:t>
            </a:r>
            <a:r>
              <a:rPr lang="ru-RU" sz="2000" dirty="0" smtClean="0"/>
              <a:t> </a:t>
            </a:r>
            <a:r>
              <a:rPr lang="ru-RU" sz="2000" dirty="0" smtClean="0"/>
              <a:t>работы)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Моисеева Олеся </a:t>
            </a:r>
            <a:r>
              <a:rPr lang="ru-RU" sz="2000" dirty="0" smtClean="0"/>
              <a:t>– разработка программ, генератор идей (опыт работы с БД и </a:t>
            </a:r>
            <a:r>
              <a:rPr lang="ru-RU" sz="2000" dirty="0" err="1" smtClean="0"/>
              <a:t>веб</a:t>
            </a:r>
            <a:r>
              <a:rPr lang="ru-RU" sz="2000" dirty="0" smtClean="0"/>
              <a:t> приложениями)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571480"/>
            <a:ext cx="87868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Спасибо за внимание!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8674" name="Picture 2" descr="Спасибо картинки | Веселые каламбуры, Смешные диснеевские мемы, Смешные рожи"/>
          <p:cNvPicPr>
            <a:picLocks noChangeAspect="1" noChangeArrowheads="1"/>
          </p:cNvPicPr>
          <p:nvPr/>
        </p:nvPicPr>
        <p:blipFill>
          <a:blip r:embed="rId2"/>
          <a:srcRect t="15502"/>
          <a:stretch>
            <a:fillRect/>
          </a:stretch>
        </p:blipFill>
        <p:spPr bwMode="auto">
          <a:xfrm>
            <a:off x="2357422" y="2238243"/>
            <a:ext cx="4572032" cy="46197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133</Words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Поток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olymp</dc:creator>
  <cp:lastModifiedBy>olymp</cp:lastModifiedBy>
  <cp:revision>5</cp:revision>
  <dcterms:created xsi:type="dcterms:W3CDTF">2020-09-23T06:38:32Z</dcterms:created>
  <dcterms:modified xsi:type="dcterms:W3CDTF">2020-09-23T07:23:56Z</dcterms:modified>
</cp:coreProperties>
</file>