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07" r:id="rId6"/>
    <p:sldId id="308" r:id="rId7"/>
    <p:sldId id="310" r:id="rId8"/>
    <p:sldId id="313" r:id="rId9"/>
    <p:sldId id="312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84967" autoAdjust="0"/>
  </p:normalViewPr>
  <p:slideViewPr>
    <p:cSldViewPr snapToGrid="0">
      <p:cViewPr varScale="1">
        <p:scale>
          <a:sx n="139" d="100"/>
          <a:sy n="139" d="100"/>
        </p:scale>
        <p:origin x="96" y="65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6FB4D5BC-33C1-40BA-9A2D-832451D45015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ru-RU" dirty="0">
              <a:solidFill>
                <a:schemeClr val="bg1"/>
              </a:solidFill>
            </a:rPr>
            <a:t>Варламов Григорий – </a:t>
          </a:r>
          <a:r>
            <a:rPr lang="en-US" dirty="0">
              <a:solidFill>
                <a:schemeClr val="bg1"/>
              </a:solidFill>
            </a:rPr>
            <a:t>full stack web-</a:t>
          </a:r>
          <a:r>
            <a:rPr lang="ru-RU" dirty="0">
              <a:solidFill>
                <a:schemeClr val="bg1"/>
              </a:solidFill>
            </a:rPr>
            <a:t>разработчик, опыт работы 2 года</a:t>
          </a:r>
          <a:endParaRPr lang="en-US" dirty="0">
            <a:solidFill>
              <a:schemeClr val="bg1"/>
            </a:solidFill>
          </a:endParaRPr>
        </a:p>
      </dgm:t>
    </dgm:pt>
    <dgm:pt modelId="{4BB119F4-7DD9-4FDD-81AE-59E9AA88F970}" type="parTrans" cxnId="{800F6245-9C57-4D93-A5D2-7E566035ACFD}">
      <dgm:prSet/>
      <dgm:spPr/>
      <dgm:t>
        <a:bodyPr/>
        <a:lstStyle/>
        <a:p>
          <a:endParaRPr lang="en-US"/>
        </a:p>
      </dgm:t>
    </dgm:pt>
    <dgm:pt modelId="{6E928A62-0329-4AEC-82E5-5BB6CEAD17ED}" type="sibTrans" cxnId="{800F6245-9C57-4D93-A5D2-7E566035ACFD}">
      <dgm:prSet/>
      <dgm:spPr/>
      <dgm:t>
        <a:bodyPr/>
        <a:lstStyle/>
        <a:p>
          <a:endParaRPr lang="en-US"/>
        </a:p>
      </dgm:t>
    </dgm:pt>
    <dgm:pt modelId="{177DDB5B-6C70-4367-8F30-37FDD1F049E6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ru-RU" dirty="0">
              <a:solidFill>
                <a:schemeClr val="bg1"/>
              </a:solidFill>
            </a:rPr>
            <a:t>Бендерский Кирилл – </a:t>
          </a:r>
          <a:r>
            <a:rPr lang="en-US" dirty="0">
              <a:solidFill>
                <a:schemeClr val="bg1"/>
              </a:solidFill>
            </a:rPr>
            <a:t>IOS </a:t>
          </a:r>
          <a:r>
            <a:rPr lang="ru-RU" dirty="0">
              <a:solidFill>
                <a:schemeClr val="bg1"/>
              </a:solidFill>
            </a:rPr>
            <a:t>разработчик, опыт работы 1 год</a:t>
          </a:r>
          <a:endParaRPr lang="en-US" dirty="0">
            <a:solidFill>
              <a:schemeClr val="bg1"/>
            </a:solidFill>
          </a:endParaRPr>
        </a:p>
      </dgm:t>
    </dgm:pt>
    <dgm:pt modelId="{B4DFA6E9-EF24-422B-8071-ADF1E624BD99}" type="parTrans" cxnId="{722276BB-12F5-4016-BC88-89A4C82A095A}">
      <dgm:prSet/>
      <dgm:spPr/>
      <dgm:t>
        <a:bodyPr/>
        <a:lstStyle/>
        <a:p>
          <a:endParaRPr lang="en-US"/>
        </a:p>
      </dgm:t>
    </dgm:pt>
    <dgm:pt modelId="{E65B6B4B-87DE-4B2A-AC2C-7F56F4214992}" type="sibTrans" cxnId="{722276BB-12F5-4016-BC88-89A4C82A095A}">
      <dgm:prSet/>
      <dgm:spPr/>
      <dgm:t>
        <a:bodyPr/>
        <a:lstStyle/>
        <a:p>
          <a:endParaRPr lang="en-US"/>
        </a:p>
      </dgm:t>
    </dgm:pt>
    <dgm:pt modelId="{55102D25-D375-452B-B986-1AE24323559C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ru-RU" dirty="0" err="1">
              <a:solidFill>
                <a:schemeClr val="bg1"/>
              </a:solidFill>
            </a:rPr>
            <a:t>Хасаншин</a:t>
          </a:r>
          <a:r>
            <a:rPr lang="ru-RU" dirty="0">
              <a:solidFill>
                <a:schemeClr val="bg1"/>
              </a:solidFill>
            </a:rPr>
            <a:t> Вадим – </a:t>
          </a:r>
          <a:r>
            <a:rPr lang="en-US" dirty="0">
              <a:solidFill>
                <a:schemeClr val="bg1"/>
              </a:solidFill>
            </a:rPr>
            <a:t>backend </a:t>
          </a:r>
          <a:r>
            <a:rPr lang="ru-RU" dirty="0">
              <a:solidFill>
                <a:schemeClr val="bg1"/>
              </a:solidFill>
            </a:rPr>
            <a:t>разработчик, опыт работы 1 год</a:t>
          </a:r>
          <a:endParaRPr lang="en-US" dirty="0">
            <a:solidFill>
              <a:schemeClr val="bg1"/>
            </a:solidFill>
          </a:endParaRPr>
        </a:p>
      </dgm:t>
    </dgm:pt>
    <dgm:pt modelId="{622EA750-D668-4448-9978-B93AC7338691}" type="parTrans" cxnId="{6FC4BD86-D9BB-4431-9308-ED0837DBAE9D}">
      <dgm:prSet/>
      <dgm:spPr/>
      <dgm:t>
        <a:bodyPr/>
        <a:lstStyle/>
        <a:p>
          <a:endParaRPr lang="en-US"/>
        </a:p>
      </dgm:t>
    </dgm:pt>
    <dgm:pt modelId="{CF71144A-3098-4AD3-88C6-282D72ECBEA6}" type="sibTrans" cxnId="{6FC4BD86-D9BB-4431-9308-ED0837DBAE9D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DF105C78-DD8F-4AF2-A249-A65FF577C4D7}" type="pres">
      <dgm:prSet presAssocID="{6FB4D5BC-33C1-40BA-9A2D-832451D45015}" presName="compNode" presStyleCnt="0"/>
      <dgm:spPr/>
    </dgm:pt>
    <dgm:pt modelId="{0751144A-9B86-49BA-BED1-6FDD6FB84EBB}" type="pres">
      <dgm:prSet presAssocID="{6FB4D5BC-33C1-40BA-9A2D-832451D45015}" presName="topSpace" presStyleCnt="0"/>
      <dgm:spPr/>
    </dgm:pt>
    <dgm:pt modelId="{023F9090-C7FB-44A3-AE56-EFCBA479E3F0}" type="pres">
      <dgm:prSet presAssocID="{6FB4D5BC-33C1-40BA-9A2D-832451D45015}" presName="photoElip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4E691B89-FDA7-43ED-A814-13AC286D0FB2}" type="pres">
      <dgm:prSet presAssocID="{6FB4D5BC-33C1-40BA-9A2D-832451D45015}" presName="iconSpace" presStyleCnt="0"/>
      <dgm:spPr/>
    </dgm:pt>
    <dgm:pt modelId="{A90A20F1-099A-4F7E-BB8C-6E9099C1F2B1}" type="pres">
      <dgm:prSet presAssocID="{6FB4D5BC-33C1-40BA-9A2D-832451D45015}" presName="nameTx" presStyleLbl="revTx" presStyleIdx="0" presStyleCnt="6">
        <dgm:presLayoutVars>
          <dgm:chMax val="0"/>
          <dgm:chPref val="0"/>
        </dgm:presLayoutVars>
      </dgm:prSet>
      <dgm:spPr/>
    </dgm:pt>
    <dgm:pt modelId="{40A77444-F53A-49E3-A8FC-C238513A6A31}" type="pres">
      <dgm:prSet presAssocID="{6FB4D5BC-33C1-40BA-9A2D-832451D45015}" presName="txSpace" presStyleCnt="0"/>
      <dgm:spPr/>
    </dgm:pt>
    <dgm:pt modelId="{3AF1D9D1-DF07-4917-A844-5122B2FB18FF}" type="pres">
      <dgm:prSet presAssocID="{6FB4D5BC-33C1-40BA-9A2D-832451D45015}" presName="desTx" presStyleLbl="revTx" presStyleIdx="1" presStyleCnt="6">
        <dgm:presLayoutVars/>
      </dgm:prSet>
      <dgm:spPr/>
    </dgm:pt>
    <dgm:pt modelId="{FA708091-110B-4FF9-A4CF-FB7C829AD824}" type="pres">
      <dgm:prSet presAssocID="{6FB4D5BC-33C1-40BA-9A2D-832451D45015}" presName="bottSpace" presStyleCnt="0"/>
      <dgm:spPr/>
    </dgm:pt>
    <dgm:pt modelId="{736900DA-FD86-461B-8024-8BF5F77DC29B}" type="pres">
      <dgm:prSet presAssocID="{6E928A62-0329-4AEC-82E5-5BB6CEAD17ED}" presName="sibTrans" presStyleCnt="0"/>
      <dgm:spPr/>
    </dgm:pt>
    <dgm:pt modelId="{EA077396-324E-4447-820E-05EABC07AF6D}" type="pres">
      <dgm:prSet presAssocID="{177DDB5B-6C70-4367-8F30-37FDD1F049E6}" presName="compNode" presStyleCnt="0"/>
      <dgm:spPr/>
    </dgm:pt>
    <dgm:pt modelId="{729A20FA-FEA1-4CB4-B4D0-980B41AEF3C2}" type="pres">
      <dgm:prSet presAssocID="{177DDB5B-6C70-4367-8F30-37FDD1F049E6}" presName="topSpace" presStyleCnt="0"/>
      <dgm:spPr/>
    </dgm:pt>
    <dgm:pt modelId="{D8BC62EA-621D-46D8-9C7B-4FDA28722581}" type="pres">
      <dgm:prSet presAssocID="{177DDB5B-6C70-4367-8F30-37FDD1F049E6}" presName="photoElip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0CCAE4D7-645D-45C3-9327-F0A5B468D6CB}" type="pres">
      <dgm:prSet presAssocID="{177DDB5B-6C70-4367-8F30-37FDD1F049E6}" presName="iconSpace" presStyleCnt="0"/>
      <dgm:spPr/>
    </dgm:pt>
    <dgm:pt modelId="{58B1AB1F-E925-4D9B-836D-4CDD9B1F9AA5}" type="pres">
      <dgm:prSet presAssocID="{177DDB5B-6C70-4367-8F30-37FDD1F049E6}" presName="nameTx" presStyleLbl="revTx" presStyleIdx="2" presStyleCnt="6">
        <dgm:presLayoutVars>
          <dgm:chMax val="0"/>
          <dgm:chPref val="0"/>
        </dgm:presLayoutVars>
      </dgm:prSet>
      <dgm:spPr/>
    </dgm:pt>
    <dgm:pt modelId="{69573F9B-08E0-49A9-82CA-11AF2E466191}" type="pres">
      <dgm:prSet presAssocID="{177DDB5B-6C70-4367-8F30-37FDD1F049E6}" presName="txSpace" presStyleCnt="0"/>
      <dgm:spPr/>
    </dgm:pt>
    <dgm:pt modelId="{E6112B57-D2D8-442C-90C8-F438FE7F8941}" type="pres">
      <dgm:prSet presAssocID="{177DDB5B-6C70-4367-8F30-37FDD1F049E6}" presName="desTx" presStyleLbl="revTx" presStyleIdx="3" presStyleCnt="6">
        <dgm:presLayoutVars/>
      </dgm:prSet>
      <dgm:spPr/>
    </dgm:pt>
    <dgm:pt modelId="{6B78AEB0-505C-4F1C-AB00-90974BD8A745}" type="pres">
      <dgm:prSet presAssocID="{177DDB5B-6C70-4367-8F30-37FDD1F049E6}" presName="bottSpace" presStyleCnt="0"/>
      <dgm:spPr/>
    </dgm:pt>
    <dgm:pt modelId="{88369C61-3303-41A7-9BEE-4231E531546A}" type="pres">
      <dgm:prSet presAssocID="{E65B6B4B-87DE-4B2A-AC2C-7F56F4214992}" presName="sibTrans" presStyleCnt="0"/>
      <dgm:spPr/>
    </dgm:pt>
    <dgm:pt modelId="{4AE52FE4-472A-40E7-AE7C-BDB4666A7316}" type="pres">
      <dgm:prSet presAssocID="{55102D25-D375-452B-B986-1AE24323559C}" presName="compNode" presStyleCnt="0"/>
      <dgm:spPr/>
    </dgm:pt>
    <dgm:pt modelId="{636B61C0-84F2-405B-A82E-E11241189936}" type="pres">
      <dgm:prSet presAssocID="{55102D25-D375-452B-B986-1AE24323559C}" presName="topSpace" presStyleCnt="0"/>
      <dgm:spPr/>
    </dgm:pt>
    <dgm:pt modelId="{764E1A7D-1BB8-4B3C-BA90-354F62B7EEFF}" type="pres">
      <dgm:prSet presAssocID="{55102D25-D375-452B-B986-1AE24323559C}" presName="photoElip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389A105-4AEE-4F26-8F9B-8282187D89EC}" type="pres">
      <dgm:prSet presAssocID="{55102D25-D375-452B-B986-1AE24323559C}" presName="iconSpace" presStyleCnt="0"/>
      <dgm:spPr/>
    </dgm:pt>
    <dgm:pt modelId="{7C4B89D4-EEB1-4DE1-B666-59CB4A1CC9EA}" type="pres">
      <dgm:prSet presAssocID="{55102D25-D375-452B-B986-1AE24323559C}" presName="nameTx" presStyleLbl="revTx" presStyleIdx="4" presStyleCnt="6">
        <dgm:presLayoutVars>
          <dgm:chMax val="0"/>
          <dgm:chPref val="0"/>
        </dgm:presLayoutVars>
      </dgm:prSet>
      <dgm:spPr/>
    </dgm:pt>
    <dgm:pt modelId="{36F9BE9F-A520-4077-BB42-0F467A8560AD}" type="pres">
      <dgm:prSet presAssocID="{55102D25-D375-452B-B986-1AE24323559C}" presName="txSpace" presStyleCnt="0"/>
      <dgm:spPr/>
    </dgm:pt>
    <dgm:pt modelId="{A7C3E1C2-8D4A-482A-BD3C-3441CE18238C}" type="pres">
      <dgm:prSet presAssocID="{55102D25-D375-452B-B986-1AE24323559C}" presName="desTx" presStyleLbl="revTx" presStyleIdx="5" presStyleCnt="6">
        <dgm:presLayoutVars/>
      </dgm:prSet>
      <dgm:spPr/>
    </dgm:pt>
    <dgm:pt modelId="{784C81D8-E3E2-41FB-A505-500C0778E51A}" type="pres">
      <dgm:prSet presAssocID="{55102D25-D375-452B-B986-1AE24323559C}" presName="bottSpace" presStyleCnt="0"/>
      <dgm:spPr/>
    </dgm:pt>
  </dgm:ptLst>
  <dgm:cxnLst>
    <dgm:cxn modelId="{DDF7D722-4C9C-4945-98DE-1A7CF3DD8ACF}" type="presOf" srcId="{55102D25-D375-452B-B986-1AE24323559C}" destId="{7C4B89D4-EEB1-4DE1-B666-59CB4A1CC9EA}" srcOrd="0" destOrd="0" presId="urn:microsoft.com/office/officeart/2019/1/layout/PeoplePortraitsList"/>
    <dgm:cxn modelId="{800F6245-9C57-4D93-A5D2-7E566035ACFD}" srcId="{5C72703F-EB58-4B0C-8B2A-EDF2A51B2C6C}" destId="{6FB4D5BC-33C1-40BA-9A2D-832451D45015}" srcOrd="0" destOrd="0" parTransId="{4BB119F4-7DD9-4FDD-81AE-59E9AA88F970}" sibTransId="{6E928A62-0329-4AEC-82E5-5BB6CEAD17ED}"/>
    <dgm:cxn modelId="{00B66380-B9A8-4FEB-A222-196254E00F87}" type="presOf" srcId="{177DDB5B-6C70-4367-8F30-37FDD1F049E6}" destId="{58B1AB1F-E925-4D9B-836D-4CDD9B1F9AA5}" srcOrd="0" destOrd="0" presId="urn:microsoft.com/office/officeart/2019/1/layout/PeoplePortraitsList"/>
    <dgm:cxn modelId="{6FC4BD86-D9BB-4431-9308-ED0837DBAE9D}" srcId="{5C72703F-EB58-4B0C-8B2A-EDF2A51B2C6C}" destId="{55102D25-D375-452B-B986-1AE24323559C}" srcOrd="2" destOrd="0" parTransId="{622EA750-D668-4448-9978-B93AC7338691}" sibTransId="{CF71144A-3098-4AD3-88C6-282D72ECBEA6}"/>
    <dgm:cxn modelId="{722276BB-12F5-4016-BC88-89A4C82A095A}" srcId="{5C72703F-EB58-4B0C-8B2A-EDF2A51B2C6C}" destId="{177DDB5B-6C70-4367-8F30-37FDD1F049E6}" srcOrd="1" destOrd="0" parTransId="{B4DFA6E9-EF24-422B-8071-ADF1E624BD99}" sibTransId="{E65B6B4B-87DE-4B2A-AC2C-7F56F4214992}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4DD82AF4-5970-454E-AC5B-969AC7D53A4D}" type="presOf" srcId="{6FB4D5BC-33C1-40BA-9A2D-832451D45015}" destId="{A90A20F1-099A-4F7E-BB8C-6E9099C1F2B1}" srcOrd="0" destOrd="0" presId="urn:microsoft.com/office/officeart/2019/1/layout/PeoplePortraitsList"/>
    <dgm:cxn modelId="{98F089E3-EBD6-445D-BA7E-B4FB7F404CA1}" type="presParOf" srcId="{BF30E86D-EAFC-44CE-B56C-D7C5EC7742F3}" destId="{DF105C78-DD8F-4AF2-A249-A65FF577C4D7}" srcOrd="0" destOrd="0" presId="urn:microsoft.com/office/officeart/2019/1/layout/PeoplePortraitsList"/>
    <dgm:cxn modelId="{CCCAC634-5863-49B5-A1FB-1F5EE4386D3A}" type="presParOf" srcId="{DF105C78-DD8F-4AF2-A249-A65FF577C4D7}" destId="{0751144A-9B86-49BA-BED1-6FDD6FB84EBB}" srcOrd="0" destOrd="0" presId="urn:microsoft.com/office/officeart/2019/1/layout/PeoplePortraitsList"/>
    <dgm:cxn modelId="{009EDA0E-4A25-4BB8-85A7-B15CD858CB97}" type="presParOf" srcId="{DF105C78-DD8F-4AF2-A249-A65FF577C4D7}" destId="{023F9090-C7FB-44A3-AE56-EFCBA479E3F0}" srcOrd="1" destOrd="0" presId="urn:microsoft.com/office/officeart/2019/1/layout/PeoplePortraitsList"/>
    <dgm:cxn modelId="{6DBC2C6B-1FD8-4D7B-BB15-DEA726C374C2}" type="presParOf" srcId="{DF105C78-DD8F-4AF2-A249-A65FF577C4D7}" destId="{4E691B89-FDA7-43ED-A814-13AC286D0FB2}" srcOrd="2" destOrd="0" presId="urn:microsoft.com/office/officeart/2019/1/layout/PeoplePortraitsList"/>
    <dgm:cxn modelId="{0FA1FB79-3D5E-4990-9700-C4D21405807B}" type="presParOf" srcId="{DF105C78-DD8F-4AF2-A249-A65FF577C4D7}" destId="{A90A20F1-099A-4F7E-BB8C-6E9099C1F2B1}" srcOrd="3" destOrd="0" presId="urn:microsoft.com/office/officeart/2019/1/layout/PeoplePortraitsList"/>
    <dgm:cxn modelId="{C755BB5B-3D19-4078-B015-59FE2648649C}" type="presParOf" srcId="{DF105C78-DD8F-4AF2-A249-A65FF577C4D7}" destId="{40A77444-F53A-49E3-A8FC-C238513A6A31}" srcOrd="4" destOrd="0" presId="urn:microsoft.com/office/officeart/2019/1/layout/PeoplePortraitsList"/>
    <dgm:cxn modelId="{D3B7CAFA-1257-4738-95E4-9C71629FCA9C}" type="presParOf" srcId="{DF105C78-DD8F-4AF2-A249-A65FF577C4D7}" destId="{3AF1D9D1-DF07-4917-A844-5122B2FB18FF}" srcOrd="5" destOrd="0" presId="urn:microsoft.com/office/officeart/2019/1/layout/PeoplePortraitsList"/>
    <dgm:cxn modelId="{E1A37859-4282-4D8D-8D39-BE6BAD892F26}" type="presParOf" srcId="{DF105C78-DD8F-4AF2-A249-A65FF577C4D7}" destId="{FA708091-110B-4FF9-A4CF-FB7C829AD824}" srcOrd="6" destOrd="0" presId="urn:microsoft.com/office/officeart/2019/1/layout/PeoplePortraitsList"/>
    <dgm:cxn modelId="{D420EFBA-05FD-472B-88AD-EEB1029F81FE}" type="presParOf" srcId="{BF30E86D-EAFC-44CE-B56C-D7C5EC7742F3}" destId="{736900DA-FD86-461B-8024-8BF5F77DC29B}" srcOrd="1" destOrd="0" presId="urn:microsoft.com/office/officeart/2019/1/layout/PeoplePortraitsList"/>
    <dgm:cxn modelId="{B973A35B-A705-4AB1-AB76-5B3F1D09EF8E}" type="presParOf" srcId="{BF30E86D-EAFC-44CE-B56C-D7C5EC7742F3}" destId="{EA077396-324E-4447-820E-05EABC07AF6D}" srcOrd="2" destOrd="0" presId="urn:microsoft.com/office/officeart/2019/1/layout/PeoplePortraitsList"/>
    <dgm:cxn modelId="{F8951B55-0E09-49B5-BD56-4060DC76659A}" type="presParOf" srcId="{EA077396-324E-4447-820E-05EABC07AF6D}" destId="{729A20FA-FEA1-4CB4-B4D0-980B41AEF3C2}" srcOrd="0" destOrd="0" presId="urn:microsoft.com/office/officeart/2019/1/layout/PeoplePortraitsList"/>
    <dgm:cxn modelId="{44550980-7467-4E8A-8E0B-49800E0063B7}" type="presParOf" srcId="{EA077396-324E-4447-820E-05EABC07AF6D}" destId="{D8BC62EA-621D-46D8-9C7B-4FDA28722581}" srcOrd="1" destOrd="0" presId="urn:microsoft.com/office/officeart/2019/1/layout/PeoplePortraitsList"/>
    <dgm:cxn modelId="{D1E2E844-243F-4C7F-A54A-406540E4B057}" type="presParOf" srcId="{EA077396-324E-4447-820E-05EABC07AF6D}" destId="{0CCAE4D7-645D-45C3-9327-F0A5B468D6CB}" srcOrd="2" destOrd="0" presId="urn:microsoft.com/office/officeart/2019/1/layout/PeoplePortraitsList"/>
    <dgm:cxn modelId="{FD82EB69-ECF0-4544-B4A7-1A507E010822}" type="presParOf" srcId="{EA077396-324E-4447-820E-05EABC07AF6D}" destId="{58B1AB1F-E925-4D9B-836D-4CDD9B1F9AA5}" srcOrd="3" destOrd="0" presId="urn:microsoft.com/office/officeart/2019/1/layout/PeoplePortraitsList"/>
    <dgm:cxn modelId="{11459EE5-1944-444B-9B2F-33548081AEEC}" type="presParOf" srcId="{EA077396-324E-4447-820E-05EABC07AF6D}" destId="{69573F9B-08E0-49A9-82CA-11AF2E466191}" srcOrd="4" destOrd="0" presId="urn:microsoft.com/office/officeart/2019/1/layout/PeoplePortraitsList"/>
    <dgm:cxn modelId="{3E61E055-C473-4C94-B9D6-0F10958ECBC0}" type="presParOf" srcId="{EA077396-324E-4447-820E-05EABC07AF6D}" destId="{E6112B57-D2D8-442C-90C8-F438FE7F8941}" srcOrd="5" destOrd="0" presId="urn:microsoft.com/office/officeart/2019/1/layout/PeoplePortraitsList"/>
    <dgm:cxn modelId="{5504CB64-2992-4672-8D3B-D326D84F972F}" type="presParOf" srcId="{EA077396-324E-4447-820E-05EABC07AF6D}" destId="{6B78AEB0-505C-4F1C-AB00-90974BD8A745}" srcOrd="6" destOrd="0" presId="urn:microsoft.com/office/officeart/2019/1/layout/PeoplePortraitsList"/>
    <dgm:cxn modelId="{58CDB61A-EB02-4F50-B2FE-B2DA1F6FC2FA}" type="presParOf" srcId="{BF30E86D-EAFC-44CE-B56C-D7C5EC7742F3}" destId="{88369C61-3303-41A7-9BEE-4231E531546A}" srcOrd="3" destOrd="0" presId="urn:microsoft.com/office/officeart/2019/1/layout/PeoplePortraitsList"/>
    <dgm:cxn modelId="{D36D0203-8FD8-4EFF-BE1E-2D7EA65098C3}" type="presParOf" srcId="{BF30E86D-EAFC-44CE-B56C-D7C5EC7742F3}" destId="{4AE52FE4-472A-40E7-AE7C-BDB4666A7316}" srcOrd="4" destOrd="0" presId="urn:microsoft.com/office/officeart/2019/1/layout/PeoplePortraitsList"/>
    <dgm:cxn modelId="{B832A37B-497C-43F5-91F0-44D26E34A1F6}" type="presParOf" srcId="{4AE52FE4-472A-40E7-AE7C-BDB4666A7316}" destId="{636B61C0-84F2-405B-A82E-E11241189936}" srcOrd="0" destOrd="0" presId="urn:microsoft.com/office/officeart/2019/1/layout/PeoplePortraitsList"/>
    <dgm:cxn modelId="{C25A650D-B529-475F-A1DD-B61BD4918ED5}" type="presParOf" srcId="{4AE52FE4-472A-40E7-AE7C-BDB4666A7316}" destId="{764E1A7D-1BB8-4B3C-BA90-354F62B7EEFF}" srcOrd="1" destOrd="0" presId="urn:microsoft.com/office/officeart/2019/1/layout/PeoplePortraitsList"/>
    <dgm:cxn modelId="{B98D96F7-B618-497B-BD50-DBA4174F3508}" type="presParOf" srcId="{4AE52FE4-472A-40E7-AE7C-BDB4666A7316}" destId="{1389A105-4AEE-4F26-8F9B-8282187D89EC}" srcOrd="2" destOrd="0" presId="urn:microsoft.com/office/officeart/2019/1/layout/PeoplePortraitsList"/>
    <dgm:cxn modelId="{041492A8-F161-446B-BEE1-D996E8CC703E}" type="presParOf" srcId="{4AE52FE4-472A-40E7-AE7C-BDB4666A7316}" destId="{7C4B89D4-EEB1-4DE1-B666-59CB4A1CC9EA}" srcOrd="3" destOrd="0" presId="urn:microsoft.com/office/officeart/2019/1/layout/PeoplePortraitsList"/>
    <dgm:cxn modelId="{0510F7E8-8C35-4772-9852-93722295B773}" type="presParOf" srcId="{4AE52FE4-472A-40E7-AE7C-BDB4666A7316}" destId="{36F9BE9F-A520-4077-BB42-0F467A8560AD}" srcOrd="4" destOrd="0" presId="urn:microsoft.com/office/officeart/2019/1/layout/PeoplePortraitsList"/>
    <dgm:cxn modelId="{C1DC2075-CBCF-4BB5-9DDC-E6B39220C457}" type="presParOf" srcId="{4AE52FE4-472A-40E7-AE7C-BDB4666A7316}" destId="{A7C3E1C2-8D4A-482A-BD3C-3441CE18238C}" srcOrd="5" destOrd="0" presId="urn:microsoft.com/office/officeart/2019/1/layout/PeoplePortraitsList"/>
    <dgm:cxn modelId="{80F4C6A2-20A8-453B-BD07-BA89F51B4244}" type="presParOf" srcId="{4AE52FE4-472A-40E7-AE7C-BDB4666A7316}" destId="{784C81D8-E3E2-41FB-A505-500C0778E51A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F9090-C7FB-44A3-AE56-EFCBA479E3F0}">
      <dsp:nvSpPr>
        <dsp:cNvPr id="0" name=""/>
        <dsp:cNvSpPr/>
      </dsp:nvSpPr>
      <dsp:spPr>
        <a:xfrm>
          <a:off x="717113" y="853440"/>
          <a:ext cx="1683900" cy="16839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A20F1-099A-4F7E-BB8C-6E9099C1F2B1}">
      <dsp:nvSpPr>
        <dsp:cNvPr id="0" name=""/>
        <dsp:cNvSpPr/>
      </dsp:nvSpPr>
      <dsp:spPr>
        <a:xfrm>
          <a:off x="364781" y="2863690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ru-RU" sz="1400" kern="1200" dirty="0">
              <a:solidFill>
                <a:schemeClr val="bg1"/>
              </a:solidFill>
            </a:rPr>
            <a:t>Варламов Григорий – </a:t>
          </a:r>
          <a:r>
            <a:rPr lang="en-US" sz="1400" kern="1200" dirty="0">
              <a:solidFill>
                <a:schemeClr val="bg1"/>
              </a:solidFill>
            </a:rPr>
            <a:t>full stack web-</a:t>
          </a:r>
          <a:r>
            <a:rPr lang="ru-RU" sz="1400" kern="1200" dirty="0">
              <a:solidFill>
                <a:schemeClr val="bg1"/>
              </a:solidFill>
            </a:rPr>
            <a:t>разработчик, опыт работы 2 года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64781" y="2863690"/>
        <a:ext cx="2388563" cy="487349"/>
      </dsp:txXfrm>
    </dsp:sp>
    <dsp:sp modelId="{3AF1D9D1-DF07-4917-A844-5122B2FB18FF}">
      <dsp:nvSpPr>
        <dsp:cNvPr id="0" name=""/>
        <dsp:cNvSpPr/>
      </dsp:nvSpPr>
      <dsp:spPr>
        <a:xfrm>
          <a:off x="364781" y="3416310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C62EA-621D-46D8-9C7B-4FDA28722581}">
      <dsp:nvSpPr>
        <dsp:cNvPr id="0" name=""/>
        <dsp:cNvSpPr/>
      </dsp:nvSpPr>
      <dsp:spPr>
        <a:xfrm>
          <a:off x="3523676" y="853440"/>
          <a:ext cx="1683900" cy="168390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1AB1F-E925-4D9B-836D-4CDD9B1F9AA5}">
      <dsp:nvSpPr>
        <dsp:cNvPr id="0" name=""/>
        <dsp:cNvSpPr/>
      </dsp:nvSpPr>
      <dsp:spPr>
        <a:xfrm>
          <a:off x="3171344" y="2863690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ru-RU" sz="1400" kern="1200" dirty="0">
              <a:solidFill>
                <a:schemeClr val="bg1"/>
              </a:solidFill>
            </a:rPr>
            <a:t>Бендерский Кирилл – </a:t>
          </a:r>
          <a:r>
            <a:rPr lang="en-US" sz="1400" kern="1200" dirty="0">
              <a:solidFill>
                <a:schemeClr val="bg1"/>
              </a:solidFill>
            </a:rPr>
            <a:t>IOS </a:t>
          </a:r>
          <a:r>
            <a:rPr lang="ru-RU" sz="1400" kern="1200" dirty="0">
              <a:solidFill>
                <a:schemeClr val="bg1"/>
              </a:solidFill>
            </a:rPr>
            <a:t>разработчик, опыт работы 1 год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171344" y="2863690"/>
        <a:ext cx="2388563" cy="487349"/>
      </dsp:txXfrm>
    </dsp:sp>
    <dsp:sp modelId="{E6112B57-D2D8-442C-90C8-F438FE7F8941}">
      <dsp:nvSpPr>
        <dsp:cNvPr id="0" name=""/>
        <dsp:cNvSpPr/>
      </dsp:nvSpPr>
      <dsp:spPr>
        <a:xfrm>
          <a:off x="3171344" y="3416310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E1A7D-1BB8-4B3C-BA90-354F62B7EEFF}">
      <dsp:nvSpPr>
        <dsp:cNvPr id="0" name=""/>
        <dsp:cNvSpPr/>
      </dsp:nvSpPr>
      <dsp:spPr>
        <a:xfrm>
          <a:off x="6330239" y="853440"/>
          <a:ext cx="1683900" cy="168390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B89D4-EEB1-4DE1-B666-59CB4A1CC9EA}">
      <dsp:nvSpPr>
        <dsp:cNvPr id="0" name=""/>
        <dsp:cNvSpPr/>
      </dsp:nvSpPr>
      <dsp:spPr>
        <a:xfrm>
          <a:off x="5977907" y="2863690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ru-RU" sz="1400" kern="1200" dirty="0" err="1">
              <a:solidFill>
                <a:schemeClr val="bg1"/>
              </a:solidFill>
            </a:rPr>
            <a:t>Хасаншин</a:t>
          </a:r>
          <a:r>
            <a:rPr lang="ru-RU" sz="1400" kern="1200" dirty="0">
              <a:solidFill>
                <a:schemeClr val="bg1"/>
              </a:solidFill>
            </a:rPr>
            <a:t> Вадим – </a:t>
          </a:r>
          <a:r>
            <a:rPr lang="en-US" sz="1400" kern="1200" dirty="0">
              <a:solidFill>
                <a:schemeClr val="bg1"/>
              </a:solidFill>
            </a:rPr>
            <a:t>backend </a:t>
          </a:r>
          <a:r>
            <a:rPr lang="ru-RU" sz="1400" kern="1200" dirty="0">
              <a:solidFill>
                <a:schemeClr val="bg1"/>
              </a:solidFill>
            </a:rPr>
            <a:t>разработчик, опыт работы 1 год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5977907" y="2863690"/>
        <a:ext cx="2388563" cy="487349"/>
      </dsp:txXfrm>
    </dsp:sp>
    <dsp:sp modelId="{A7C3E1C2-8D4A-482A-BD3C-3441CE18238C}">
      <dsp:nvSpPr>
        <dsp:cNvPr id="0" name=""/>
        <dsp:cNvSpPr/>
      </dsp:nvSpPr>
      <dsp:spPr>
        <a:xfrm>
          <a:off x="5977907" y="3416310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Список людей с портретами"/>
  <dgm:desc val="Список людей с портретами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B1B801B-F4B8-459C-A0DB-42C00BB61E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B2DC45-33C8-4ACD-A8B4-824FC0BA71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4181-0B45-450D-B35E-7AF7AACE2E53}" type="datetime1">
              <a:rPr lang="ru-RU" smtClean="0"/>
              <a:t>08.12.2021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B46A40-0BDE-4957-9061-2503F40313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38A883-27AD-4BB1-B0C8-1BEB96FD4C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35BD9-EE19-4F70-92E5-2D59E67BD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86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35D3A4-2A58-4C50-BCBA-FDFC20DE69E5}" type="datetime1">
              <a:rPr lang="ru-RU" noProof="0" smtClean="0"/>
              <a:t>08.12.2021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30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21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2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48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530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70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7" name="Объект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Рисунок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1" name="Рисунок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Графический объект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0" name="Графический объект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Слайд с заголовком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Графический объект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1" name="Графический объект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3" name="Графический объект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олько заголов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Графический объект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3" name="Графический объект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7" name="Графический объект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Графический объект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9" name="Графический объект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аздела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Графический объект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5" name="Графический объект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6" name="Графический объект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7" name="Графический объект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Графический объект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3" name="Графический объект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Графический объект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Графический объект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Графический объект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spc="400" dirty="0"/>
              <a:t>TUSK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8147341-1B3D-49C0-927B-BC43AF097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889" y="-85868"/>
            <a:ext cx="5833872" cy="3052762"/>
          </a:xfrm>
        </p:spPr>
        <p:txBody>
          <a:bodyPr rtlCol="0">
            <a:normAutofit/>
          </a:bodyPr>
          <a:lstStyle/>
          <a:p>
            <a:pPr rtl="0"/>
            <a:r>
              <a:rPr lang="ru-RU" sz="4000" b="1" cap="all" spc="400" dirty="0">
                <a:solidFill>
                  <a:schemeClr val="bg1"/>
                </a:solidFill>
                <a:latin typeface="+mn-lt"/>
              </a:rPr>
              <a:t>Проблема структуризации повседневных и рабочих задач</a:t>
            </a:r>
            <a:endParaRPr lang="ru-RU" sz="40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30407" y="3515551"/>
            <a:ext cx="5833872" cy="3118104"/>
          </a:xfrm>
        </p:spPr>
        <p:txBody>
          <a:bodyPr rtlCol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часто возникает такая ситуация, когда мы тратим большое количество времени на задачи, которые не очень важны и как следствие у нас не остается времени на действительно важные задачи. Или мы выполняем сами те задачи, которые могли бы делегировать, тем самым, сэкономив время на более сложные и приоритетные задачи. 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/>
              <a:t>03.09.20ГГ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TUSK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77800DE-405B-4BE1-8D74-3AE4AA32A5A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514" r="514"/>
          <a:stretch>
            <a:fillRect/>
          </a:stretch>
        </p:blipFill>
        <p:spPr>
          <a:xfrm>
            <a:off x="1078238" y="726630"/>
            <a:ext cx="1752897" cy="1752897"/>
          </a:xfr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06" y="1117055"/>
            <a:ext cx="7923701" cy="1179576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sz="5400" dirty="0"/>
              <a:t>как наша программа решает эту проблему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rtl="0"/>
            <a:r>
              <a:rPr lang="ru-RU" sz="2000" dirty="0"/>
              <a:t>1. </a:t>
            </a:r>
            <a:r>
              <a:rPr lang="ru-RU" sz="2000" dirty="0" err="1"/>
              <a:t>Tusk</a:t>
            </a:r>
            <a:r>
              <a:rPr lang="ru-RU" sz="2000" dirty="0"/>
              <a:t> помогает сфокусироваться на том, что действительно важно и не тратить время на те задачи, которые могут быть бесполезны или делегированы, или отложены на неопределенный срок.</a:t>
            </a:r>
          </a:p>
          <a:p>
            <a:pPr rtl="0"/>
            <a:r>
              <a:rPr lang="ru-RU" sz="2000" dirty="0"/>
              <a:t>2. </a:t>
            </a:r>
            <a:r>
              <a:rPr lang="ru-RU" sz="2000" dirty="0" err="1"/>
              <a:t>Tusk</a:t>
            </a:r>
            <a:r>
              <a:rPr lang="ru-RU" sz="2000" dirty="0"/>
              <a:t> - персональный органайзер, основанный на методе Эйзенхауэра. Этот метод (созданный Д. Эйзенхауэром, 34-м президентом США) использует специальную матрицу, которая помогает разделить задачи по группам в зависимости от их срочности и важности, чтобы работать над ними в наиболее эффективной последовательности.</a:t>
            </a:r>
          </a:p>
          <a:p>
            <a:pPr rtl="0"/>
            <a:r>
              <a:rPr lang="ru-RU" sz="2000" dirty="0"/>
              <a:t>3. </a:t>
            </a:r>
            <a:r>
              <a:rPr lang="ru-RU" sz="2000" dirty="0" err="1"/>
              <a:t>Tusk</a:t>
            </a:r>
            <a:r>
              <a:rPr lang="ru-RU" sz="2000" dirty="0"/>
              <a:t> позволяет привязывать задачи к вашим целям, что визуализирует процесс достижения целей. Так же можно разбивать большие задачи на подзадачи, что так же помогает в моменте фокусироваться на действительно важном. </a:t>
            </a:r>
          </a:p>
          <a:p>
            <a:pPr rtl="0"/>
            <a:endParaRPr lang="ru-RU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TUSK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6D17D0F-A6B2-43BD-B460-FC6C88BC77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4245" b="42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84449"/>
            <a:ext cx="4434840" cy="616847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sz="3600" dirty="0"/>
              <a:t>Целевая аудитория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1" y="1020361"/>
            <a:ext cx="4434839" cy="3988961"/>
          </a:xfrm>
        </p:spPr>
        <p:txBody>
          <a:bodyPr rtlCol="0">
            <a:normAutofit/>
          </a:bodyPr>
          <a:lstStyle/>
          <a:p>
            <a:pPr rtl="0"/>
            <a:r>
              <a:rPr lang="ru-RU" sz="1800" dirty="0"/>
              <a:t>Согласно нашим исследованиям, в приложении для планирования задач в большей степени нуждаются студенты и работники в сфере </a:t>
            </a:r>
            <a:r>
              <a:rPr lang="ru-RU" sz="1800" dirty="0" err="1"/>
              <a:t>диджитил</a:t>
            </a:r>
            <a:r>
              <a:rPr lang="ru-RU" sz="1800" dirty="0"/>
              <a:t> (программисты, маркетологи, </a:t>
            </a:r>
            <a:r>
              <a:rPr lang="ru-RU" sz="1800" dirty="0" err="1"/>
              <a:t>таргетологи</a:t>
            </a:r>
            <a:r>
              <a:rPr lang="ru-RU" sz="1800" dirty="0"/>
              <a:t>, дизайнеры и т.п.). А так же любой человек, который привык к планированию в своей жизни.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TUSK</a:t>
            </a:r>
            <a:endParaRPr lang="ru-RU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smtClean="0"/>
              <a:pPr rtl="0"/>
              <a:t>4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828F6C-82D6-4F0E-9BAE-9F7F1DB12F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8220" b="82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Team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Tusk</a:t>
            </a:r>
            <a:endParaRPr lang="ru-RU" dirty="0"/>
          </a:p>
        </p:txBody>
      </p:sp>
      <p:graphicFrame>
        <p:nvGraphicFramePr>
          <p:cNvPr id="7" name="Объект 2" descr="Графический элемент SmartArt команды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277559"/>
              </p:ext>
            </p:extLst>
          </p:nvPr>
        </p:nvGraphicFramePr>
        <p:xfrm>
          <a:off x="234439" y="1427988"/>
          <a:ext cx="873125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Номер слайда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smtClean="0"/>
              <a:pPr rtl="0"/>
              <a:t>6</a:t>
            </a:fld>
            <a:endParaRPr lang="ru-RU"/>
          </a:p>
        </p:txBody>
      </p:sp>
      <p:sp>
        <p:nvSpPr>
          <p:cNvPr id="23" name="Нижний колонтитул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TUSK</a:t>
            </a:r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Спасибо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dirty="0"/>
              <a:t>Contact us:</a:t>
            </a:r>
          </a:p>
          <a:p>
            <a:pPr rtl="0"/>
            <a:r>
              <a:rPr lang="en-US" dirty="0"/>
              <a:t>tusk@gmail.com</a:t>
            </a:r>
            <a:endParaRPr lang="ru-RU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2_TF89338750_Win32.potx" id="{1C3AEEAC-0F27-4CFA-8ACD-9680D3AD60AA}" vid="{6E63C9F9-8FC9-48F9-9811-2BE3375EB0F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Галактика</Template>
  <TotalTime>23</TotalTime>
  <Words>294</Words>
  <Application>Microsoft Office PowerPoint</Application>
  <PresentationFormat>Широкоэкранный</PresentationFormat>
  <Paragraphs>33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TUSK</vt:lpstr>
      <vt:lpstr>Проблема структуризации повседневных и рабочих задач</vt:lpstr>
      <vt:lpstr>как наша программа решает эту проблему</vt:lpstr>
      <vt:lpstr>Целевая аудитория</vt:lpstr>
      <vt:lpstr>Team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TUSK</dc:title>
  <dc:creator>Vadim .</dc:creator>
  <cp:lastModifiedBy>Vadim .</cp:lastModifiedBy>
  <cp:revision>1</cp:revision>
  <dcterms:created xsi:type="dcterms:W3CDTF">2021-12-08T12:41:34Z</dcterms:created>
  <dcterms:modified xsi:type="dcterms:W3CDTF">2021-12-08T13:05:25Z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