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433637E-5EB6-41F9-AFDA-A59ACD649B05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4E4FFB6-C59F-41C0-87D3-5C67F45EB946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314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637E-5EB6-41F9-AFDA-A59ACD649B05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FFB6-C59F-41C0-87D3-5C67F45EB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14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637E-5EB6-41F9-AFDA-A59ACD649B05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FFB6-C59F-41C0-87D3-5C67F45EB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06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637E-5EB6-41F9-AFDA-A59ACD649B05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FFB6-C59F-41C0-87D3-5C67F45EB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64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433637E-5EB6-41F9-AFDA-A59ACD649B05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E4FFB6-C59F-41C0-87D3-5C67F45EB946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48342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637E-5EB6-41F9-AFDA-A59ACD649B05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FFB6-C59F-41C0-87D3-5C67F45EB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9352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637E-5EB6-41F9-AFDA-A59ACD649B05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FFB6-C59F-41C0-87D3-5C67F45EB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75625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637E-5EB6-41F9-AFDA-A59ACD649B05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FFB6-C59F-41C0-87D3-5C67F45EB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07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637E-5EB6-41F9-AFDA-A59ACD649B05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FFB6-C59F-41C0-87D3-5C67F45EB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45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433637E-5EB6-41F9-AFDA-A59ACD649B05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4E4FFB6-C59F-41C0-87D3-5C67F45EB94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87504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433637E-5EB6-41F9-AFDA-A59ACD649B05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4E4FFB6-C59F-41C0-87D3-5C67F45EB9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50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433637E-5EB6-41F9-AFDA-A59ACD649B05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4E4FFB6-C59F-41C0-87D3-5C67F45EB94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278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Футбольная школа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40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роста футбольной школы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4000" dirty="0" smtClean="0"/>
              <a:t>Чем больше детей посещают футбольную школу, тем сложнее становится отслеживать качество тренировочного процесса. Если раньше можно было вести записи о тренировках в ручную, то сейчас с нынешним количеством детей делать это становится гораздо труднее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50021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3077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Решение проблемы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413164"/>
            <a:ext cx="10178322" cy="4466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Создание сайта, который содержит следующий функционал</a:t>
            </a:r>
            <a:r>
              <a:rPr lang="en-US" sz="4000" dirty="0" smtClean="0"/>
              <a:t>:</a:t>
            </a:r>
            <a:endParaRPr lang="ru-RU" sz="4000" dirty="0" smtClean="0"/>
          </a:p>
          <a:p>
            <a:r>
              <a:rPr lang="ru-RU" sz="2800" dirty="0" smtClean="0"/>
              <a:t>Создание, редактирование и удаление записи о тренировке</a:t>
            </a:r>
            <a:r>
              <a:rPr lang="en-US" sz="2800" dirty="0" smtClean="0"/>
              <a:t>;</a:t>
            </a:r>
          </a:p>
          <a:p>
            <a:r>
              <a:rPr lang="ru-RU" sz="2800" dirty="0" smtClean="0"/>
              <a:t>Обратная связь</a:t>
            </a:r>
          </a:p>
          <a:p>
            <a:r>
              <a:rPr lang="ru-RU" sz="2800" dirty="0" smtClean="0"/>
              <a:t>Получение всей необходимой информации в одном месте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2919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600" dirty="0" smtClean="0"/>
              <a:t>Целевой аудиторией сайта являются сотрудники футбольной школы. Тренера сами будут создавать записи о тренировках, давать оценку тренировочному процессу, иметь обратную связь от родителей, потому что именно они взаимодействуют с детьми и могут точно ответить на интересующие вопросы от родителей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9506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Маслов Тимур 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en-US" sz="2800" dirty="0" smtClean="0"/>
              <a:t>React-</a:t>
            </a:r>
            <a:r>
              <a:rPr lang="ru-RU" sz="2800" dirty="0" smtClean="0"/>
              <a:t>разработчик, опыт – 5 лет</a:t>
            </a:r>
            <a:r>
              <a:rPr lang="en-US" sz="2800" dirty="0" smtClean="0"/>
              <a:t>;</a:t>
            </a:r>
          </a:p>
          <a:p>
            <a:pPr marL="0" indent="0">
              <a:buNone/>
            </a:pPr>
            <a:r>
              <a:rPr lang="ru-RU" sz="2800" dirty="0" err="1" smtClean="0"/>
              <a:t>Главатских</a:t>
            </a:r>
            <a:r>
              <a:rPr lang="ru-RU" sz="2800" dirty="0" smtClean="0"/>
              <a:t> Максим</a:t>
            </a:r>
            <a:r>
              <a:rPr lang="en-US" sz="2800" dirty="0" smtClean="0"/>
              <a:t>: React-</a:t>
            </a:r>
            <a:r>
              <a:rPr lang="ru-RU" sz="2800" dirty="0" smtClean="0"/>
              <a:t>разработчик</a:t>
            </a:r>
            <a:r>
              <a:rPr lang="en-US" sz="2800" dirty="0" smtClean="0"/>
              <a:t>,</a:t>
            </a:r>
            <a:r>
              <a:rPr lang="ru-RU" sz="2800" smtClean="0"/>
              <a:t> опыт – 1 год</a:t>
            </a:r>
            <a:r>
              <a:rPr lang="en-US" sz="2800" smtClean="0"/>
              <a:t>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5171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0800000" flipV="1">
            <a:off x="2609423" y="2844337"/>
            <a:ext cx="7462832" cy="896389"/>
          </a:xfrm>
        </p:spPr>
        <p:txBody>
          <a:bodyPr>
            <a:normAutofit/>
          </a:bodyPr>
          <a:lstStyle/>
          <a:p>
            <a:r>
              <a:rPr lang="ru-RU" dirty="0" smtClean="0"/>
              <a:t>Спасибо за внимание 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5833873"/>
            <a:ext cx="10178322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25560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50</TotalTime>
  <Words>144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Corbel</vt:lpstr>
      <vt:lpstr>Gill Sans MT</vt:lpstr>
      <vt:lpstr>Impact</vt:lpstr>
      <vt:lpstr>Badge</vt:lpstr>
      <vt:lpstr>Футбольная школа</vt:lpstr>
      <vt:lpstr>Проблема роста футбольной школы</vt:lpstr>
      <vt:lpstr>Решение проблемы </vt:lpstr>
      <vt:lpstr>Целевая аудитория</vt:lpstr>
      <vt:lpstr>Команда проекта</vt:lpstr>
      <vt:lpstr>Спасибо за внимание !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Футбольная школа</dc:title>
  <dc:creator>RePack by Diakov</dc:creator>
  <cp:lastModifiedBy>RePack by Diakov</cp:lastModifiedBy>
  <cp:revision>5</cp:revision>
  <dcterms:created xsi:type="dcterms:W3CDTF">2021-11-11T09:34:00Z</dcterms:created>
  <dcterms:modified xsi:type="dcterms:W3CDTF">2021-11-11T10:24:12Z</dcterms:modified>
</cp:coreProperties>
</file>