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76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68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5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417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0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04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3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2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9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4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9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5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9C0470-74E0-45ED-BE25-7B38F919DAF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45536D-A06E-4CFC-BDD8-33ABA717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MineC</a:t>
            </a:r>
            <a:r>
              <a:rPr lang="en-US" dirty="0" err="1"/>
              <a:t>l</a:t>
            </a:r>
            <a:r>
              <a:rPr lang="en-US" dirty="0" err="1" smtClean="0"/>
              <a:t>ick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64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под рукой не оказалось лицензионной копии </a:t>
            </a:r>
            <a:r>
              <a:rPr lang="en-US" dirty="0" err="1" smtClean="0"/>
              <a:t>minecraft</a:t>
            </a:r>
            <a:r>
              <a:rPr lang="en-US" dirty="0" smtClean="0"/>
              <a:t> </a:t>
            </a:r>
            <a:r>
              <a:rPr lang="ru-RU" dirty="0" smtClean="0"/>
              <a:t>а вкусить кубической эстетики хочется, то мы даем такую возможность, а также познакомим вас с жанром </a:t>
            </a:r>
            <a:r>
              <a:rPr lang="ru-RU" dirty="0" err="1" smtClean="0"/>
              <a:t>кликеров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58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Кликая по разным объектам вы получаете различные ресурсы, с помощью которых вы можете смастерить другие ресурсы или инструменты.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7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Молодые люди от 7 – 25 лет, которые знакомы с миром </a:t>
            </a:r>
            <a:r>
              <a:rPr lang="ru-RU" dirty="0" err="1" smtClean="0"/>
              <a:t>майнкрафта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5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Загайнов Михаил – 3 года обучения в </a:t>
            </a:r>
            <a:r>
              <a:rPr lang="ru-RU" dirty="0" err="1" smtClean="0"/>
              <a:t>ИжГТУ</a:t>
            </a:r>
            <a:r>
              <a:rPr lang="ru-RU" dirty="0" smtClean="0"/>
              <a:t>, по направлению «Программная инженерия».</a:t>
            </a:r>
          </a:p>
          <a:p>
            <a:r>
              <a:rPr lang="ru-RU" dirty="0" smtClean="0"/>
              <a:t>Королев Данила – 3 года обучения в </a:t>
            </a:r>
            <a:r>
              <a:rPr lang="ru-RU" dirty="0" err="1" smtClean="0"/>
              <a:t>ИжГТУ</a:t>
            </a:r>
            <a:r>
              <a:rPr lang="ru-RU" dirty="0" smtClean="0"/>
              <a:t>, по направлению «Программная инженерия».</a:t>
            </a:r>
          </a:p>
          <a:p>
            <a:r>
              <a:rPr lang="ru-RU" dirty="0" smtClean="0"/>
              <a:t>Христофоров Андрей</a:t>
            </a:r>
            <a:r>
              <a:rPr lang="en-US" dirty="0"/>
              <a:t> </a:t>
            </a:r>
            <a:r>
              <a:rPr lang="en-US" dirty="0" smtClean="0"/>
              <a:t>– 3 </a:t>
            </a:r>
            <a:r>
              <a:rPr lang="ru-RU" dirty="0" smtClean="0"/>
              <a:t>года обучения в </a:t>
            </a:r>
            <a:r>
              <a:rPr lang="ru-RU" dirty="0" err="1" smtClean="0"/>
              <a:t>ИжГТУ</a:t>
            </a:r>
            <a:r>
              <a:rPr lang="ru-RU" dirty="0" smtClean="0"/>
              <a:t>, по направлению «Программная инженерия».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9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Контактная информация:</a:t>
            </a:r>
          </a:p>
          <a:p>
            <a:pPr marL="0" indent="0">
              <a:buNone/>
            </a:pPr>
            <a:r>
              <a:rPr lang="ru-RU" dirty="0" smtClean="0"/>
              <a:t>+78005553535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547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126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MineClick</vt:lpstr>
      <vt:lpstr>Описание проблемы</vt:lpstr>
      <vt:lpstr>Продукт проекта</vt:lpstr>
      <vt:lpstr>Целевая аудитория </vt:lpstr>
      <vt:lpstr>Команда проекта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MineCLick</dc:title>
  <dc:creator>andrey.hristoforov@gmail.com</dc:creator>
  <cp:lastModifiedBy>andrey.hristoforov@gmail.com</cp:lastModifiedBy>
  <cp:revision>4</cp:revision>
  <dcterms:created xsi:type="dcterms:W3CDTF">2021-11-22T12:56:52Z</dcterms:created>
  <dcterms:modified xsi:type="dcterms:W3CDTF">2021-11-22T13:25:15Z</dcterms:modified>
</cp:coreProperties>
</file>