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566" b="94949" l="8427" r="9842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79560"/>
            <a:ext cx="6781800" cy="301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8140" l="13778" r="8888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996952"/>
            <a:ext cx="4849304" cy="347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59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Проблема отсутствия информации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Игра </a:t>
            </a:r>
            <a:r>
              <a:rPr lang="en-US" dirty="0" err="1" smtClean="0"/>
              <a:t>PokemonGO</a:t>
            </a:r>
            <a:r>
              <a:rPr lang="en-US" dirty="0" smtClean="0"/>
              <a:t> </a:t>
            </a:r>
            <a:r>
              <a:rPr lang="ru-RU" dirty="0" smtClean="0"/>
              <a:t> стремительно развивается, с каждым годом количество пользователей становится все больше. Отсутствие информационной базы делает игру сложнее для начинающих пользователей, особенно детей.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304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Решение проблемы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Сервис </a:t>
            </a:r>
            <a:r>
              <a:rPr lang="en-US" dirty="0" err="1" smtClean="0"/>
              <a:t>Pokemon</a:t>
            </a:r>
            <a:r>
              <a:rPr lang="ru-RU" dirty="0" smtClean="0"/>
              <a:t> содержит всю необходимую и актуальную информацию о </a:t>
            </a:r>
            <a:r>
              <a:rPr lang="ru-RU" dirty="0" err="1" smtClean="0"/>
              <a:t>покемонах</a:t>
            </a:r>
            <a:r>
              <a:rPr lang="ru-RU" dirty="0" smtClean="0"/>
              <a:t>. Простой и понятный интерфейс позволит пользователям любых возрастов найти все данные о конкретных </a:t>
            </a:r>
            <a:r>
              <a:rPr lang="ru-RU" dirty="0" err="1" smtClean="0"/>
              <a:t>покемонах</a:t>
            </a:r>
            <a:r>
              <a:rPr lang="ru-RU" dirty="0" smtClean="0"/>
              <a:t>, выбрать любимых и сравнить их.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230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Целевая аудитория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Целевой аудиторией являются пользователи </a:t>
            </a:r>
            <a:r>
              <a:rPr lang="en-US" dirty="0" err="1" smtClean="0"/>
              <a:t>PokemonG</a:t>
            </a:r>
            <a:r>
              <a:rPr lang="en-US" dirty="0" err="1"/>
              <a:t>O</a:t>
            </a:r>
            <a:r>
              <a:rPr lang="ru-RU" dirty="0" smtClean="0"/>
              <a:t> и фанаты тематики </a:t>
            </a:r>
            <a:r>
              <a:rPr lang="ru-RU" dirty="0" err="1" smtClean="0"/>
              <a:t>покемонов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852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Команда проекта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000" dirty="0" smtClean="0"/>
              <a:t>Семенов Яков</a:t>
            </a:r>
            <a:r>
              <a:rPr lang="en-US" sz="3000" dirty="0" smtClean="0"/>
              <a:t> - Web-</a:t>
            </a:r>
            <a:r>
              <a:rPr lang="ru-RU" sz="3000" dirty="0" smtClean="0"/>
              <a:t>разработчик (1 год) </a:t>
            </a:r>
          </a:p>
          <a:p>
            <a:pPr marL="0" indent="0">
              <a:buNone/>
            </a:pPr>
            <a:r>
              <a:rPr lang="ru-RU" sz="3000" dirty="0" smtClean="0"/>
              <a:t>    студент 4 курса </a:t>
            </a:r>
            <a:r>
              <a:rPr lang="ru-RU" sz="3000" dirty="0" err="1" smtClean="0"/>
              <a:t>ИжГТУ</a:t>
            </a:r>
            <a:endParaRPr lang="ru-RU" sz="3000" dirty="0" smtClean="0"/>
          </a:p>
          <a:p>
            <a:r>
              <a:rPr lang="ru-RU" sz="3000" dirty="0" smtClean="0"/>
              <a:t>Халилов </a:t>
            </a:r>
            <a:r>
              <a:rPr lang="ru-RU" sz="3000" dirty="0" err="1" smtClean="0"/>
              <a:t>Элвар</a:t>
            </a:r>
            <a:r>
              <a:rPr lang="en-US" sz="3000" dirty="0" smtClean="0"/>
              <a:t> - Android-</a:t>
            </a:r>
            <a:r>
              <a:rPr lang="ru-RU" sz="3000" dirty="0"/>
              <a:t>разработчик </a:t>
            </a:r>
            <a:r>
              <a:rPr lang="ru-RU" sz="3000" dirty="0" smtClean="0"/>
              <a:t>(1 год) </a:t>
            </a:r>
            <a:r>
              <a:rPr lang="ru-RU" sz="3000" dirty="0"/>
              <a:t>студент 4 курса </a:t>
            </a:r>
            <a:r>
              <a:rPr lang="ru-RU" sz="3000" dirty="0" err="1"/>
              <a:t>ИжГТУ</a:t>
            </a:r>
            <a:endParaRPr lang="ru-RU" sz="3000" dirty="0"/>
          </a:p>
          <a:p>
            <a:r>
              <a:rPr lang="ru-RU" sz="3000" dirty="0" err="1" smtClean="0"/>
              <a:t>Немтырев</a:t>
            </a:r>
            <a:r>
              <a:rPr lang="ru-RU" sz="3000" dirty="0" smtClean="0"/>
              <a:t> Даниил</a:t>
            </a:r>
            <a:r>
              <a:rPr lang="en-US" sz="3000" dirty="0" smtClean="0"/>
              <a:t> - IOS-</a:t>
            </a:r>
            <a:r>
              <a:rPr lang="ru-RU" sz="3000" dirty="0"/>
              <a:t>разработчик </a:t>
            </a:r>
            <a:r>
              <a:rPr lang="ru-RU" sz="3000" dirty="0" smtClean="0"/>
              <a:t>(1 год) </a:t>
            </a:r>
            <a:r>
              <a:rPr lang="ru-RU" sz="3000" dirty="0"/>
              <a:t>студент 4 курса </a:t>
            </a:r>
            <a:r>
              <a:rPr lang="ru-RU" sz="3000" dirty="0" err="1"/>
              <a:t>ИжГТУ</a:t>
            </a:r>
            <a:endParaRPr lang="ru-RU" sz="3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437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5661248"/>
            <a:ext cx="8229600" cy="103671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pokemon@istudevelopers.com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30" b="96621" l="2000" r="9844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268760"/>
            <a:ext cx="5316903" cy="472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1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122</Words>
  <Application>Microsoft Office PowerPoint</Application>
  <PresentationFormat>Экран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Презентация PowerPoint</vt:lpstr>
      <vt:lpstr>Проблема отсутствия информации</vt:lpstr>
      <vt:lpstr>Решение проблемы</vt:lpstr>
      <vt:lpstr>Целевая аудитория</vt:lpstr>
      <vt:lpstr>Команда проекта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Яша Семенов</dc:creator>
  <cp:lastModifiedBy>Пользователь Windows</cp:lastModifiedBy>
  <cp:revision>6</cp:revision>
  <dcterms:created xsi:type="dcterms:W3CDTF">2021-12-04T07:25:36Z</dcterms:created>
  <dcterms:modified xsi:type="dcterms:W3CDTF">2021-12-04T10:46:43Z</dcterms:modified>
</cp:coreProperties>
</file>