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6DC8F4-A857-4D73-98C2-55B642297155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88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50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81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014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1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300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14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6DC8F4-A857-4D73-98C2-55B642297155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470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6DC8F4-A857-4D73-98C2-55B642297155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98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41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11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2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16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29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74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98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27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6DC8F4-A857-4D73-98C2-55B642297155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65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94560-553B-4B9D-8E9F-7012DD3F9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Basketball House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1B3E4B-FAD6-43D4-AF24-82BF6EDC3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Маркетплейс</a:t>
            </a:r>
            <a:r>
              <a:rPr lang="ru-RU" dirty="0" smtClean="0"/>
              <a:t> баскетбольных товаров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22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0592B-CD60-4B8C-AD10-DB988EE4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B06C8E-AF46-467C-B08F-BF57E6AE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dirty="0" smtClean="0"/>
              <a:t>Любителей баскетбола становится все больше и также много становится магазинов предоставляющих товары для этого вида спорта, или желающих перепродать тот или иной товар. </a:t>
            </a:r>
            <a:r>
              <a:rPr lang="ru-RU" dirty="0" smtClean="0"/>
              <a:t>В данной ситуации торговая площадка, предоставляющая возможность своим пользователям осуществлять сделки на едином портале, поможет магазинам или частным лицам увеличить процент продаж своего товара и привлечь новых покупателей, а пользователям быстро сравнить и найти необходимый товар по нужной цене.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45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F57ED-58C4-48DA-9645-E1350984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9D51F0-71EB-40CA-92EC-42D20450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Создание </a:t>
            </a:r>
            <a:r>
              <a:rPr lang="ru-RU" dirty="0" smtClean="0"/>
              <a:t>сайта </a:t>
            </a:r>
            <a:r>
              <a:rPr lang="en-US" dirty="0" smtClean="0"/>
              <a:t>Basketball House </a:t>
            </a:r>
            <a:r>
              <a:rPr lang="en-US" dirty="0" smtClean="0"/>
              <a:t>– </a:t>
            </a:r>
            <a:r>
              <a:rPr lang="ru-RU" dirty="0" smtClean="0"/>
              <a:t>это:</a:t>
            </a:r>
            <a:endParaRPr lang="ru-RU" dirty="0"/>
          </a:p>
          <a:p>
            <a:pPr algn="just"/>
            <a:r>
              <a:rPr lang="ru-RU" dirty="0" smtClean="0"/>
              <a:t>Торговля товарами только для баскетбола;</a:t>
            </a:r>
            <a:endParaRPr lang="ru-RU" dirty="0"/>
          </a:p>
          <a:p>
            <a:pPr algn="just"/>
            <a:r>
              <a:rPr lang="ru-RU" dirty="0"/>
              <a:t>Возможность любому зарегистрированному пользователю выкладывать свои товары;</a:t>
            </a:r>
            <a:endParaRPr lang="ru-RU" dirty="0"/>
          </a:p>
          <a:p>
            <a:pPr algn="just"/>
            <a:r>
              <a:rPr lang="ru-RU" dirty="0" smtClean="0"/>
              <a:t>Возможность осуществлять сделки, как на сайте, так и напрямую с продавцом, по предоставленным им контактам.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67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813E5-74D7-4618-AD32-4E3AB594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CDAA06-B483-4BCD-9F10-A361C683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Целевой </a:t>
            </a:r>
            <a:r>
              <a:rPr lang="ru-RU" dirty="0"/>
              <a:t>аудиторией проекта </a:t>
            </a:r>
            <a:r>
              <a:rPr lang="ru-RU" dirty="0" smtClean="0"/>
              <a:t>являются: </a:t>
            </a:r>
            <a:endParaRPr lang="ru-RU" dirty="0"/>
          </a:p>
          <a:p>
            <a:r>
              <a:rPr lang="ru-RU" dirty="0" smtClean="0"/>
              <a:t>Магазины баскетбольных товаров;</a:t>
            </a:r>
            <a:endParaRPr lang="ru-RU" dirty="0" smtClean="0"/>
          </a:p>
          <a:p>
            <a:r>
              <a:rPr lang="ru-RU" dirty="0" smtClean="0"/>
              <a:t>Спортсмены (баскетболисты);</a:t>
            </a:r>
            <a:endParaRPr lang="ru-RU" dirty="0" smtClean="0"/>
          </a:p>
          <a:p>
            <a:r>
              <a:rPr lang="ru-RU" dirty="0" smtClean="0"/>
              <a:t>Любые заинтересованные лица (тренеры, фанаты и т. д.), готовые предоставить или приобрести тот или иной товар.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04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F30A7-9925-42E1-9701-DBAF6BBE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DC077-999B-4D62-91CE-DE4369056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Студент </a:t>
            </a:r>
            <a:r>
              <a:rPr lang="ru-RU" dirty="0"/>
              <a:t>4 курса</a:t>
            </a:r>
            <a:r>
              <a:rPr lang="en-US" dirty="0"/>
              <a:t>, </a:t>
            </a:r>
            <a:r>
              <a:rPr lang="en-US" dirty="0" smtClean="0"/>
              <a:t>web-</a:t>
            </a:r>
            <a:r>
              <a:rPr lang="ru-RU" dirty="0" smtClean="0"/>
              <a:t>разработчик, Колотов </a:t>
            </a:r>
            <a:r>
              <a:rPr lang="ru-RU" dirty="0" smtClean="0"/>
              <a:t>Д. 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874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FE6FE-3DC2-4F7A-82DC-BC06D5EB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607" y="2136559"/>
            <a:ext cx="6875123" cy="19050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Спасибо за внимание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AAFE6FE-3DC2-4F7A-82DC-BC06D5EBDD6D}"/>
              </a:ext>
            </a:extLst>
          </p:cNvPr>
          <p:cNvSpPr txBox="1">
            <a:spLocks/>
          </p:cNvSpPr>
          <p:nvPr/>
        </p:nvSpPr>
        <p:spPr bwMode="gray">
          <a:xfrm>
            <a:off x="6485466" y="6358467"/>
            <a:ext cx="5706533" cy="499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 smtClean="0">
                <a:solidFill>
                  <a:schemeClr val="tx1"/>
                </a:solidFill>
              </a:rPr>
              <a:t>Контактный адрес</a:t>
            </a:r>
            <a:r>
              <a:rPr lang="en-US" sz="1800" dirty="0" smtClean="0">
                <a:solidFill>
                  <a:schemeClr val="tx1"/>
                </a:solidFill>
              </a:rPr>
              <a:t>: </a:t>
            </a:r>
            <a:r>
              <a:rPr lang="en-US" sz="1800" dirty="0" err="1" smtClean="0">
                <a:solidFill>
                  <a:schemeClr val="tx1"/>
                </a:solidFill>
              </a:rPr>
              <a:t>mitiakolotov@gmail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r>
              <a:rPr lang="ru-RU" sz="1800" dirty="0" smtClean="0">
                <a:solidFill>
                  <a:schemeClr val="tx1"/>
                </a:solidFill>
              </a:rPr>
              <a:t>с</a:t>
            </a:r>
            <a:r>
              <a:rPr lang="en-US" sz="1800" dirty="0" smtClean="0">
                <a:solidFill>
                  <a:schemeClr val="tx1"/>
                </a:solidFill>
              </a:rPr>
              <a:t>om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27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93</TotalTime>
  <Words>73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Совет директоров</vt:lpstr>
      <vt:lpstr>Basketball House</vt:lpstr>
      <vt:lpstr>Проблема</vt:lpstr>
      <vt:lpstr>Решение проблемы</vt:lpstr>
      <vt:lpstr>Целевая аудитория</vt:lpstr>
      <vt:lpstr>Команда проекта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Wheels</dc:title>
  <dc:creator>Айдар Султангалиев</dc:creator>
  <cp:lastModifiedBy>ALEXANDR</cp:lastModifiedBy>
  <cp:revision>12</cp:revision>
  <dcterms:created xsi:type="dcterms:W3CDTF">2021-11-11T09:00:27Z</dcterms:created>
  <dcterms:modified xsi:type="dcterms:W3CDTF">2021-12-12T16:27:02Z</dcterms:modified>
</cp:coreProperties>
</file>