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9C0470-74E0-45ED-BE25-7B38F919DAF7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945536D-A06E-4CFC-BDD8-33ABA717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55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0470-74E0-45ED-BE25-7B38F919DAF7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536D-A06E-4CFC-BDD8-33ABA717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765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0470-74E0-45ED-BE25-7B38F919DAF7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536D-A06E-4CFC-BDD8-33ABA717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687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0470-74E0-45ED-BE25-7B38F919DAF7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536D-A06E-4CFC-BDD8-33ABA717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5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0470-74E0-45ED-BE25-7B38F919DAF7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536D-A06E-4CFC-BDD8-33ABA717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452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0470-74E0-45ED-BE25-7B38F919DAF7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536D-A06E-4CFC-BDD8-33ABA717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417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0470-74E0-45ED-BE25-7B38F919DAF7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536D-A06E-4CFC-BDD8-33ABA717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904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9C0470-74E0-45ED-BE25-7B38F919DAF7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536D-A06E-4CFC-BDD8-33ABA717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7049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9C0470-74E0-45ED-BE25-7B38F919DAF7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536D-A06E-4CFC-BDD8-33ABA717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57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0470-74E0-45ED-BE25-7B38F919DAF7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536D-A06E-4CFC-BDD8-33ABA717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6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0470-74E0-45ED-BE25-7B38F919DAF7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536D-A06E-4CFC-BDD8-33ABA717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333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0470-74E0-45ED-BE25-7B38F919DAF7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536D-A06E-4CFC-BDD8-33ABA717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5925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0470-74E0-45ED-BE25-7B38F919DAF7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536D-A06E-4CFC-BDD8-33ABA717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066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0470-74E0-45ED-BE25-7B38F919DAF7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536D-A06E-4CFC-BDD8-33ABA717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198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0470-74E0-45ED-BE25-7B38F919DAF7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536D-A06E-4CFC-BDD8-33ABA717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746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0470-74E0-45ED-BE25-7B38F919DAF7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536D-A06E-4CFC-BDD8-33ABA717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7699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0470-74E0-45ED-BE25-7B38F919DAF7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536D-A06E-4CFC-BDD8-33ABA717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758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29C0470-74E0-45ED-BE25-7B38F919DAF7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945536D-A06E-4CFC-BDD8-33ABA717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096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MineC</a:t>
            </a:r>
            <a:r>
              <a:rPr lang="en-US" dirty="0" err="1"/>
              <a:t>l</a:t>
            </a:r>
            <a:r>
              <a:rPr lang="en-US" dirty="0" err="1" smtClean="0"/>
              <a:t>ick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064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9154" y="2445238"/>
            <a:ext cx="11215823" cy="1885461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	Если </a:t>
            </a:r>
            <a:r>
              <a:rPr lang="ru-RU" sz="2400" dirty="0" smtClean="0"/>
              <a:t>у вас под рукой не оказалось лицензионной копии </a:t>
            </a:r>
            <a:r>
              <a:rPr lang="en-US" sz="2400" dirty="0" err="1" smtClean="0"/>
              <a:t>minecraft</a:t>
            </a:r>
            <a:r>
              <a:rPr lang="en-US" sz="2400" dirty="0" smtClean="0"/>
              <a:t> </a:t>
            </a:r>
            <a:r>
              <a:rPr lang="ru-RU" sz="2400" dirty="0" smtClean="0"/>
              <a:t>а вкусить кубической эстетики хочется, то мы даем такую возможность, а также познакомим вас с жанром </a:t>
            </a:r>
            <a:r>
              <a:rPr lang="ru-RU" sz="2400" dirty="0" err="1" smtClean="0"/>
              <a:t>кликеров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284" y="4330699"/>
            <a:ext cx="5421693" cy="239589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54" y="4330698"/>
            <a:ext cx="4322654" cy="237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58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Продукт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603500"/>
            <a:ext cx="10433308" cy="34163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Кликая по разным объектам вы получаете различные ресурсы, с помощью которых вы можете смастерить другие ресурсы или инструменты.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317" y="3442305"/>
            <a:ext cx="6777037" cy="307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70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Целевая аудитория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Молодые люди от 7 – 25 лет, которые знакомы с миром </a:t>
            </a:r>
            <a:r>
              <a:rPr lang="ru-RU" dirty="0" err="1" smtClean="0"/>
              <a:t>майнкрафта</a:t>
            </a:r>
            <a:r>
              <a:rPr lang="ru-RU" dirty="0" smtClean="0"/>
              <a:t>.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241" y="3429978"/>
            <a:ext cx="4414838" cy="294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57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8069" y="2603500"/>
            <a:ext cx="11289323" cy="40259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Загайнов Михаил – 3 года обучения в </a:t>
            </a:r>
            <a:r>
              <a:rPr lang="ru-RU" sz="2400" dirty="0" err="1" smtClean="0"/>
              <a:t>ИжГТУ</a:t>
            </a:r>
            <a:r>
              <a:rPr lang="ru-RU" sz="2400" dirty="0" smtClean="0"/>
              <a:t>, по направлению «Программная инженерия».</a:t>
            </a:r>
          </a:p>
          <a:p>
            <a:r>
              <a:rPr lang="ru-RU" sz="2400" dirty="0" smtClean="0"/>
              <a:t>Королев Данила – 3 года обучения в </a:t>
            </a:r>
            <a:r>
              <a:rPr lang="ru-RU" sz="2400" dirty="0" err="1" smtClean="0"/>
              <a:t>ИжГТУ</a:t>
            </a:r>
            <a:r>
              <a:rPr lang="ru-RU" sz="2400" dirty="0" smtClean="0"/>
              <a:t>, по направлению «Программная инженерия».</a:t>
            </a:r>
          </a:p>
          <a:p>
            <a:r>
              <a:rPr lang="ru-RU" sz="2400" dirty="0" smtClean="0"/>
              <a:t>Христофоров Андрей</a:t>
            </a:r>
            <a:r>
              <a:rPr lang="en-US" sz="2400" dirty="0"/>
              <a:t> </a:t>
            </a:r>
            <a:r>
              <a:rPr lang="en-US" sz="2400" dirty="0" smtClean="0"/>
              <a:t>– 3 </a:t>
            </a:r>
            <a:r>
              <a:rPr lang="ru-RU" sz="2400" dirty="0" smtClean="0"/>
              <a:t>года обучения в </a:t>
            </a:r>
            <a:r>
              <a:rPr lang="ru-RU" sz="2400" dirty="0" err="1" smtClean="0"/>
              <a:t>ИжГТУ</a:t>
            </a:r>
            <a:r>
              <a:rPr lang="ru-RU" sz="2400" dirty="0" smtClean="0"/>
              <a:t>, по направлению «Программная инженерия».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3409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Контактная информация:</a:t>
            </a:r>
          </a:p>
          <a:p>
            <a:pPr marL="0" indent="0">
              <a:buNone/>
            </a:pPr>
            <a:r>
              <a:rPr lang="ru-RU" dirty="0" smtClean="0"/>
              <a:t>+</a:t>
            </a:r>
            <a:r>
              <a:rPr lang="ru-RU" dirty="0" smtClean="0"/>
              <a:t>78005553535										</a:t>
            </a:r>
            <a:r>
              <a:rPr lang="en-US" dirty="0" smtClean="0"/>
              <a:t>mineclick</a:t>
            </a:r>
            <a:r>
              <a:rPr lang="en-US" dirty="0" smtClean="0"/>
              <a:t>@google.com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538" y="3453356"/>
            <a:ext cx="3967245" cy="340464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526" y="3604846"/>
            <a:ext cx="4393148" cy="325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54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54</TotalTime>
  <Words>96</Words>
  <Application>Microsoft Office PowerPoint</Application>
  <PresentationFormat>Широкоэкранный</PresentationFormat>
  <Paragraphs>14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Совет директоров</vt:lpstr>
      <vt:lpstr>MineClick</vt:lpstr>
      <vt:lpstr>Описание проблемы</vt:lpstr>
      <vt:lpstr>Продукт проекта</vt:lpstr>
      <vt:lpstr>Целевая аудитория </vt:lpstr>
      <vt:lpstr>Команда проекта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MineCLick</dc:title>
  <dc:creator>andrey.hristoforov@gmail.com</dc:creator>
  <cp:lastModifiedBy>andrey.hristoforov@gmail.com</cp:lastModifiedBy>
  <cp:revision>7</cp:revision>
  <dcterms:created xsi:type="dcterms:W3CDTF">2021-11-22T12:56:52Z</dcterms:created>
  <dcterms:modified xsi:type="dcterms:W3CDTF">2021-12-03T14:55:21Z</dcterms:modified>
</cp:coreProperties>
</file>