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2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Khand" charset="1" panose="02000000000000000000"/>
      <p:regular r:id="rId15"/>
    </p:embeddedFont>
    <p:embeddedFont>
      <p:font typeface="Arimo" charset="1" panose="020B0604020202020204"/>
      <p:regular r:id="rId16"/>
    </p:embeddedFont>
    <p:embeddedFont>
      <p:font typeface="Khand Bold" charset="1" panose="02000000000000000000"/>
      <p:regular r:id="rId18"/>
    </p:embeddedFont>
    <p:embeddedFont>
      <p:font typeface="Arimo Bold" charset="1" panose="020B0704020202020204"/>
      <p:regular r:id="rId19"/>
    </p:embeddedFont>
    <p:embeddedFont>
      <p:font typeface="Khand Medium" charset="1" panose="02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notesMasters/notesMaster1.xml" Type="http://schemas.openxmlformats.org/officeDocument/2006/relationships/notesMaster"/><Relationship Id="rId13" Target="theme/theme2.xml" Type="http://schemas.openxmlformats.org/officeDocument/2006/relationships/theme"/><Relationship Id="rId14" Target="notesSlides/notesSlide1.xml" Type="http://schemas.openxmlformats.org/officeDocument/2006/relationships/notes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notesSlides/notesSlide2.xml" Type="http://schemas.openxmlformats.org/officeDocument/2006/relationships/notes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notesSlides/notesSlide3.xml" Type="http://schemas.openxmlformats.org/officeDocument/2006/relationships/notesSlide"/><Relationship Id="rId21" Target="fonts/font21.fntdata" Type="http://schemas.openxmlformats.org/officeDocument/2006/relationships/font"/><Relationship Id="rId22" Target="notesSlides/notesSlide4.xml" Type="http://schemas.openxmlformats.org/officeDocument/2006/relationships/notesSlide"/><Relationship Id="rId23" Target="notesSlides/notesSlide5.xml" Type="http://schemas.openxmlformats.org/officeDocument/2006/relationships/notesSlide"/><Relationship Id="rId24" Target="notesSlides/notesSlide6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https://youtu.be/8m4uDS_nyCk?si=G0PStO7G0t3XQLad" TargetMode="External" Type="http://schemas.openxmlformats.org/officeDocument/2006/relationships/hyperlink"/><Relationship Id="rId4" Target="https://github.com/rdbende/Forest-ttk-theme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95925" y="2699075"/>
            <a:ext cx="9296550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99"/>
              </a:lnSpc>
            </a:pPr>
            <a:r>
              <a:rPr lang="en-US" sz="9999">
                <a:solidFill>
                  <a:srgbClr val="000000"/>
                </a:solidFill>
                <a:latin typeface="Khand"/>
                <a:ea typeface="Khand"/>
                <a:cs typeface="Khand"/>
                <a:sym typeface="Khand"/>
              </a:rPr>
              <a:t>STOCKARRIER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52725" y="4503100"/>
            <a:ext cx="858255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Stock Management System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42126" y="1520984"/>
            <a:ext cx="3562200" cy="7842166"/>
          </a:xfrm>
          <a:custGeom>
            <a:avLst/>
            <a:gdLst/>
            <a:ahLst/>
            <a:cxnLst/>
            <a:rect r="r" b="b" t="t" l="l"/>
            <a:pathLst>
              <a:path h="7842166" w="3562200">
                <a:moveTo>
                  <a:pt x="0" y="0"/>
                </a:moveTo>
                <a:lnTo>
                  <a:pt x="3562200" y="0"/>
                </a:lnTo>
                <a:lnTo>
                  <a:pt x="3562200" y="7842166"/>
                </a:lnTo>
                <a:lnTo>
                  <a:pt x="0" y="78421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83676" y="1545000"/>
            <a:ext cx="3562200" cy="7794150"/>
          </a:xfrm>
          <a:custGeom>
            <a:avLst/>
            <a:gdLst/>
            <a:ahLst/>
            <a:cxnLst/>
            <a:rect r="r" b="b" t="t" l="l"/>
            <a:pathLst>
              <a:path h="7794150" w="3562200">
                <a:moveTo>
                  <a:pt x="0" y="0"/>
                </a:moveTo>
                <a:lnTo>
                  <a:pt x="3562200" y="0"/>
                </a:lnTo>
                <a:lnTo>
                  <a:pt x="3562200" y="7794150"/>
                </a:lnTo>
                <a:lnTo>
                  <a:pt x="0" y="77941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62600" y="5893354"/>
            <a:ext cx="3562200" cy="3445796"/>
          </a:xfrm>
          <a:custGeom>
            <a:avLst/>
            <a:gdLst/>
            <a:ahLst/>
            <a:cxnLst/>
            <a:rect r="r" b="b" t="t" l="l"/>
            <a:pathLst>
              <a:path h="3445796" w="3562200">
                <a:moveTo>
                  <a:pt x="0" y="0"/>
                </a:moveTo>
                <a:lnTo>
                  <a:pt x="3562200" y="0"/>
                </a:lnTo>
                <a:lnTo>
                  <a:pt x="3562200" y="3445796"/>
                </a:lnTo>
                <a:lnTo>
                  <a:pt x="0" y="34457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464840" y="4200336"/>
            <a:ext cx="7358322" cy="239900"/>
            <a:chOff x="0" y="0"/>
            <a:chExt cx="9811096" cy="31986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889" y="0"/>
              <a:ext cx="9809353" cy="318770"/>
            </a:xfrm>
            <a:custGeom>
              <a:avLst/>
              <a:gdLst/>
              <a:ahLst/>
              <a:cxnLst/>
              <a:rect r="r" b="b" t="t" l="l"/>
              <a:pathLst>
                <a:path h="318770" w="9809353">
                  <a:moveTo>
                    <a:pt x="0" y="0"/>
                  </a:moveTo>
                  <a:cubicBezTo>
                    <a:pt x="0" y="137033"/>
                    <a:pt x="110617" y="318770"/>
                    <a:pt x="259207" y="318770"/>
                  </a:cubicBezTo>
                  <a:lnTo>
                    <a:pt x="9513062" y="318770"/>
                  </a:lnTo>
                  <a:cubicBezTo>
                    <a:pt x="9661652" y="318770"/>
                    <a:pt x="9809353" y="137033"/>
                    <a:pt x="9809353" y="0"/>
                  </a:cubicBezTo>
                  <a:close/>
                </a:path>
              </a:pathLst>
            </a:custGeom>
            <a:solidFill>
              <a:srgbClr val="FF6633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30550" y="3876252"/>
            <a:ext cx="5502000" cy="5453098"/>
          </a:xfrm>
          <a:custGeom>
            <a:avLst/>
            <a:gdLst/>
            <a:ahLst/>
            <a:cxnLst/>
            <a:rect r="r" b="b" t="t" l="l"/>
            <a:pathLst>
              <a:path h="5453098" w="5502000">
                <a:moveTo>
                  <a:pt x="0" y="0"/>
                </a:moveTo>
                <a:lnTo>
                  <a:pt x="5502000" y="0"/>
                </a:lnTo>
                <a:lnTo>
                  <a:pt x="5502000" y="5453098"/>
                </a:lnTo>
                <a:lnTo>
                  <a:pt x="0" y="54530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" y="764312"/>
            <a:ext cx="7726340" cy="2106600"/>
          </a:xfrm>
          <a:custGeom>
            <a:avLst/>
            <a:gdLst/>
            <a:ahLst/>
            <a:cxnLst/>
            <a:rect r="r" b="b" t="t" l="l"/>
            <a:pathLst>
              <a:path h="2106600" w="7726340">
                <a:moveTo>
                  <a:pt x="0" y="0"/>
                </a:moveTo>
                <a:lnTo>
                  <a:pt x="7726340" y="0"/>
                </a:lnTo>
                <a:lnTo>
                  <a:pt x="7726340" y="2106600"/>
                </a:lnTo>
                <a:lnTo>
                  <a:pt x="0" y="21066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680129" y="1198487"/>
            <a:ext cx="3470672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Khand Bold"/>
                <a:ea typeface="Khand Bold"/>
                <a:cs typeface="Khand Bold"/>
                <a:sym typeface="Khand Bold"/>
              </a:rPr>
              <a:t>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25021" y="3628602"/>
            <a:ext cx="8769478" cy="4869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9"/>
              </a:lnSpc>
            </a:pPr>
            <a:r>
              <a:rPr lang="en-US" sz="3499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STOCKARRIER</a:t>
            </a:r>
            <a:r>
              <a:rPr lang="en-US" sz="3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powers up inventory management and improves logistics for businesses. Featuring real-time stock tracking and instant visibility into inventory, it sends automated reorder notifications to prevent stockouts and overstocking.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584618"/>
            <a:ext cx="4356757" cy="4754534"/>
          </a:xfrm>
          <a:custGeom>
            <a:avLst/>
            <a:gdLst/>
            <a:ahLst/>
            <a:cxnLst/>
            <a:rect r="r" b="b" t="t" l="l"/>
            <a:pathLst>
              <a:path h="4754534" w="4356757">
                <a:moveTo>
                  <a:pt x="0" y="0"/>
                </a:moveTo>
                <a:lnTo>
                  <a:pt x="4356757" y="0"/>
                </a:lnTo>
                <a:lnTo>
                  <a:pt x="4356757" y="4754534"/>
                </a:lnTo>
                <a:lnTo>
                  <a:pt x="0" y="47545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73314" y="1079022"/>
            <a:ext cx="3562200" cy="8260130"/>
          </a:xfrm>
          <a:custGeom>
            <a:avLst/>
            <a:gdLst/>
            <a:ahLst/>
            <a:cxnLst/>
            <a:rect r="r" b="b" t="t" l="l"/>
            <a:pathLst>
              <a:path h="8260130" w="3562200">
                <a:moveTo>
                  <a:pt x="0" y="0"/>
                </a:moveTo>
                <a:lnTo>
                  <a:pt x="3562200" y="0"/>
                </a:lnTo>
                <a:lnTo>
                  <a:pt x="3562200" y="8260130"/>
                </a:lnTo>
                <a:lnTo>
                  <a:pt x="0" y="82601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965487" y="1657450"/>
            <a:ext cx="4866150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80"/>
              </a:lnSpc>
            </a:pPr>
            <a:r>
              <a:rPr lang="en-US" b="true" sz="4400">
                <a:solidFill>
                  <a:srgbClr val="000000"/>
                </a:solidFill>
                <a:latin typeface="Khand Medium"/>
                <a:ea typeface="Khand Medium"/>
                <a:cs typeface="Khand Medium"/>
                <a:sym typeface="Khand Medium"/>
              </a:rPr>
              <a:t>Traditional way of noting using paper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31183" y="1259822"/>
            <a:ext cx="5071003" cy="2428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b="true" sz="8000">
                <a:solidFill>
                  <a:srgbClr val="191919"/>
                </a:solidFill>
                <a:latin typeface="Khand Bold"/>
                <a:ea typeface="Khand Bold"/>
                <a:cs typeface="Khand Bold"/>
                <a:sym typeface="Khand Bold"/>
              </a:rPr>
              <a:t>Problems to be solved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825689" y="4272691"/>
            <a:ext cx="1257450" cy="82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b="true" sz="8000">
                <a:solidFill>
                  <a:srgbClr val="191919"/>
                </a:solidFill>
                <a:latin typeface="Khand Medium"/>
                <a:ea typeface="Khand Medium"/>
                <a:cs typeface="Khand Medium"/>
                <a:sym typeface="Khand Medium"/>
              </a:rPr>
              <a:t>02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02187" y="3999804"/>
            <a:ext cx="7029450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80"/>
              </a:lnSpc>
            </a:pPr>
            <a:r>
              <a:rPr lang="en-US" b="true" sz="4400">
                <a:solidFill>
                  <a:srgbClr val="000000"/>
                </a:solidFill>
                <a:latin typeface="Khand Medium"/>
                <a:ea typeface="Khand Medium"/>
                <a:cs typeface="Khand Medium"/>
                <a:sym typeface="Khand Medium"/>
              </a:rPr>
              <a:t>Some storage management systems are slow and less efficient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65487" y="6495008"/>
            <a:ext cx="4866150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80"/>
              </a:lnSpc>
            </a:pPr>
            <a:r>
              <a:rPr lang="en-US" b="true" sz="4400">
                <a:solidFill>
                  <a:srgbClr val="000000"/>
                </a:solidFill>
                <a:latin typeface="Khand Medium"/>
                <a:ea typeface="Khand Medium"/>
                <a:cs typeface="Khand Medium"/>
                <a:sym typeface="Khand Medium"/>
              </a:rPr>
              <a:t>Loss track of products, overloaded storage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820663" y="6323108"/>
            <a:ext cx="1257450" cy="82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b="true" sz="8000">
                <a:solidFill>
                  <a:srgbClr val="191919"/>
                </a:solidFill>
                <a:latin typeface="Khand Medium"/>
                <a:ea typeface="Khand Medium"/>
                <a:cs typeface="Khand Medium"/>
                <a:sym typeface="Khand Medium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820663" y="1833437"/>
            <a:ext cx="1257450" cy="82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b="true" sz="8000">
                <a:solidFill>
                  <a:srgbClr val="191919"/>
                </a:solidFill>
                <a:latin typeface="Khand Medium"/>
                <a:ea typeface="Khand Medium"/>
                <a:cs typeface="Khand Medium"/>
                <a:sym typeface="Khand Medium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19700" y="9462750"/>
            <a:ext cx="5154000" cy="579600"/>
          </a:xfrm>
          <a:custGeom>
            <a:avLst/>
            <a:gdLst/>
            <a:ahLst/>
            <a:cxnLst/>
            <a:rect r="r" b="b" t="t" l="l"/>
            <a:pathLst>
              <a:path h="579600" w="5154000">
                <a:moveTo>
                  <a:pt x="0" y="0"/>
                </a:moveTo>
                <a:lnTo>
                  <a:pt x="5154000" y="0"/>
                </a:lnTo>
                <a:lnTo>
                  <a:pt x="5154000" y="579600"/>
                </a:lnTo>
                <a:lnTo>
                  <a:pt x="0" y="57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300" y="9462750"/>
            <a:ext cx="5154000" cy="579600"/>
          </a:xfrm>
          <a:custGeom>
            <a:avLst/>
            <a:gdLst/>
            <a:ahLst/>
            <a:cxnLst/>
            <a:rect r="r" b="b" t="t" l="l"/>
            <a:pathLst>
              <a:path h="579600" w="5154000">
                <a:moveTo>
                  <a:pt x="0" y="0"/>
                </a:moveTo>
                <a:lnTo>
                  <a:pt x="5154000" y="0"/>
                </a:lnTo>
                <a:lnTo>
                  <a:pt x="5154000" y="579600"/>
                </a:lnTo>
                <a:lnTo>
                  <a:pt x="0" y="57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118312" y="2446060"/>
            <a:ext cx="1955400" cy="1867800"/>
            <a:chOff x="0" y="0"/>
            <a:chExt cx="2607200" cy="2490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07310" cy="2490470"/>
            </a:xfrm>
            <a:custGeom>
              <a:avLst/>
              <a:gdLst/>
              <a:ahLst/>
              <a:cxnLst/>
              <a:rect r="r" b="b" t="t" l="l"/>
              <a:pathLst>
                <a:path h="2490470" w="2607310">
                  <a:moveTo>
                    <a:pt x="0" y="38227"/>
                  </a:moveTo>
                  <a:cubicBezTo>
                    <a:pt x="0" y="17145"/>
                    <a:pt x="17145" y="0"/>
                    <a:pt x="38227" y="0"/>
                  </a:cubicBezTo>
                  <a:lnTo>
                    <a:pt x="2569083" y="0"/>
                  </a:lnTo>
                  <a:cubicBezTo>
                    <a:pt x="2590165" y="0"/>
                    <a:pt x="2607310" y="17145"/>
                    <a:pt x="2607310" y="38227"/>
                  </a:cubicBezTo>
                  <a:lnTo>
                    <a:pt x="2607310" y="2452243"/>
                  </a:lnTo>
                  <a:cubicBezTo>
                    <a:pt x="2607310" y="2473325"/>
                    <a:pt x="2590165" y="2490470"/>
                    <a:pt x="2569083" y="2490470"/>
                  </a:cubicBezTo>
                  <a:lnTo>
                    <a:pt x="38227" y="2490470"/>
                  </a:lnTo>
                  <a:cubicBezTo>
                    <a:pt x="17145" y="2490470"/>
                    <a:pt x="0" y="2473325"/>
                    <a:pt x="0" y="2452243"/>
                  </a:cubicBezTo>
                  <a:close/>
                </a:path>
              </a:pathLst>
            </a:custGeom>
            <a:solidFill>
              <a:srgbClr val="FF663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2607200" cy="249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96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891350" y="2446036"/>
            <a:ext cx="418652" cy="323652"/>
          </a:xfrm>
          <a:custGeom>
            <a:avLst/>
            <a:gdLst/>
            <a:ahLst/>
            <a:cxnLst/>
            <a:rect r="r" b="b" t="t" l="l"/>
            <a:pathLst>
              <a:path h="323652" w="418652">
                <a:moveTo>
                  <a:pt x="0" y="0"/>
                </a:moveTo>
                <a:lnTo>
                  <a:pt x="418652" y="0"/>
                </a:lnTo>
                <a:lnTo>
                  <a:pt x="418652" y="323652"/>
                </a:lnTo>
                <a:lnTo>
                  <a:pt x="0" y="3236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891350" y="3990184"/>
            <a:ext cx="418652" cy="323652"/>
          </a:xfrm>
          <a:custGeom>
            <a:avLst/>
            <a:gdLst/>
            <a:ahLst/>
            <a:cxnLst/>
            <a:rect r="r" b="b" t="t" l="l"/>
            <a:pathLst>
              <a:path h="323652" w="418652">
                <a:moveTo>
                  <a:pt x="0" y="0"/>
                </a:moveTo>
                <a:lnTo>
                  <a:pt x="418652" y="0"/>
                </a:lnTo>
                <a:lnTo>
                  <a:pt x="418652" y="323652"/>
                </a:lnTo>
                <a:lnTo>
                  <a:pt x="0" y="3236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168484" y="2492772"/>
            <a:ext cx="341296" cy="302798"/>
            <a:chOff x="0" y="0"/>
            <a:chExt cx="455061" cy="40373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127"/>
              <a:ext cx="454914" cy="403606"/>
            </a:xfrm>
            <a:custGeom>
              <a:avLst/>
              <a:gdLst/>
              <a:ahLst/>
              <a:cxnLst/>
              <a:rect r="r" b="b" t="t" l="l"/>
              <a:pathLst>
                <a:path h="403606" w="454914">
                  <a:moveTo>
                    <a:pt x="139573" y="44069"/>
                  </a:moveTo>
                  <a:lnTo>
                    <a:pt x="95377" y="110109"/>
                  </a:lnTo>
                  <a:lnTo>
                    <a:pt x="198120" y="110109"/>
                  </a:lnTo>
                  <a:lnTo>
                    <a:pt x="139573" y="44069"/>
                  </a:lnTo>
                  <a:close/>
                  <a:moveTo>
                    <a:pt x="308229" y="44069"/>
                  </a:moveTo>
                  <a:lnTo>
                    <a:pt x="249555" y="110109"/>
                  </a:lnTo>
                  <a:lnTo>
                    <a:pt x="352298" y="110109"/>
                  </a:lnTo>
                  <a:lnTo>
                    <a:pt x="308356" y="44069"/>
                  </a:lnTo>
                  <a:close/>
                  <a:moveTo>
                    <a:pt x="132207" y="124714"/>
                  </a:moveTo>
                  <a:lnTo>
                    <a:pt x="132207" y="300863"/>
                  </a:lnTo>
                  <a:lnTo>
                    <a:pt x="161544" y="300863"/>
                  </a:lnTo>
                  <a:lnTo>
                    <a:pt x="161544" y="124714"/>
                  </a:lnTo>
                  <a:close/>
                  <a:moveTo>
                    <a:pt x="315595" y="139446"/>
                  </a:moveTo>
                  <a:lnTo>
                    <a:pt x="315595" y="308229"/>
                  </a:lnTo>
                  <a:lnTo>
                    <a:pt x="344932" y="308229"/>
                  </a:lnTo>
                  <a:lnTo>
                    <a:pt x="344932" y="139446"/>
                  </a:lnTo>
                  <a:close/>
                  <a:moveTo>
                    <a:pt x="73406" y="322834"/>
                  </a:moveTo>
                  <a:lnTo>
                    <a:pt x="73406" y="337566"/>
                  </a:lnTo>
                  <a:lnTo>
                    <a:pt x="366903" y="337566"/>
                  </a:lnTo>
                  <a:lnTo>
                    <a:pt x="366903" y="322834"/>
                  </a:lnTo>
                  <a:close/>
                  <a:moveTo>
                    <a:pt x="425577" y="14732"/>
                  </a:moveTo>
                  <a:lnTo>
                    <a:pt x="425577" y="381508"/>
                  </a:lnTo>
                  <a:lnTo>
                    <a:pt x="22098" y="381508"/>
                  </a:lnTo>
                  <a:lnTo>
                    <a:pt x="22098" y="14732"/>
                  </a:lnTo>
                  <a:close/>
                  <a:moveTo>
                    <a:pt x="0" y="0"/>
                  </a:moveTo>
                  <a:lnTo>
                    <a:pt x="0" y="403606"/>
                  </a:lnTo>
                  <a:lnTo>
                    <a:pt x="454914" y="403606"/>
                  </a:lnTo>
                  <a:lnTo>
                    <a:pt x="45491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118312" y="5950274"/>
            <a:ext cx="1955400" cy="1867800"/>
            <a:chOff x="0" y="0"/>
            <a:chExt cx="2607200" cy="2490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607310" cy="2490470"/>
            </a:xfrm>
            <a:custGeom>
              <a:avLst/>
              <a:gdLst/>
              <a:ahLst/>
              <a:cxnLst/>
              <a:rect r="r" b="b" t="t" l="l"/>
              <a:pathLst>
                <a:path h="2490470" w="2607310">
                  <a:moveTo>
                    <a:pt x="0" y="38227"/>
                  </a:moveTo>
                  <a:cubicBezTo>
                    <a:pt x="0" y="17145"/>
                    <a:pt x="17145" y="0"/>
                    <a:pt x="38227" y="0"/>
                  </a:cubicBezTo>
                  <a:lnTo>
                    <a:pt x="2569083" y="0"/>
                  </a:lnTo>
                  <a:cubicBezTo>
                    <a:pt x="2590165" y="0"/>
                    <a:pt x="2607310" y="17145"/>
                    <a:pt x="2607310" y="38227"/>
                  </a:cubicBezTo>
                  <a:lnTo>
                    <a:pt x="2607310" y="2452243"/>
                  </a:lnTo>
                  <a:cubicBezTo>
                    <a:pt x="2607310" y="2473325"/>
                    <a:pt x="2590165" y="2490470"/>
                    <a:pt x="2569083" y="2490470"/>
                  </a:cubicBezTo>
                  <a:lnTo>
                    <a:pt x="38227" y="2490470"/>
                  </a:lnTo>
                  <a:cubicBezTo>
                    <a:pt x="17145" y="2490470"/>
                    <a:pt x="0" y="2473325"/>
                    <a:pt x="0" y="2452243"/>
                  </a:cubicBezTo>
                  <a:close/>
                </a:path>
              </a:pathLst>
            </a:custGeom>
            <a:solidFill>
              <a:srgbClr val="99CC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2607200" cy="249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960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891350" y="5950250"/>
            <a:ext cx="418652" cy="323652"/>
          </a:xfrm>
          <a:custGeom>
            <a:avLst/>
            <a:gdLst/>
            <a:ahLst/>
            <a:cxnLst/>
            <a:rect r="r" b="b" t="t" l="l"/>
            <a:pathLst>
              <a:path h="323652" w="418652">
                <a:moveTo>
                  <a:pt x="0" y="0"/>
                </a:moveTo>
                <a:lnTo>
                  <a:pt x="418652" y="0"/>
                </a:lnTo>
                <a:lnTo>
                  <a:pt x="418652" y="323652"/>
                </a:lnTo>
                <a:lnTo>
                  <a:pt x="0" y="3236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891350" y="7494398"/>
            <a:ext cx="418652" cy="323652"/>
          </a:xfrm>
          <a:custGeom>
            <a:avLst/>
            <a:gdLst/>
            <a:ahLst/>
            <a:cxnLst/>
            <a:rect r="r" b="b" t="t" l="l"/>
            <a:pathLst>
              <a:path h="323652" w="418652">
                <a:moveTo>
                  <a:pt x="0" y="0"/>
                </a:moveTo>
                <a:lnTo>
                  <a:pt x="418652" y="0"/>
                </a:lnTo>
                <a:lnTo>
                  <a:pt x="418652" y="323652"/>
                </a:lnTo>
                <a:lnTo>
                  <a:pt x="0" y="3236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0168484" y="5996986"/>
            <a:ext cx="341296" cy="302798"/>
            <a:chOff x="0" y="0"/>
            <a:chExt cx="455061" cy="40373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127"/>
              <a:ext cx="454914" cy="403606"/>
            </a:xfrm>
            <a:custGeom>
              <a:avLst/>
              <a:gdLst/>
              <a:ahLst/>
              <a:cxnLst/>
              <a:rect r="r" b="b" t="t" l="l"/>
              <a:pathLst>
                <a:path h="403606" w="454914">
                  <a:moveTo>
                    <a:pt x="139573" y="44069"/>
                  </a:moveTo>
                  <a:lnTo>
                    <a:pt x="95377" y="110109"/>
                  </a:lnTo>
                  <a:lnTo>
                    <a:pt x="198120" y="110109"/>
                  </a:lnTo>
                  <a:lnTo>
                    <a:pt x="139573" y="44069"/>
                  </a:lnTo>
                  <a:close/>
                  <a:moveTo>
                    <a:pt x="308229" y="44069"/>
                  </a:moveTo>
                  <a:lnTo>
                    <a:pt x="249555" y="110109"/>
                  </a:lnTo>
                  <a:lnTo>
                    <a:pt x="352298" y="110109"/>
                  </a:lnTo>
                  <a:lnTo>
                    <a:pt x="308356" y="44069"/>
                  </a:lnTo>
                  <a:close/>
                  <a:moveTo>
                    <a:pt x="132207" y="124714"/>
                  </a:moveTo>
                  <a:lnTo>
                    <a:pt x="132207" y="300863"/>
                  </a:lnTo>
                  <a:lnTo>
                    <a:pt x="161544" y="300863"/>
                  </a:lnTo>
                  <a:lnTo>
                    <a:pt x="161544" y="124714"/>
                  </a:lnTo>
                  <a:close/>
                  <a:moveTo>
                    <a:pt x="315595" y="139446"/>
                  </a:moveTo>
                  <a:lnTo>
                    <a:pt x="315595" y="308229"/>
                  </a:lnTo>
                  <a:lnTo>
                    <a:pt x="344932" y="308229"/>
                  </a:lnTo>
                  <a:lnTo>
                    <a:pt x="344932" y="139446"/>
                  </a:lnTo>
                  <a:close/>
                  <a:moveTo>
                    <a:pt x="73406" y="322834"/>
                  </a:moveTo>
                  <a:lnTo>
                    <a:pt x="73406" y="337566"/>
                  </a:lnTo>
                  <a:lnTo>
                    <a:pt x="366903" y="337566"/>
                  </a:lnTo>
                  <a:lnTo>
                    <a:pt x="366903" y="322834"/>
                  </a:lnTo>
                  <a:close/>
                  <a:moveTo>
                    <a:pt x="425577" y="14732"/>
                  </a:moveTo>
                  <a:lnTo>
                    <a:pt x="425577" y="381508"/>
                  </a:lnTo>
                  <a:lnTo>
                    <a:pt x="22098" y="381508"/>
                  </a:lnTo>
                  <a:lnTo>
                    <a:pt x="22098" y="14732"/>
                  </a:lnTo>
                  <a:close/>
                  <a:moveTo>
                    <a:pt x="0" y="0"/>
                  </a:moveTo>
                  <a:lnTo>
                    <a:pt x="0" y="403606"/>
                  </a:lnTo>
                  <a:lnTo>
                    <a:pt x="454914" y="403606"/>
                  </a:lnTo>
                  <a:lnTo>
                    <a:pt x="45491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426464" y="2399324"/>
            <a:ext cx="1955400" cy="1867800"/>
            <a:chOff x="0" y="0"/>
            <a:chExt cx="2607200" cy="2490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607310" cy="2490470"/>
            </a:xfrm>
            <a:custGeom>
              <a:avLst/>
              <a:gdLst/>
              <a:ahLst/>
              <a:cxnLst/>
              <a:rect r="r" b="b" t="t" l="l"/>
              <a:pathLst>
                <a:path h="2490470" w="2607310">
                  <a:moveTo>
                    <a:pt x="0" y="38227"/>
                  </a:moveTo>
                  <a:cubicBezTo>
                    <a:pt x="0" y="17145"/>
                    <a:pt x="17145" y="0"/>
                    <a:pt x="38227" y="0"/>
                  </a:cubicBezTo>
                  <a:lnTo>
                    <a:pt x="2569083" y="0"/>
                  </a:lnTo>
                  <a:cubicBezTo>
                    <a:pt x="2590165" y="0"/>
                    <a:pt x="2607310" y="17145"/>
                    <a:pt x="2607310" y="38227"/>
                  </a:cubicBezTo>
                  <a:lnTo>
                    <a:pt x="2607310" y="2452243"/>
                  </a:lnTo>
                  <a:cubicBezTo>
                    <a:pt x="2607310" y="2473325"/>
                    <a:pt x="2590165" y="2490470"/>
                    <a:pt x="2569083" y="2490470"/>
                  </a:cubicBezTo>
                  <a:lnTo>
                    <a:pt x="38227" y="2490470"/>
                  </a:lnTo>
                  <a:cubicBezTo>
                    <a:pt x="17145" y="2490470"/>
                    <a:pt x="0" y="2473325"/>
                    <a:pt x="0" y="2452243"/>
                  </a:cubicBezTo>
                  <a:close/>
                </a:path>
              </a:pathLst>
            </a:custGeom>
            <a:solidFill>
              <a:srgbClr val="FFCC9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9525"/>
              <a:ext cx="2607200" cy="249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9600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2199502" y="2399300"/>
            <a:ext cx="418652" cy="323652"/>
          </a:xfrm>
          <a:custGeom>
            <a:avLst/>
            <a:gdLst/>
            <a:ahLst/>
            <a:cxnLst/>
            <a:rect r="r" b="b" t="t" l="l"/>
            <a:pathLst>
              <a:path h="323652" w="418652">
                <a:moveTo>
                  <a:pt x="0" y="0"/>
                </a:moveTo>
                <a:lnTo>
                  <a:pt x="418652" y="0"/>
                </a:lnTo>
                <a:lnTo>
                  <a:pt x="418652" y="323652"/>
                </a:lnTo>
                <a:lnTo>
                  <a:pt x="0" y="3236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199502" y="3943448"/>
            <a:ext cx="418652" cy="323652"/>
          </a:xfrm>
          <a:custGeom>
            <a:avLst/>
            <a:gdLst/>
            <a:ahLst/>
            <a:cxnLst/>
            <a:rect r="r" b="b" t="t" l="l"/>
            <a:pathLst>
              <a:path h="323652" w="418652">
                <a:moveTo>
                  <a:pt x="0" y="0"/>
                </a:moveTo>
                <a:lnTo>
                  <a:pt x="418652" y="0"/>
                </a:lnTo>
                <a:lnTo>
                  <a:pt x="418652" y="323652"/>
                </a:lnTo>
                <a:lnTo>
                  <a:pt x="0" y="3236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76636" y="2446036"/>
            <a:ext cx="341296" cy="302798"/>
            <a:chOff x="0" y="0"/>
            <a:chExt cx="455061" cy="40373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127"/>
              <a:ext cx="454914" cy="403606"/>
            </a:xfrm>
            <a:custGeom>
              <a:avLst/>
              <a:gdLst/>
              <a:ahLst/>
              <a:cxnLst/>
              <a:rect r="r" b="b" t="t" l="l"/>
              <a:pathLst>
                <a:path h="403606" w="454914">
                  <a:moveTo>
                    <a:pt x="139573" y="44069"/>
                  </a:moveTo>
                  <a:lnTo>
                    <a:pt x="95377" y="110109"/>
                  </a:lnTo>
                  <a:lnTo>
                    <a:pt x="198120" y="110109"/>
                  </a:lnTo>
                  <a:lnTo>
                    <a:pt x="139573" y="44069"/>
                  </a:lnTo>
                  <a:close/>
                  <a:moveTo>
                    <a:pt x="308229" y="44069"/>
                  </a:moveTo>
                  <a:lnTo>
                    <a:pt x="249555" y="110109"/>
                  </a:lnTo>
                  <a:lnTo>
                    <a:pt x="352298" y="110109"/>
                  </a:lnTo>
                  <a:lnTo>
                    <a:pt x="308356" y="44069"/>
                  </a:lnTo>
                  <a:close/>
                  <a:moveTo>
                    <a:pt x="132207" y="124714"/>
                  </a:moveTo>
                  <a:lnTo>
                    <a:pt x="132207" y="300863"/>
                  </a:lnTo>
                  <a:lnTo>
                    <a:pt x="161544" y="300863"/>
                  </a:lnTo>
                  <a:lnTo>
                    <a:pt x="161544" y="124714"/>
                  </a:lnTo>
                  <a:close/>
                  <a:moveTo>
                    <a:pt x="315595" y="139446"/>
                  </a:moveTo>
                  <a:lnTo>
                    <a:pt x="315595" y="308229"/>
                  </a:lnTo>
                  <a:lnTo>
                    <a:pt x="344932" y="308229"/>
                  </a:lnTo>
                  <a:lnTo>
                    <a:pt x="344932" y="139446"/>
                  </a:lnTo>
                  <a:close/>
                  <a:moveTo>
                    <a:pt x="73406" y="322834"/>
                  </a:moveTo>
                  <a:lnTo>
                    <a:pt x="73406" y="337566"/>
                  </a:lnTo>
                  <a:lnTo>
                    <a:pt x="366903" y="337566"/>
                  </a:lnTo>
                  <a:lnTo>
                    <a:pt x="366903" y="322834"/>
                  </a:lnTo>
                  <a:close/>
                  <a:moveTo>
                    <a:pt x="425577" y="14732"/>
                  </a:moveTo>
                  <a:lnTo>
                    <a:pt x="425577" y="381508"/>
                  </a:lnTo>
                  <a:lnTo>
                    <a:pt x="22098" y="381508"/>
                  </a:lnTo>
                  <a:lnTo>
                    <a:pt x="22098" y="14732"/>
                  </a:lnTo>
                  <a:close/>
                  <a:moveTo>
                    <a:pt x="0" y="0"/>
                  </a:moveTo>
                  <a:lnTo>
                    <a:pt x="0" y="403606"/>
                  </a:lnTo>
                  <a:lnTo>
                    <a:pt x="454914" y="403606"/>
                  </a:lnTo>
                  <a:lnTo>
                    <a:pt x="45491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426464" y="5950274"/>
            <a:ext cx="1955400" cy="1867800"/>
            <a:chOff x="0" y="0"/>
            <a:chExt cx="2607200" cy="24904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607310" cy="2490470"/>
            </a:xfrm>
            <a:custGeom>
              <a:avLst/>
              <a:gdLst/>
              <a:ahLst/>
              <a:cxnLst/>
              <a:rect r="r" b="b" t="t" l="l"/>
              <a:pathLst>
                <a:path h="2490470" w="2607310">
                  <a:moveTo>
                    <a:pt x="0" y="38227"/>
                  </a:moveTo>
                  <a:cubicBezTo>
                    <a:pt x="0" y="17145"/>
                    <a:pt x="17145" y="0"/>
                    <a:pt x="38227" y="0"/>
                  </a:cubicBezTo>
                  <a:lnTo>
                    <a:pt x="2569083" y="0"/>
                  </a:lnTo>
                  <a:cubicBezTo>
                    <a:pt x="2590165" y="0"/>
                    <a:pt x="2607310" y="17145"/>
                    <a:pt x="2607310" y="38227"/>
                  </a:cubicBezTo>
                  <a:lnTo>
                    <a:pt x="2607310" y="2452243"/>
                  </a:lnTo>
                  <a:cubicBezTo>
                    <a:pt x="2607310" y="2473325"/>
                    <a:pt x="2590165" y="2490470"/>
                    <a:pt x="2569083" y="2490470"/>
                  </a:cubicBezTo>
                  <a:lnTo>
                    <a:pt x="38227" y="2490470"/>
                  </a:lnTo>
                  <a:cubicBezTo>
                    <a:pt x="17145" y="2490470"/>
                    <a:pt x="0" y="2473325"/>
                    <a:pt x="0" y="2452243"/>
                  </a:cubicBezTo>
                  <a:close/>
                </a:path>
              </a:pathLst>
            </a:custGeom>
            <a:solidFill>
              <a:srgbClr val="006699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9525"/>
              <a:ext cx="2607200" cy="249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9600"/>
                </a:lnSpc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2199502" y="5950250"/>
            <a:ext cx="418652" cy="323652"/>
          </a:xfrm>
          <a:custGeom>
            <a:avLst/>
            <a:gdLst/>
            <a:ahLst/>
            <a:cxnLst/>
            <a:rect r="r" b="b" t="t" l="l"/>
            <a:pathLst>
              <a:path h="323652" w="418652">
                <a:moveTo>
                  <a:pt x="0" y="0"/>
                </a:moveTo>
                <a:lnTo>
                  <a:pt x="418652" y="0"/>
                </a:lnTo>
                <a:lnTo>
                  <a:pt x="418652" y="323652"/>
                </a:lnTo>
                <a:lnTo>
                  <a:pt x="0" y="3236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2199502" y="7494398"/>
            <a:ext cx="418652" cy="323652"/>
          </a:xfrm>
          <a:custGeom>
            <a:avLst/>
            <a:gdLst/>
            <a:ahLst/>
            <a:cxnLst/>
            <a:rect r="r" b="b" t="t" l="l"/>
            <a:pathLst>
              <a:path h="323652" w="418652">
                <a:moveTo>
                  <a:pt x="0" y="0"/>
                </a:moveTo>
                <a:lnTo>
                  <a:pt x="418652" y="0"/>
                </a:lnTo>
                <a:lnTo>
                  <a:pt x="418652" y="323652"/>
                </a:lnTo>
                <a:lnTo>
                  <a:pt x="0" y="3236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476636" y="5996986"/>
            <a:ext cx="341296" cy="302798"/>
            <a:chOff x="0" y="0"/>
            <a:chExt cx="455061" cy="40373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127"/>
              <a:ext cx="454914" cy="403606"/>
            </a:xfrm>
            <a:custGeom>
              <a:avLst/>
              <a:gdLst/>
              <a:ahLst/>
              <a:cxnLst/>
              <a:rect r="r" b="b" t="t" l="l"/>
              <a:pathLst>
                <a:path h="403606" w="454914">
                  <a:moveTo>
                    <a:pt x="139573" y="44069"/>
                  </a:moveTo>
                  <a:lnTo>
                    <a:pt x="95377" y="110109"/>
                  </a:lnTo>
                  <a:lnTo>
                    <a:pt x="198120" y="110109"/>
                  </a:lnTo>
                  <a:lnTo>
                    <a:pt x="139573" y="44069"/>
                  </a:lnTo>
                  <a:close/>
                  <a:moveTo>
                    <a:pt x="308229" y="44069"/>
                  </a:moveTo>
                  <a:lnTo>
                    <a:pt x="249555" y="110109"/>
                  </a:lnTo>
                  <a:lnTo>
                    <a:pt x="352298" y="110109"/>
                  </a:lnTo>
                  <a:lnTo>
                    <a:pt x="308356" y="44069"/>
                  </a:lnTo>
                  <a:close/>
                  <a:moveTo>
                    <a:pt x="132207" y="124714"/>
                  </a:moveTo>
                  <a:lnTo>
                    <a:pt x="132207" y="300863"/>
                  </a:lnTo>
                  <a:lnTo>
                    <a:pt x="161544" y="300863"/>
                  </a:lnTo>
                  <a:lnTo>
                    <a:pt x="161544" y="124714"/>
                  </a:lnTo>
                  <a:close/>
                  <a:moveTo>
                    <a:pt x="315595" y="139446"/>
                  </a:moveTo>
                  <a:lnTo>
                    <a:pt x="315595" y="308229"/>
                  </a:lnTo>
                  <a:lnTo>
                    <a:pt x="344932" y="308229"/>
                  </a:lnTo>
                  <a:lnTo>
                    <a:pt x="344932" y="139446"/>
                  </a:lnTo>
                  <a:close/>
                  <a:moveTo>
                    <a:pt x="73406" y="322834"/>
                  </a:moveTo>
                  <a:lnTo>
                    <a:pt x="73406" y="337566"/>
                  </a:lnTo>
                  <a:lnTo>
                    <a:pt x="366903" y="337566"/>
                  </a:lnTo>
                  <a:lnTo>
                    <a:pt x="366903" y="322834"/>
                  </a:lnTo>
                  <a:close/>
                  <a:moveTo>
                    <a:pt x="425577" y="14732"/>
                  </a:moveTo>
                  <a:lnTo>
                    <a:pt x="425577" y="381508"/>
                  </a:lnTo>
                  <a:lnTo>
                    <a:pt x="22098" y="381508"/>
                  </a:lnTo>
                  <a:lnTo>
                    <a:pt x="22098" y="14732"/>
                  </a:lnTo>
                  <a:close/>
                  <a:moveTo>
                    <a:pt x="0" y="0"/>
                  </a:moveTo>
                  <a:lnTo>
                    <a:pt x="0" y="403606"/>
                  </a:lnTo>
                  <a:lnTo>
                    <a:pt x="454914" y="403606"/>
                  </a:lnTo>
                  <a:lnTo>
                    <a:pt x="45491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1517875" y="971950"/>
            <a:ext cx="1525215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000000"/>
                </a:solidFill>
                <a:latin typeface="Khand"/>
                <a:ea typeface="Khand"/>
                <a:cs typeface="Khand"/>
                <a:sym typeface="Khand"/>
              </a:rPr>
              <a:t>Features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946074" y="4432275"/>
            <a:ext cx="3837750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80"/>
              </a:lnSpc>
            </a:pPr>
            <a:r>
              <a:rPr lang="en-US" b="true" sz="4400">
                <a:solidFill>
                  <a:srgbClr val="000000"/>
                </a:solidFill>
                <a:latin typeface="Khand Medium"/>
                <a:ea typeface="Khand Medium"/>
                <a:cs typeface="Khand Medium"/>
                <a:sym typeface="Khand Medium"/>
              </a:rPr>
              <a:t>Log-in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30550" y="4486275"/>
            <a:ext cx="1951314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000000"/>
                </a:solidFill>
                <a:latin typeface="Khand"/>
                <a:ea typeface="Khand"/>
                <a:cs typeface="Khand"/>
                <a:sym typeface="Khand"/>
              </a:rPr>
              <a:t>Add item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972475" y="8037149"/>
            <a:ext cx="3837750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80"/>
              </a:lnSpc>
            </a:pPr>
            <a:r>
              <a:rPr lang="en-US" b="true" sz="4400">
                <a:solidFill>
                  <a:srgbClr val="000000"/>
                </a:solidFill>
                <a:latin typeface="Khand Medium"/>
                <a:ea typeface="Khand Medium"/>
                <a:cs typeface="Khand Medium"/>
                <a:sym typeface="Khand Medium"/>
              </a:rPr>
              <a:t>Change password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426464" y="8037149"/>
            <a:ext cx="2789593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000000"/>
                </a:solidFill>
                <a:latin typeface="Khand"/>
                <a:ea typeface="Khand"/>
                <a:cs typeface="Khand"/>
                <a:sym typeface="Khand"/>
              </a:rPr>
              <a:t>Update item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5986588" y="2389874"/>
            <a:ext cx="1955400" cy="1867800"/>
            <a:chOff x="0" y="0"/>
            <a:chExt cx="2607200" cy="24904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2607310" cy="2490470"/>
            </a:xfrm>
            <a:custGeom>
              <a:avLst/>
              <a:gdLst/>
              <a:ahLst/>
              <a:cxnLst/>
              <a:rect r="r" b="b" t="t" l="l"/>
              <a:pathLst>
                <a:path h="2490470" w="2607310">
                  <a:moveTo>
                    <a:pt x="0" y="38227"/>
                  </a:moveTo>
                  <a:cubicBezTo>
                    <a:pt x="0" y="17145"/>
                    <a:pt x="17145" y="0"/>
                    <a:pt x="38227" y="0"/>
                  </a:cubicBezTo>
                  <a:lnTo>
                    <a:pt x="2569083" y="0"/>
                  </a:lnTo>
                  <a:cubicBezTo>
                    <a:pt x="2590165" y="0"/>
                    <a:pt x="2607310" y="17145"/>
                    <a:pt x="2607310" y="38227"/>
                  </a:cubicBezTo>
                  <a:lnTo>
                    <a:pt x="2607310" y="2452243"/>
                  </a:lnTo>
                  <a:cubicBezTo>
                    <a:pt x="2607310" y="2473325"/>
                    <a:pt x="2590165" y="2490470"/>
                    <a:pt x="2569083" y="2490470"/>
                  </a:cubicBezTo>
                  <a:lnTo>
                    <a:pt x="38227" y="2490470"/>
                  </a:lnTo>
                  <a:cubicBezTo>
                    <a:pt x="17145" y="2490470"/>
                    <a:pt x="0" y="2473325"/>
                    <a:pt x="0" y="2452243"/>
                  </a:cubicBezTo>
                  <a:close/>
                </a:path>
              </a:pathLst>
            </a:custGeom>
            <a:solidFill>
              <a:srgbClr val="FFCC99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9525"/>
              <a:ext cx="2607200" cy="249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9600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2351902" y="2551700"/>
            <a:ext cx="418652" cy="323652"/>
          </a:xfrm>
          <a:custGeom>
            <a:avLst/>
            <a:gdLst/>
            <a:ahLst/>
            <a:cxnLst/>
            <a:rect r="r" b="b" t="t" l="l"/>
            <a:pathLst>
              <a:path h="323652" w="418652">
                <a:moveTo>
                  <a:pt x="0" y="0"/>
                </a:moveTo>
                <a:lnTo>
                  <a:pt x="418652" y="0"/>
                </a:lnTo>
                <a:lnTo>
                  <a:pt x="418652" y="323652"/>
                </a:lnTo>
                <a:lnTo>
                  <a:pt x="0" y="3236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2351902" y="4095848"/>
            <a:ext cx="418652" cy="323652"/>
          </a:xfrm>
          <a:custGeom>
            <a:avLst/>
            <a:gdLst/>
            <a:ahLst/>
            <a:cxnLst/>
            <a:rect r="r" b="b" t="t" l="l"/>
            <a:pathLst>
              <a:path h="323652" w="418652">
                <a:moveTo>
                  <a:pt x="0" y="0"/>
                </a:moveTo>
                <a:lnTo>
                  <a:pt x="418652" y="0"/>
                </a:lnTo>
                <a:lnTo>
                  <a:pt x="418652" y="323652"/>
                </a:lnTo>
                <a:lnTo>
                  <a:pt x="0" y="3236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2" id="42"/>
          <p:cNvGrpSpPr/>
          <p:nvPr/>
        </p:nvGrpSpPr>
        <p:grpSpPr>
          <a:xfrm rot="0">
            <a:off x="1629036" y="2598436"/>
            <a:ext cx="341296" cy="302798"/>
            <a:chOff x="0" y="0"/>
            <a:chExt cx="455061" cy="40373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127"/>
              <a:ext cx="454914" cy="403606"/>
            </a:xfrm>
            <a:custGeom>
              <a:avLst/>
              <a:gdLst/>
              <a:ahLst/>
              <a:cxnLst/>
              <a:rect r="r" b="b" t="t" l="l"/>
              <a:pathLst>
                <a:path h="403606" w="454914">
                  <a:moveTo>
                    <a:pt x="139573" y="44069"/>
                  </a:moveTo>
                  <a:lnTo>
                    <a:pt x="95377" y="110109"/>
                  </a:lnTo>
                  <a:lnTo>
                    <a:pt x="198120" y="110109"/>
                  </a:lnTo>
                  <a:lnTo>
                    <a:pt x="139573" y="44069"/>
                  </a:lnTo>
                  <a:close/>
                  <a:moveTo>
                    <a:pt x="308229" y="44069"/>
                  </a:moveTo>
                  <a:lnTo>
                    <a:pt x="249555" y="110109"/>
                  </a:lnTo>
                  <a:lnTo>
                    <a:pt x="352298" y="110109"/>
                  </a:lnTo>
                  <a:lnTo>
                    <a:pt x="308356" y="44069"/>
                  </a:lnTo>
                  <a:close/>
                  <a:moveTo>
                    <a:pt x="132207" y="124714"/>
                  </a:moveTo>
                  <a:lnTo>
                    <a:pt x="132207" y="300863"/>
                  </a:lnTo>
                  <a:lnTo>
                    <a:pt x="161544" y="300863"/>
                  </a:lnTo>
                  <a:lnTo>
                    <a:pt x="161544" y="124714"/>
                  </a:lnTo>
                  <a:close/>
                  <a:moveTo>
                    <a:pt x="315595" y="139446"/>
                  </a:moveTo>
                  <a:lnTo>
                    <a:pt x="315595" y="308229"/>
                  </a:lnTo>
                  <a:lnTo>
                    <a:pt x="344932" y="308229"/>
                  </a:lnTo>
                  <a:lnTo>
                    <a:pt x="344932" y="139446"/>
                  </a:lnTo>
                  <a:close/>
                  <a:moveTo>
                    <a:pt x="73406" y="322834"/>
                  </a:moveTo>
                  <a:lnTo>
                    <a:pt x="73406" y="337566"/>
                  </a:lnTo>
                  <a:lnTo>
                    <a:pt x="366903" y="337566"/>
                  </a:lnTo>
                  <a:lnTo>
                    <a:pt x="366903" y="322834"/>
                  </a:lnTo>
                  <a:close/>
                  <a:moveTo>
                    <a:pt x="425577" y="14732"/>
                  </a:moveTo>
                  <a:lnTo>
                    <a:pt x="425577" y="381508"/>
                  </a:lnTo>
                  <a:lnTo>
                    <a:pt x="22098" y="381508"/>
                  </a:lnTo>
                  <a:lnTo>
                    <a:pt x="22098" y="14732"/>
                  </a:lnTo>
                  <a:close/>
                  <a:moveTo>
                    <a:pt x="0" y="0"/>
                  </a:moveTo>
                  <a:lnTo>
                    <a:pt x="0" y="403606"/>
                  </a:lnTo>
                  <a:lnTo>
                    <a:pt x="454914" y="403606"/>
                  </a:lnTo>
                  <a:lnTo>
                    <a:pt x="45491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5990674" y="5996986"/>
            <a:ext cx="1955400" cy="1867800"/>
            <a:chOff x="0" y="0"/>
            <a:chExt cx="2607200" cy="24904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2607310" cy="2490470"/>
            </a:xfrm>
            <a:custGeom>
              <a:avLst/>
              <a:gdLst/>
              <a:ahLst/>
              <a:cxnLst/>
              <a:rect r="r" b="b" t="t" l="l"/>
              <a:pathLst>
                <a:path h="2490470" w="2607310">
                  <a:moveTo>
                    <a:pt x="0" y="38227"/>
                  </a:moveTo>
                  <a:cubicBezTo>
                    <a:pt x="0" y="17145"/>
                    <a:pt x="17145" y="0"/>
                    <a:pt x="38227" y="0"/>
                  </a:cubicBezTo>
                  <a:lnTo>
                    <a:pt x="2569083" y="0"/>
                  </a:lnTo>
                  <a:cubicBezTo>
                    <a:pt x="2590165" y="0"/>
                    <a:pt x="2607310" y="17145"/>
                    <a:pt x="2607310" y="38227"/>
                  </a:cubicBezTo>
                  <a:lnTo>
                    <a:pt x="2607310" y="2452243"/>
                  </a:lnTo>
                  <a:cubicBezTo>
                    <a:pt x="2607310" y="2473325"/>
                    <a:pt x="2590165" y="2490470"/>
                    <a:pt x="2569083" y="2490470"/>
                  </a:cubicBezTo>
                  <a:lnTo>
                    <a:pt x="38227" y="2490470"/>
                  </a:lnTo>
                  <a:cubicBezTo>
                    <a:pt x="17145" y="2490470"/>
                    <a:pt x="0" y="2473325"/>
                    <a:pt x="0" y="2452243"/>
                  </a:cubicBezTo>
                  <a:close/>
                </a:path>
              </a:pathLst>
            </a:custGeom>
            <a:solidFill>
              <a:srgbClr val="006699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9525"/>
              <a:ext cx="2607200" cy="249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9600"/>
                </a:lnSpc>
              </a:pPr>
            </a:p>
          </p:txBody>
        </p:sp>
      </p:grpSp>
      <p:sp>
        <p:nvSpPr>
          <p:cNvPr name="Freeform 47" id="47"/>
          <p:cNvSpPr/>
          <p:nvPr/>
        </p:nvSpPr>
        <p:spPr>
          <a:xfrm flipH="false" flipV="false" rot="0">
            <a:off x="2351902" y="6102650"/>
            <a:ext cx="418652" cy="323652"/>
          </a:xfrm>
          <a:custGeom>
            <a:avLst/>
            <a:gdLst/>
            <a:ahLst/>
            <a:cxnLst/>
            <a:rect r="r" b="b" t="t" l="l"/>
            <a:pathLst>
              <a:path h="323652" w="418652">
                <a:moveTo>
                  <a:pt x="0" y="0"/>
                </a:moveTo>
                <a:lnTo>
                  <a:pt x="418652" y="0"/>
                </a:lnTo>
                <a:lnTo>
                  <a:pt x="418652" y="323652"/>
                </a:lnTo>
                <a:lnTo>
                  <a:pt x="0" y="3236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2351902" y="7646798"/>
            <a:ext cx="418652" cy="323652"/>
          </a:xfrm>
          <a:custGeom>
            <a:avLst/>
            <a:gdLst/>
            <a:ahLst/>
            <a:cxnLst/>
            <a:rect r="r" b="b" t="t" l="l"/>
            <a:pathLst>
              <a:path h="323652" w="418652">
                <a:moveTo>
                  <a:pt x="0" y="0"/>
                </a:moveTo>
                <a:lnTo>
                  <a:pt x="418652" y="0"/>
                </a:lnTo>
                <a:lnTo>
                  <a:pt x="418652" y="323652"/>
                </a:lnTo>
                <a:lnTo>
                  <a:pt x="0" y="3236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9" id="49"/>
          <p:cNvGrpSpPr/>
          <p:nvPr/>
        </p:nvGrpSpPr>
        <p:grpSpPr>
          <a:xfrm rot="0">
            <a:off x="1629036" y="6149386"/>
            <a:ext cx="341296" cy="302798"/>
            <a:chOff x="0" y="0"/>
            <a:chExt cx="455061" cy="403731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127"/>
              <a:ext cx="454914" cy="403606"/>
            </a:xfrm>
            <a:custGeom>
              <a:avLst/>
              <a:gdLst/>
              <a:ahLst/>
              <a:cxnLst/>
              <a:rect r="r" b="b" t="t" l="l"/>
              <a:pathLst>
                <a:path h="403606" w="454914">
                  <a:moveTo>
                    <a:pt x="139573" y="44069"/>
                  </a:moveTo>
                  <a:lnTo>
                    <a:pt x="95377" y="110109"/>
                  </a:lnTo>
                  <a:lnTo>
                    <a:pt x="198120" y="110109"/>
                  </a:lnTo>
                  <a:lnTo>
                    <a:pt x="139573" y="44069"/>
                  </a:lnTo>
                  <a:close/>
                  <a:moveTo>
                    <a:pt x="308229" y="44069"/>
                  </a:moveTo>
                  <a:lnTo>
                    <a:pt x="249555" y="110109"/>
                  </a:lnTo>
                  <a:lnTo>
                    <a:pt x="352298" y="110109"/>
                  </a:lnTo>
                  <a:lnTo>
                    <a:pt x="308356" y="44069"/>
                  </a:lnTo>
                  <a:close/>
                  <a:moveTo>
                    <a:pt x="132207" y="124714"/>
                  </a:moveTo>
                  <a:lnTo>
                    <a:pt x="132207" y="300863"/>
                  </a:lnTo>
                  <a:lnTo>
                    <a:pt x="161544" y="300863"/>
                  </a:lnTo>
                  <a:lnTo>
                    <a:pt x="161544" y="124714"/>
                  </a:lnTo>
                  <a:close/>
                  <a:moveTo>
                    <a:pt x="315595" y="139446"/>
                  </a:moveTo>
                  <a:lnTo>
                    <a:pt x="315595" y="308229"/>
                  </a:lnTo>
                  <a:lnTo>
                    <a:pt x="344932" y="308229"/>
                  </a:lnTo>
                  <a:lnTo>
                    <a:pt x="344932" y="139446"/>
                  </a:lnTo>
                  <a:close/>
                  <a:moveTo>
                    <a:pt x="73406" y="322834"/>
                  </a:moveTo>
                  <a:lnTo>
                    <a:pt x="73406" y="337566"/>
                  </a:lnTo>
                  <a:lnTo>
                    <a:pt x="366903" y="337566"/>
                  </a:lnTo>
                  <a:lnTo>
                    <a:pt x="366903" y="322834"/>
                  </a:lnTo>
                  <a:close/>
                  <a:moveTo>
                    <a:pt x="425577" y="14732"/>
                  </a:moveTo>
                  <a:lnTo>
                    <a:pt x="425577" y="381508"/>
                  </a:lnTo>
                  <a:lnTo>
                    <a:pt x="22098" y="381508"/>
                  </a:lnTo>
                  <a:lnTo>
                    <a:pt x="22098" y="14732"/>
                  </a:lnTo>
                  <a:close/>
                  <a:moveTo>
                    <a:pt x="0" y="0"/>
                  </a:moveTo>
                  <a:lnTo>
                    <a:pt x="0" y="403606"/>
                  </a:lnTo>
                  <a:lnTo>
                    <a:pt x="454914" y="403606"/>
                  </a:lnTo>
                  <a:lnTo>
                    <a:pt x="45491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1" id="51"/>
          <p:cNvSpPr txBox="true"/>
          <p:nvPr/>
        </p:nvSpPr>
        <p:spPr>
          <a:xfrm rot="0">
            <a:off x="5990674" y="4467224"/>
            <a:ext cx="2465098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000000"/>
                </a:solidFill>
                <a:latin typeface="Khand"/>
                <a:ea typeface="Khand"/>
                <a:cs typeface="Khand"/>
                <a:sym typeface="Khand"/>
              </a:rPr>
              <a:t>Search item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5986588" y="8037149"/>
            <a:ext cx="2789593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000000"/>
                </a:solidFill>
                <a:latin typeface="Khand"/>
                <a:ea typeface="Khand"/>
                <a:cs typeface="Khand"/>
                <a:sym typeface="Khand"/>
              </a:rPr>
              <a:t>Delete item</a:t>
            </a:r>
          </a:p>
        </p:txBody>
      </p:sp>
      <p:grpSp>
        <p:nvGrpSpPr>
          <p:cNvPr name="Group 53" id="53"/>
          <p:cNvGrpSpPr/>
          <p:nvPr/>
        </p:nvGrpSpPr>
        <p:grpSpPr>
          <a:xfrm rot="0">
            <a:off x="13704909" y="2436214"/>
            <a:ext cx="1955400" cy="1867800"/>
            <a:chOff x="0" y="0"/>
            <a:chExt cx="2607200" cy="24904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2607310" cy="2490470"/>
            </a:xfrm>
            <a:custGeom>
              <a:avLst/>
              <a:gdLst/>
              <a:ahLst/>
              <a:cxnLst/>
              <a:rect r="r" b="b" t="t" l="l"/>
              <a:pathLst>
                <a:path h="2490470" w="2607310">
                  <a:moveTo>
                    <a:pt x="0" y="38227"/>
                  </a:moveTo>
                  <a:cubicBezTo>
                    <a:pt x="0" y="17145"/>
                    <a:pt x="17145" y="0"/>
                    <a:pt x="38227" y="0"/>
                  </a:cubicBezTo>
                  <a:lnTo>
                    <a:pt x="2569083" y="0"/>
                  </a:lnTo>
                  <a:cubicBezTo>
                    <a:pt x="2590165" y="0"/>
                    <a:pt x="2607310" y="17145"/>
                    <a:pt x="2607310" y="38227"/>
                  </a:cubicBezTo>
                  <a:lnTo>
                    <a:pt x="2607310" y="2452243"/>
                  </a:lnTo>
                  <a:cubicBezTo>
                    <a:pt x="2607310" y="2473325"/>
                    <a:pt x="2590165" y="2490470"/>
                    <a:pt x="2569083" y="2490470"/>
                  </a:cubicBezTo>
                  <a:lnTo>
                    <a:pt x="38227" y="2490470"/>
                  </a:lnTo>
                  <a:cubicBezTo>
                    <a:pt x="17145" y="2490470"/>
                    <a:pt x="0" y="2473325"/>
                    <a:pt x="0" y="2452243"/>
                  </a:cubicBezTo>
                  <a:close/>
                </a:path>
              </a:pathLst>
            </a:custGeom>
            <a:solidFill>
              <a:srgbClr val="FF6633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9525"/>
              <a:ext cx="2607200" cy="249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9600"/>
                </a:lnSpc>
              </a:pPr>
            </a:p>
          </p:txBody>
        </p:sp>
      </p:grpSp>
      <p:sp>
        <p:nvSpPr>
          <p:cNvPr name="Freeform 56" id="56"/>
          <p:cNvSpPr/>
          <p:nvPr/>
        </p:nvSpPr>
        <p:spPr>
          <a:xfrm flipH="false" flipV="false" rot="0">
            <a:off x="14477947" y="3980338"/>
            <a:ext cx="418652" cy="323652"/>
          </a:xfrm>
          <a:custGeom>
            <a:avLst/>
            <a:gdLst/>
            <a:ahLst/>
            <a:cxnLst/>
            <a:rect r="r" b="b" t="t" l="l"/>
            <a:pathLst>
              <a:path h="323652" w="418652">
                <a:moveTo>
                  <a:pt x="0" y="0"/>
                </a:moveTo>
                <a:lnTo>
                  <a:pt x="418652" y="0"/>
                </a:lnTo>
                <a:lnTo>
                  <a:pt x="418652" y="323652"/>
                </a:lnTo>
                <a:lnTo>
                  <a:pt x="0" y="3236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7" id="57"/>
          <p:cNvSpPr txBox="true"/>
          <p:nvPr/>
        </p:nvSpPr>
        <p:spPr>
          <a:xfrm rot="0">
            <a:off x="11532671" y="4422429"/>
            <a:ext cx="3837750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80"/>
              </a:lnSpc>
            </a:pPr>
            <a:r>
              <a:rPr lang="en-US" b="true" sz="4400">
                <a:solidFill>
                  <a:srgbClr val="000000"/>
                </a:solidFill>
                <a:latin typeface="Khand Medium"/>
                <a:ea typeface="Khand Medium"/>
                <a:cs typeface="Khand Medium"/>
                <a:sym typeface="Khand Medium"/>
              </a:rPr>
              <a:t>Log-out</a:t>
            </a:r>
          </a:p>
        </p:txBody>
      </p:sp>
      <p:grpSp>
        <p:nvGrpSpPr>
          <p:cNvPr name="Group 58" id="58"/>
          <p:cNvGrpSpPr/>
          <p:nvPr/>
        </p:nvGrpSpPr>
        <p:grpSpPr>
          <a:xfrm rot="0">
            <a:off x="13704909" y="5950298"/>
            <a:ext cx="1955400" cy="1867800"/>
            <a:chOff x="0" y="0"/>
            <a:chExt cx="2607200" cy="24904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2607310" cy="2490470"/>
            </a:xfrm>
            <a:custGeom>
              <a:avLst/>
              <a:gdLst/>
              <a:ahLst/>
              <a:cxnLst/>
              <a:rect r="r" b="b" t="t" l="l"/>
              <a:pathLst>
                <a:path h="2490470" w="2607310">
                  <a:moveTo>
                    <a:pt x="0" y="38227"/>
                  </a:moveTo>
                  <a:cubicBezTo>
                    <a:pt x="0" y="17145"/>
                    <a:pt x="17145" y="0"/>
                    <a:pt x="38227" y="0"/>
                  </a:cubicBezTo>
                  <a:lnTo>
                    <a:pt x="2569083" y="0"/>
                  </a:lnTo>
                  <a:cubicBezTo>
                    <a:pt x="2590165" y="0"/>
                    <a:pt x="2607310" y="17145"/>
                    <a:pt x="2607310" y="38227"/>
                  </a:cubicBezTo>
                  <a:lnTo>
                    <a:pt x="2607310" y="2452243"/>
                  </a:lnTo>
                  <a:cubicBezTo>
                    <a:pt x="2607310" y="2473325"/>
                    <a:pt x="2590165" y="2490470"/>
                    <a:pt x="2569083" y="2490470"/>
                  </a:cubicBezTo>
                  <a:lnTo>
                    <a:pt x="38227" y="2490470"/>
                  </a:lnTo>
                  <a:cubicBezTo>
                    <a:pt x="17145" y="2490470"/>
                    <a:pt x="0" y="2473325"/>
                    <a:pt x="0" y="2452243"/>
                  </a:cubicBezTo>
                  <a:close/>
                </a:path>
              </a:pathLst>
            </a:custGeom>
            <a:solidFill>
              <a:srgbClr val="99CCFF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9525"/>
              <a:ext cx="2607200" cy="249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9600"/>
                </a:lnSpc>
              </a:pPr>
            </a:p>
          </p:txBody>
        </p:sp>
      </p:grpSp>
      <p:sp>
        <p:nvSpPr>
          <p:cNvPr name="Freeform 61" id="61"/>
          <p:cNvSpPr/>
          <p:nvPr/>
        </p:nvSpPr>
        <p:spPr>
          <a:xfrm flipH="false" flipV="false" rot="0">
            <a:off x="14477947" y="5950274"/>
            <a:ext cx="418652" cy="323652"/>
          </a:xfrm>
          <a:custGeom>
            <a:avLst/>
            <a:gdLst/>
            <a:ahLst/>
            <a:cxnLst/>
            <a:rect r="r" b="b" t="t" l="l"/>
            <a:pathLst>
              <a:path h="323652" w="418652">
                <a:moveTo>
                  <a:pt x="0" y="0"/>
                </a:moveTo>
                <a:lnTo>
                  <a:pt x="418652" y="0"/>
                </a:lnTo>
                <a:lnTo>
                  <a:pt x="418652" y="323652"/>
                </a:lnTo>
                <a:lnTo>
                  <a:pt x="0" y="3236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0">
            <a:off x="14477947" y="7494422"/>
            <a:ext cx="418652" cy="323652"/>
          </a:xfrm>
          <a:custGeom>
            <a:avLst/>
            <a:gdLst/>
            <a:ahLst/>
            <a:cxnLst/>
            <a:rect r="r" b="b" t="t" l="l"/>
            <a:pathLst>
              <a:path h="323652" w="418652">
                <a:moveTo>
                  <a:pt x="0" y="0"/>
                </a:moveTo>
                <a:lnTo>
                  <a:pt x="418652" y="0"/>
                </a:lnTo>
                <a:lnTo>
                  <a:pt x="418652" y="323652"/>
                </a:lnTo>
                <a:lnTo>
                  <a:pt x="0" y="3236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3" id="63"/>
          <p:cNvGrpSpPr/>
          <p:nvPr/>
        </p:nvGrpSpPr>
        <p:grpSpPr>
          <a:xfrm rot="0">
            <a:off x="13755081" y="5997010"/>
            <a:ext cx="341296" cy="302798"/>
            <a:chOff x="0" y="0"/>
            <a:chExt cx="455061" cy="403731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127"/>
              <a:ext cx="454914" cy="403606"/>
            </a:xfrm>
            <a:custGeom>
              <a:avLst/>
              <a:gdLst/>
              <a:ahLst/>
              <a:cxnLst/>
              <a:rect r="r" b="b" t="t" l="l"/>
              <a:pathLst>
                <a:path h="403606" w="454914">
                  <a:moveTo>
                    <a:pt x="139573" y="44069"/>
                  </a:moveTo>
                  <a:lnTo>
                    <a:pt x="95377" y="110109"/>
                  </a:lnTo>
                  <a:lnTo>
                    <a:pt x="198120" y="110109"/>
                  </a:lnTo>
                  <a:lnTo>
                    <a:pt x="139573" y="44069"/>
                  </a:lnTo>
                  <a:close/>
                  <a:moveTo>
                    <a:pt x="308229" y="44069"/>
                  </a:moveTo>
                  <a:lnTo>
                    <a:pt x="249555" y="110109"/>
                  </a:lnTo>
                  <a:lnTo>
                    <a:pt x="352298" y="110109"/>
                  </a:lnTo>
                  <a:lnTo>
                    <a:pt x="308356" y="44069"/>
                  </a:lnTo>
                  <a:close/>
                  <a:moveTo>
                    <a:pt x="132207" y="124714"/>
                  </a:moveTo>
                  <a:lnTo>
                    <a:pt x="132207" y="300863"/>
                  </a:lnTo>
                  <a:lnTo>
                    <a:pt x="161544" y="300863"/>
                  </a:lnTo>
                  <a:lnTo>
                    <a:pt x="161544" y="124714"/>
                  </a:lnTo>
                  <a:close/>
                  <a:moveTo>
                    <a:pt x="315595" y="139446"/>
                  </a:moveTo>
                  <a:lnTo>
                    <a:pt x="315595" y="308229"/>
                  </a:lnTo>
                  <a:lnTo>
                    <a:pt x="344932" y="308229"/>
                  </a:lnTo>
                  <a:lnTo>
                    <a:pt x="344932" y="139446"/>
                  </a:lnTo>
                  <a:close/>
                  <a:moveTo>
                    <a:pt x="73406" y="322834"/>
                  </a:moveTo>
                  <a:lnTo>
                    <a:pt x="73406" y="337566"/>
                  </a:lnTo>
                  <a:lnTo>
                    <a:pt x="366903" y="337566"/>
                  </a:lnTo>
                  <a:lnTo>
                    <a:pt x="366903" y="322834"/>
                  </a:lnTo>
                  <a:close/>
                  <a:moveTo>
                    <a:pt x="425577" y="14732"/>
                  </a:moveTo>
                  <a:lnTo>
                    <a:pt x="425577" y="381508"/>
                  </a:lnTo>
                  <a:lnTo>
                    <a:pt x="22098" y="381508"/>
                  </a:lnTo>
                  <a:lnTo>
                    <a:pt x="22098" y="14732"/>
                  </a:lnTo>
                  <a:close/>
                  <a:moveTo>
                    <a:pt x="0" y="0"/>
                  </a:moveTo>
                  <a:lnTo>
                    <a:pt x="0" y="403606"/>
                  </a:lnTo>
                  <a:lnTo>
                    <a:pt x="454914" y="403606"/>
                  </a:lnTo>
                  <a:lnTo>
                    <a:pt x="45491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5" id="65"/>
          <p:cNvSpPr txBox="true"/>
          <p:nvPr/>
        </p:nvSpPr>
        <p:spPr>
          <a:xfrm rot="0">
            <a:off x="12559072" y="8037173"/>
            <a:ext cx="3837750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80"/>
              </a:lnSpc>
            </a:pPr>
            <a:r>
              <a:rPr lang="en-US" b="true" sz="4400">
                <a:solidFill>
                  <a:srgbClr val="000000"/>
                </a:solidFill>
                <a:latin typeface="Khand Medium"/>
                <a:ea typeface="Khand Medium"/>
                <a:cs typeface="Khand Medium"/>
                <a:sym typeface="Khand Medium"/>
              </a:rPr>
              <a:t>Display Storage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02930" y="666970"/>
            <a:ext cx="4058628" cy="3876806"/>
          </a:xfrm>
          <a:custGeom>
            <a:avLst/>
            <a:gdLst/>
            <a:ahLst/>
            <a:cxnLst/>
            <a:rect r="r" b="b" t="t" l="l"/>
            <a:pathLst>
              <a:path h="3876806" w="4058628">
                <a:moveTo>
                  <a:pt x="0" y="0"/>
                </a:moveTo>
                <a:lnTo>
                  <a:pt x="4058628" y="0"/>
                </a:lnTo>
                <a:lnTo>
                  <a:pt x="4058628" y="3876806"/>
                </a:lnTo>
                <a:lnTo>
                  <a:pt x="0" y="38768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660223" y="6264100"/>
            <a:ext cx="8121600" cy="2428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9200"/>
              </a:lnSpc>
            </a:pPr>
            <a:r>
              <a:rPr lang="en-US" sz="16000">
                <a:solidFill>
                  <a:srgbClr val="191919"/>
                </a:solidFill>
                <a:latin typeface="Khand"/>
                <a:ea typeface="Khand"/>
                <a:cs typeface="Khand"/>
                <a:sym typeface="Khand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730201" y="1635772"/>
            <a:ext cx="2113050" cy="193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0"/>
              </a:lnSpc>
            </a:pPr>
            <a:r>
              <a:rPr lang="en-US" b="true" sz="16000">
                <a:solidFill>
                  <a:srgbClr val="191919"/>
                </a:solidFill>
                <a:latin typeface="Khand Medium"/>
                <a:ea typeface="Khand Medium"/>
                <a:cs typeface="Khand Medium"/>
                <a:sym typeface="Khand Medium"/>
              </a:rPr>
              <a:t>04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26450" y="1079000"/>
            <a:ext cx="6093924" cy="8250348"/>
          </a:xfrm>
          <a:custGeom>
            <a:avLst/>
            <a:gdLst/>
            <a:ahLst/>
            <a:cxnLst/>
            <a:rect r="r" b="b" t="t" l="l"/>
            <a:pathLst>
              <a:path h="8250348" w="6093924">
                <a:moveTo>
                  <a:pt x="0" y="0"/>
                </a:moveTo>
                <a:lnTo>
                  <a:pt x="6093924" y="0"/>
                </a:lnTo>
                <a:lnTo>
                  <a:pt x="6093924" y="8250348"/>
                </a:lnTo>
                <a:lnTo>
                  <a:pt x="0" y="82503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06850" y="4669998"/>
            <a:ext cx="14629200" cy="1030800"/>
          </a:xfrm>
          <a:custGeom>
            <a:avLst/>
            <a:gdLst/>
            <a:ahLst/>
            <a:cxnLst/>
            <a:rect r="r" b="b" t="t" l="l"/>
            <a:pathLst>
              <a:path h="1030800" w="14629200">
                <a:moveTo>
                  <a:pt x="0" y="0"/>
                </a:moveTo>
                <a:lnTo>
                  <a:pt x="14629200" y="0"/>
                </a:lnTo>
                <a:lnTo>
                  <a:pt x="14629200" y="1030800"/>
                </a:lnTo>
                <a:lnTo>
                  <a:pt x="0" y="1030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0204" y="8744948"/>
            <a:ext cx="5115000" cy="584400"/>
            <a:chOff x="0" y="0"/>
            <a:chExt cx="6820000" cy="779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819900" cy="779145"/>
            </a:xfrm>
            <a:custGeom>
              <a:avLst/>
              <a:gdLst/>
              <a:ahLst/>
              <a:cxnLst/>
              <a:rect r="r" b="b" t="t" l="l"/>
              <a:pathLst>
                <a:path h="779145" w="6819900">
                  <a:moveTo>
                    <a:pt x="0" y="389636"/>
                  </a:moveTo>
                  <a:cubicBezTo>
                    <a:pt x="0" y="174371"/>
                    <a:pt x="1526667" y="0"/>
                    <a:pt x="3409950" y="0"/>
                  </a:cubicBezTo>
                  <a:cubicBezTo>
                    <a:pt x="5293233" y="0"/>
                    <a:pt x="6819900" y="174371"/>
                    <a:pt x="6819900" y="389636"/>
                  </a:cubicBezTo>
                  <a:cubicBezTo>
                    <a:pt x="6819900" y="604901"/>
                    <a:pt x="5293233" y="779145"/>
                    <a:pt x="3409950" y="779145"/>
                  </a:cubicBezTo>
                  <a:cubicBezTo>
                    <a:pt x="1526667" y="779145"/>
                    <a:pt x="0" y="604774"/>
                    <a:pt x="0" y="389636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418763" y="441442"/>
            <a:ext cx="8968932" cy="198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600"/>
              </a:lnSpc>
            </a:pPr>
            <a:r>
              <a:rPr lang="en-US" sz="13000">
                <a:solidFill>
                  <a:srgbClr val="191919"/>
                </a:solidFill>
                <a:latin typeface="Khand"/>
                <a:ea typeface="Khand"/>
                <a:cs typeface="Khand"/>
                <a:sym typeface="Khand"/>
              </a:rPr>
              <a:t>References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00204" y="3152775"/>
            <a:ext cx="17387796" cy="532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9951" indent="-474975" lvl="1">
              <a:lnSpc>
                <a:spcPts val="52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399">
                <a:solidFill>
                  <a:srgbClr val="191919"/>
                </a:solidFill>
                <a:latin typeface="Khand Medium"/>
                <a:ea typeface="Khand Medium"/>
                <a:cs typeface="Khand Medium"/>
                <a:sym typeface="Khand Medium"/>
              </a:rPr>
              <a:t>The design is inspired by Code First with Hala (a </a:t>
            </a:r>
            <a:r>
              <a:rPr lang="en-US" b="true" sz="4399">
                <a:solidFill>
                  <a:srgbClr val="191919"/>
                </a:solidFill>
                <a:latin typeface="Khand Medium"/>
                <a:ea typeface="Khand Medium"/>
                <a:cs typeface="Khand Medium"/>
                <a:sym typeface="Khand Medium"/>
              </a:rPr>
              <a:t>YouTube channel), video: </a:t>
            </a:r>
            <a:r>
              <a:rPr lang="en-US" b="true" sz="4399" u="sng">
                <a:solidFill>
                  <a:srgbClr val="191919"/>
                </a:solidFill>
                <a:latin typeface="Khand Medium"/>
                <a:ea typeface="Khand Medium"/>
                <a:cs typeface="Khand Medium"/>
                <a:sym typeface="Khand Medium"/>
                <a:hlinkClick r:id="rId3" tooltip="https://youtu.be/8m4uDS_nyCk?si=G0PStO7G0t3XQLad"/>
              </a:rPr>
              <a:t>Python Excel App - Excel Viewer &amp; Data Entry Form [Tkinter, openpyxl] Python GUI Project</a:t>
            </a:r>
          </a:p>
          <a:p>
            <a:pPr algn="l">
              <a:lnSpc>
                <a:spcPts val="5279"/>
              </a:lnSpc>
              <a:spcBef>
                <a:spcPct val="0"/>
              </a:spcBef>
            </a:pPr>
          </a:p>
          <a:p>
            <a:pPr algn="l" marL="949951" indent="-474975" lvl="1">
              <a:lnSpc>
                <a:spcPts val="52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399">
                <a:solidFill>
                  <a:srgbClr val="191919"/>
                </a:solidFill>
                <a:latin typeface="Khand Medium"/>
                <a:ea typeface="Khand Medium"/>
                <a:cs typeface="Khand Medium"/>
                <a:sym typeface="Khand Medium"/>
              </a:rPr>
              <a:t>Theme use: from GitHub: </a:t>
            </a:r>
            <a:r>
              <a:rPr lang="en-US" b="true" sz="4399" u="sng">
                <a:solidFill>
                  <a:srgbClr val="191919"/>
                </a:solidFill>
                <a:latin typeface="Khand Medium"/>
                <a:ea typeface="Khand Medium"/>
                <a:cs typeface="Khand Medium"/>
                <a:sym typeface="Khand Medium"/>
                <a:hlinkClick r:id="rId4" tooltip="https://github.com/rdbende/Forest-ttk-theme"/>
              </a:rPr>
              <a:t>Forest-ttk-theme</a:t>
            </a:r>
          </a:p>
          <a:p>
            <a:pPr algn="l">
              <a:lnSpc>
                <a:spcPts val="5279"/>
              </a:lnSpc>
              <a:spcBef>
                <a:spcPct val="0"/>
              </a:spcBef>
            </a:pPr>
          </a:p>
          <a:p>
            <a:pPr algn="l" marL="949951" indent="-474975" lvl="1">
              <a:lnSpc>
                <a:spcPts val="52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399">
                <a:solidFill>
                  <a:srgbClr val="191919"/>
                </a:solidFill>
                <a:latin typeface="Khand Medium"/>
                <a:ea typeface="Khand Medium"/>
                <a:cs typeface="Khand Medium"/>
                <a:sym typeface="Khand Medium"/>
              </a:rPr>
              <a:t>Slide: https://slidesgo.com/theme/inventory-control-tools-consulting#search-storage&amp;position-6&amp;results-9&amp;rs=search</a:t>
            </a:r>
          </a:p>
          <a:p>
            <a:pPr algn="l">
              <a:lnSpc>
                <a:spcPts val="52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DAGX97QWDcc</dc:identifier>
  <dcterms:modified xsi:type="dcterms:W3CDTF">2011-08-01T06:04:30Z</dcterms:modified>
  <cp:revision>1</cp:revision>
  <dc:title>Copy of inventory-control-tools-consulting.pptx</dc:title>
</cp:coreProperties>
</file>