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Arim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Khand" panose="020B0604020202020204" charset="0"/>
      <p:regular r:id="rId15"/>
    </p:embeddedFont>
    <p:embeddedFont>
      <p:font typeface="Khand Bold" panose="020B0604020202020204" charset="0"/>
      <p:regular r:id="rId16"/>
    </p:embeddedFont>
    <p:embeddedFont>
      <p:font typeface="Khand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m4uDS_nyCk?si=G0PStO7G0t3XQL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dbende/Forest-ttk-the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2400" y="3563858"/>
            <a:ext cx="9296550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9999" dirty="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STOCKARRIER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75143" y="5867136"/>
            <a:ext cx="858255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Stock Management System</a:t>
            </a:r>
          </a:p>
        </p:txBody>
      </p:sp>
      <p:sp>
        <p:nvSpPr>
          <p:cNvPr id="5" name="Freeform 5"/>
          <p:cNvSpPr/>
          <p:nvPr/>
        </p:nvSpPr>
        <p:spPr>
          <a:xfrm>
            <a:off x="15011400" y="1333500"/>
            <a:ext cx="3562200" cy="7794150"/>
          </a:xfrm>
          <a:custGeom>
            <a:avLst/>
            <a:gdLst/>
            <a:ahLst/>
            <a:cxnLst/>
            <a:rect l="l" t="t" r="r" b="b"/>
            <a:pathLst>
              <a:path w="3562200" h="7794150">
                <a:moveTo>
                  <a:pt x="0" y="0"/>
                </a:moveTo>
                <a:lnTo>
                  <a:pt x="3562200" y="0"/>
                </a:lnTo>
                <a:lnTo>
                  <a:pt x="3562200" y="7794150"/>
                </a:lnTo>
                <a:lnTo>
                  <a:pt x="0" y="7794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087258" y="5564372"/>
            <a:ext cx="7358322" cy="239900"/>
            <a:chOff x="0" y="0"/>
            <a:chExt cx="9811096" cy="319867"/>
          </a:xfrm>
        </p:grpSpPr>
        <p:sp>
          <p:nvSpPr>
            <p:cNvPr id="8" name="Freeform 8"/>
            <p:cNvSpPr/>
            <p:nvPr/>
          </p:nvSpPr>
          <p:spPr>
            <a:xfrm>
              <a:off x="889" y="0"/>
              <a:ext cx="9809353" cy="318770"/>
            </a:xfrm>
            <a:custGeom>
              <a:avLst/>
              <a:gdLst/>
              <a:ahLst/>
              <a:cxnLst/>
              <a:rect l="l" t="t" r="r" b="b"/>
              <a:pathLst>
                <a:path w="9809353" h="318770">
                  <a:moveTo>
                    <a:pt x="0" y="0"/>
                  </a:moveTo>
                  <a:cubicBezTo>
                    <a:pt x="0" y="137033"/>
                    <a:pt x="110617" y="318770"/>
                    <a:pt x="259207" y="318770"/>
                  </a:cubicBezTo>
                  <a:lnTo>
                    <a:pt x="9513062" y="318770"/>
                  </a:lnTo>
                  <a:cubicBezTo>
                    <a:pt x="9661652" y="318770"/>
                    <a:pt x="9809353" y="137033"/>
                    <a:pt x="9809353" y="0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9D875409-7D6D-4AC6-984C-30E004642D7B}"/>
              </a:ext>
            </a:extLst>
          </p:cNvPr>
          <p:cNvSpPr txBox="1"/>
          <p:nvPr/>
        </p:nvSpPr>
        <p:spPr>
          <a:xfrm>
            <a:off x="8063345" y="8245812"/>
            <a:ext cx="9677400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3600" dirty="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By: ROTH Noreasakpheak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D15E8674-93D7-4058-8279-A6571BAF19BE}"/>
              </a:ext>
            </a:extLst>
          </p:cNvPr>
          <p:cNvSpPr txBox="1"/>
          <p:nvPr/>
        </p:nvSpPr>
        <p:spPr>
          <a:xfrm>
            <a:off x="533400" y="7658100"/>
            <a:ext cx="9677400" cy="2146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99"/>
              </a:lnSpc>
            </a:pPr>
            <a:r>
              <a:rPr lang="en-US" sz="3600" dirty="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Computer Science A, FALL 2024 – Final Project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Prof. Dr. Abdallah </a:t>
            </a:r>
            <a:r>
              <a:rPr lang="en-US" sz="3600" dirty="0" err="1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Altrad</a:t>
            </a:r>
            <a:endParaRPr lang="en-US" sz="3600" dirty="0">
              <a:solidFill>
                <a:srgbClr val="000000"/>
              </a:solidFill>
              <a:latin typeface="Khand"/>
              <a:ea typeface="Khand"/>
              <a:cs typeface="Khand"/>
              <a:sym typeface="Khand"/>
            </a:endParaRP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8C2F46EA-F988-4E5A-8B72-012174D26698}"/>
              </a:ext>
            </a:extLst>
          </p:cNvPr>
          <p:cNvSpPr/>
          <p:nvPr/>
        </p:nvSpPr>
        <p:spPr>
          <a:xfrm>
            <a:off x="-304800" y="3526008"/>
            <a:ext cx="4580958" cy="1617492"/>
          </a:xfrm>
          <a:custGeom>
            <a:avLst/>
            <a:gdLst/>
            <a:ahLst/>
            <a:cxnLst/>
            <a:rect l="l" t="t" r="r" b="b"/>
            <a:pathLst>
              <a:path w="4356757" h="4754534">
                <a:moveTo>
                  <a:pt x="0" y="0"/>
                </a:moveTo>
                <a:lnTo>
                  <a:pt x="4356757" y="0"/>
                </a:lnTo>
                <a:lnTo>
                  <a:pt x="4356757" y="4754534"/>
                </a:lnTo>
                <a:lnTo>
                  <a:pt x="0" y="47545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1" r="4894" b="-202573"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30550" y="3876252"/>
            <a:ext cx="5502000" cy="5453098"/>
          </a:xfrm>
          <a:custGeom>
            <a:avLst/>
            <a:gdLst/>
            <a:ahLst/>
            <a:cxnLst/>
            <a:rect l="l" t="t" r="r" b="b"/>
            <a:pathLst>
              <a:path w="5502000" h="5453098">
                <a:moveTo>
                  <a:pt x="0" y="0"/>
                </a:moveTo>
                <a:lnTo>
                  <a:pt x="5502000" y="0"/>
                </a:lnTo>
                <a:lnTo>
                  <a:pt x="5502000" y="5453098"/>
                </a:lnTo>
                <a:lnTo>
                  <a:pt x="0" y="5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6" y="764312"/>
            <a:ext cx="7726340" cy="2106600"/>
          </a:xfrm>
          <a:custGeom>
            <a:avLst/>
            <a:gdLst/>
            <a:ahLst/>
            <a:cxnLst/>
            <a:rect l="l" t="t" r="r" b="b"/>
            <a:pathLst>
              <a:path w="7726340" h="2106600">
                <a:moveTo>
                  <a:pt x="0" y="0"/>
                </a:moveTo>
                <a:lnTo>
                  <a:pt x="7726340" y="0"/>
                </a:lnTo>
                <a:lnTo>
                  <a:pt x="7726340" y="2106600"/>
                </a:lnTo>
                <a:lnTo>
                  <a:pt x="0" y="2106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680129" y="1198487"/>
            <a:ext cx="347067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Khand Bold"/>
                <a:ea typeface="Khand Bold"/>
                <a:cs typeface="Khand Bold"/>
                <a:sym typeface="Khand 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5021" y="3628602"/>
            <a:ext cx="8769478" cy="4869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sz="3499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STOCKARRIER</a:t>
            </a:r>
            <a:r>
              <a:rPr lang="en-US" sz="34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powers up inventory management and improves logistics for businesses. Featuring real-time stock tracking and instant visibility into inventory, it sends automated reorder notifications to prevent stockouts and overstocking.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865D13A-D750-4112-BBED-44D0DB800917}"/>
              </a:ext>
            </a:extLst>
          </p:cNvPr>
          <p:cNvSpPr txBox="1"/>
          <p:nvPr/>
        </p:nvSpPr>
        <p:spPr>
          <a:xfrm>
            <a:off x="9525000" y="2427212"/>
            <a:ext cx="7019740" cy="727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sz="3499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STOCKARRIER</a:t>
            </a:r>
            <a:r>
              <a:rPr lang="en-US" sz="34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= Stock + Carrier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1704" y="4584618"/>
            <a:ext cx="4356757" cy="4754534"/>
          </a:xfrm>
          <a:custGeom>
            <a:avLst/>
            <a:gdLst/>
            <a:ahLst/>
            <a:cxnLst/>
            <a:rect l="l" t="t" r="r" b="b"/>
            <a:pathLst>
              <a:path w="4356757" h="4754534">
                <a:moveTo>
                  <a:pt x="0" y="0"/>
                </a:moveTo>
                <a:lnTo>
                  <a:pt x="4356757" y="0"/>
                </a:lnTo>
                <a:lnTo>
                  <a:pt x="4356757" y="4754534"/>
                </a:lnTo>
                <a:lnTo>
                  <a:pt x="0" y="4754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3673314" y="1079022"/>
            <a:ext cx="3562200" cy="8260130"/>
          </a:xfrm>
          <a:custGeom>
            <a:avLst/>
            <a:gdLst/>
            <a:ahLst/>
            <a:cxnLst/>
            <a:rect l="l" t="t" r="r" b="b"/>
            <a:pathLst>
              <a:path w="3562200" h="8260130">
                <a:moveTo>
                  <a:pt x="0" y="0"/>
                </a:moveTo>
                <a:lnTo>
                  <a:pt x="3562200" y="0"/>
                </a:lnTo>
                <a:lnTo>
                  <a:pt x="3562200" y="8260130"/>
                </a:lnTo>
                <a:lnTo>
                  <a:pt x="0" y="8260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965487" y="1657450"/>
            <a:ext cx="486615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Traditional way of noting using paper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1183" y="1259822"/>
            <a:ext cx="5071003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191919"/>
                </a:solidFill>
                <a:latin typeface="Khand Bold"/>
                <a:ea typeface="Khand Bold"/>
                <a:cs typeface="Khand Bold"/>
                <a:sym typeface="Khand Bold"/>
              </a:rPr>
              <a:t>Problems to be solved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825689" y="4272691"/>
            <a:ext cx="1257450" cy="82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02187" y="3999804"/>
            <a:ext cx="702945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Some storage management systems are slow and less efficient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65487" y="6495008"/>
            <a:ext cx="486615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Loss track of products, overloaded storage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20663" y="6323108"/>
            <a:ext cx="1257450" cy="82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20663" y="1833437"/>
            <a:ext cx="1257450" cy="82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19700" y="9462750"/>
            <a:ext cx="5154000" cy="579600"/>
          </a:xfrm>
          <a:custGeom>
            <a:avLst/>
            <a:gdLst/>
            <a:ahLst/>
            <a:cxnLst/>
            <a:rect l="l" t="t" r="r" b="b"/>
            <a:pathLst>
              <a:path w="5154000" h="579600">
                <a:moveTo>
                  <a:pt x="0" y="0"/>
                </a:moveTo>
                <a:lnTo>
                  <a:pt x="5154000" y="0"/>
                </a:lnTo>
                <a:lnTo>
                  <a:pt x="5154000" y="579600"/>
                </a:lnTo>
                <a:lnTo>
                  <a:pt x="0" y="57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300" y="9462750"/>
            <a:ext cx="5154000" cy="579600"/>
          </a:xfrm>
          <a:custGeom>
            <a:avLst/>
            <a:gdLst/>
            <a:ahLst/>
            <a:cxnLst/>
            <a:rect l="l" t="t" r="r" b="b"/>
            <a:pathLst>
              <a:path w="5154000" h="579600">
                <a:moveTo>
                  <a:pt x="0" y="0"/>
                </a:moveTo>
                <a:lnTo>
                  <a:pt x="5154000" y="0"/>
                </a:lnTo>
                <a:lnTo>
                  <a:pt x="5154000" y="579600"/>
                </a:lnTo>
                <a:lnTo>
                  <a:pt x="0" y="57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118312" y="2446060"/>
            <a:ext cx="1955400" cy="1867800"/>
            <a:chOff x="0" y="0"/>
            <a:chExt cx="2607200" cy="249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891350" y="2446036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891350" y="3990184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168484" y="2492772"/>
            <a:ext cx="341296" cy="302798"/>
            <a:chOff x="0" y="0"/>
            <a:chExt cx="455061" cy="403731"/>
          </a:xfrm>
        </p:grpSpPr>
        <p:sp>
          <p:nvSpPr>
            <p:cNvPr id="10" name="Freeform 10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118312" y="5950274"/>
            <a:ext cx="1955400" cy="1867800"/>
            <a:chOff x="0" y="0"/>
            <a:chExt cx="2607200" cy="249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99CC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891350" y="5950250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891350" y="749439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168484" y="5996986"/>
            <a:ext cx="341296" cy="302798"/>
            <a:chOff x="0" y="0"/>
            <a:chExt cx="455061" cy="403731"/>
          </a:xfrm>
        </p:grpSpPr>
        <p:sp>
          <p:nvSpPr>
            <p:cNvPr id="17" name="Freeform 17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426464" y="2399324"/>
            <a:ext cx="1955400" cy="1867800"/>
            <a:chOff x="0" y="0"/>
            <a:chExt cx="2607200" cy="2490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CC9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2199502" y="2399300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2199502" y="394344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76636" y="2446036"/>
            <a:ext cx="341296" cy="302798"/>
            <a:chOff x="0" y="0"/>
            <a:chExt cx="455061" cy="403731"/>
          </a:xfrm>
        </p:grpSpPr>
        <p:sp>
          <p:nvSpPr>
            <p:cNvPr id="24" name="Freeform 24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26464" y="5950274"/>
            <a:ext cx="1955400" cy="1867800"/>
            <a:chOff x="0" y="0"/>
            <a:chExt cx="2607200" cy="2490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00669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2199502" y="5950250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2199502" y="749439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476636" y="5996986"/>
            <a:ext cx="341296" cy="302798"/>
            <a:chOff x="0" y="0"/>
            <a:chExt cx="455061" cy="403731"/>
          </a:xfrm>
        </p:grpSpPr>
        <p:sp>
          <p:nvSpPr>
            <p:cNvPr id="31" name="Freeform 31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517875" y="971950"/>
            <a:ext cx="1525215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Features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946074" y="4432275"/>
            <a:ext cx="383775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Log-in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30550" y="4486275"/>
            <a:ext cx="1951314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Add item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972475" y="8037149"/>
            <a:ext cx="383775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Change password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6464" y="8037149"/>
            <a:ext cx="278959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Update item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5986588" y="2389874"/>
            <a:ext cx="1955400" cy="1867800"/>
            <a:chOff x="0" y="0"/>
            <a:chExt cx="2607200" cy="2490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CC99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2351902" y="2551700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2351902" y="409584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42"/>
          <p:cNvGrpSpPr/>
          <p:nvPr/>
        </p:nvGrpSpPr>
        <p:grpSpPr>
          <a:xfrm>
            <a:off x="1629036" y="2598436"/>
            <a:ext cx="341296" cy="302798"/>
            <a:chOff x="0" y="0"/>
            <a:chExt cx="455061" cy="403731"/>
          </a:xfrm>
        </p:grpSpPr>
        <p:sp>
          <p:nvSpPr>
            <p:cNvPr id="43" name="Freeform 43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5990674" y="5996986"/>
            <a:ext cx="1955400" cy="1867800"/>
            <a:chOff x="0" y="0"/>
            <a:chExt cx="2607200" cy="24904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006699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2351902" y="6102650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2351902" y="764679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629036" y="6149386"/>
            <a:ext cx="341296" cy="302798"/>
            <a:chOff x="0" y="0"/>
            <a:chExt cx="455061" cy="403731"/>
          </a:xfrm>
        </p:grpSpPr>
        <p:sp>
          <p:nvSpPr>
            <p:cNvPr id="50" name="Freeform 50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1" name="TextBox 51"/>
          <p:cNvSpPr txBox="1"/>
          <p:nvPr/>
        </p:nvSpPr>
        <p:spPr>
          <a:xfrm>
            <a:off x="5990674" y="4467224"/>
            <a:ext cx="2465098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Search item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986588" y="8037149"/>
            <a:ext cx="2789593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Khand"/>
                <a:ea typeface="Khand"/>
                <a:cs typeface="Khand"/>
                <a:sym typeface="Khand"/>
              </a:rPr>
              <a:t>Delete item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13704909" y="2436214"/>
            <a:ext cx="1955400" cy="1867800"/>
            <a:chOff x="0" y="0"/>
            <a:chExt cx="2607200" cy="24904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FF6633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56" name="Freeform 56"/>
          <p:cNvSpPr/>
          <p:nvPr/>
        </p:nvSpPr>
        <p:spPr>
          <a:xfrm>
            <a:off x="14477947" y="3980338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7" name="TextBox 57"/>
          <p:cNvSpPr txBox="1"/>
          <p:nvPr/>
        </p:nvSpPr>
        <p:spPr>
          <a:xfrm>
            <a:off x="11532671" y="4422429"/>
            <a:ext cx="383775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Log-out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13704909" y="5950298"/>
            <a:ext cx="1955400" cy="1867800"/>
            <a:chOff x="0" y="0"/>
            <a:chExt cx="2607200" cy="24904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2607310" cy="2490470"/>
            </a:xfrm>
            <a:custGeom>
              <a:avLst/>
              <a:gdLst/>
              <a:ahLst/>
              <a:cxnLst/>
              <a:rect l="l" t="t" r="r" b="b"/>
              <a:pathLst>
                <a:path w="2607310" h="24904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2569083" y="0"/>
                  </a:lnTo>
                  <a:cubicBezTo>
                    <a:pt x="2590165" y="0"/>
                    <a:pt x="2607310" y="17145"/>
                    <a:pt x="2607310" y="38227"/>
                  </a:cubicBezTo>
                  <a:lnTo>
                    <a:pt x="2607310" y="2452243"/>
                  </a:lnTo>
                  <a:cubicBezTo>
                    <a:pt x="2607310" y="2473325"/>
                    <a:pt x="2590165" y="2490470"/>
                    <a:pt x="2569083" y="2490470"/>
                  </a:cubicBezTo>
                  <a:lnTo>
                    <a:pt x="38227" y="2490470"/>
                  </a:lnTo>
                  <a:cubicBezTo>
                    <a:pt x="17145" y="2490470"/>
                    <a:pt x="0" y="2473325"/>
                    <a:pt x="0" y="2452243"/>
                  </a:cubicBezTo>
                  <a:close/>
                </a:path>
              </a:pathLst>
            </a:custGeom>
            <a:solidFill>
              <a:srgbClr val="99CCFF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-9525"/>
              <a:ext cx="2607200" cy="249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endParaRPr/>
            </a:p>
          </p:txBody>
        </p:sp>
      </p:grpSp>
      <p:sp>
        <p:nvSpPr>
          <p:cNvPr id="61" name="Freeform 61"/>
          <p:cNvSpPr/>
          <p:nvPr/>
        </p:nvSpPr>
        <p:spPr>
          <a:xfrm>
            <a:off x="14477947" y="5950274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>
            <a:off x="14477947" y="7494422"/>
            <a:ext cx="418652" cy="323652"/>
          </a:xfrm>
          <a:custGeom>
            <a:avLst/>
            <a:gdLst/>
            <a:ahLst/>
            <a:cxnLst/>
            <a:rect l="l" t="t" r="r" b="b"/>
            <a:pathLst>
              <a:path w="418652" h="323652">
                <a:moveTo>
                  <a:pt x="0" y="0"/>
                </a:moveTo>
                <a:lnTo>
                  <a:pt x="418652" y="0"/>
                </a:lnTo>
                <a:lnTo>
                  <a:pt x="418652" y="323652"/>
                </a:lnTo>
                <a:lnTo>
                  <a:pt x="0" y="323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3" name="Group 63"/>
          <p:cNvGrpSpPr/>
          <p:nvPr/>
        </p:nvGrpSpPr>
        <p:grpSpPr>
          <a:xfrm>
            <a:off x="13755081" y="5997010"/>
            <a:ext cx="341296" cy="302798"/>
            <a:chOff x="0" y="0"/>
            <a:chExt cx="455061" cy="403731"/>
          </a:xfrm>
        </p:grpSpPr>
        <p:sp>
          <p:nvSpPr>
            <p:cNvPr id="64" name="Freeform 64"/>
            <p:cNvSpPr/>
            <p:nvPr/>
          </p:nvSpPr>
          <p:spPr>
            <a:xfrm>
              <a:off x="0" y="127"/>
              <a:ext cx="454914" cy="403606"/>
            </a:xfrm>
            <a:custGeom>
              <a:avLst/>
              <a:gdLst/>
              <a:ahLst/>
              <a:cxnLst/>
              <a:rect l="l" t="t" r="r" b="b"/>
              <a:pathLst>
                <a:path w="454914" h="403606">
                  <a:moveTo>
                    <a:pt x="139573" y="44069"/>
                  </a:moveTo>
                  <a:lnTo>
                    <a:pt x="95377" y="110109"/>
                  </a:lnTo>
                  <a:lnTo>
                    <a:pt x="198120" y="110109"/>
                  </a:lnTo>
                  <a:lnTo>
                    <a:pt x="139573" y="44069"/>
                  </a:lnTo>
                  <a:close/>
                  <a:moveTo>
                    <a:pt x="308229" y="44069"/>
                  </a:moveTo>
                  <a:lnTo>
                    <a:pt x="249555" y="110109"/>
                  </a:lnTo>
                  <a:lnTo>
                    <a:pt x="352298" y="110109"/>
                  </a:lnTo>
                  <a:lnTo>
                    <a:pt x="308356" y="44069"/>
                  </a:lnTo>
                  <a:close/>
                  <a:moveTo>
                    <a:pt x="132207" y="124714"/>
                  </a:moveTo>
                  <a:lnTo>
                    <a:pt x="132207" y="300863"/>
                  </a:lnTo>
                  <a:lnTo>
                    <a:pt x="161544" y="300863"/>
                  </a:lnTo>
                  <a:lnTo>
                    <a:pt x="161544" y="124714"/>
                  </a:lnTo>
                  <a:close/>
                  <a:moveTo>
                    <a:pt x="315595" y="139446"/>
                  </a:moveTo>
                  <a:lnTo>
                    <a:pt x="315595" y="308229"/>
                  </a:lnTo>
                  <a:lnTo>
                    <a:pt x="344932" y="308229"/>
                  </a:lnTo>
                  <a:lnTo>
                    <a:pt x="344932" y="139446"/>
                  </a:lnTo>
                  <a:close/>
                  <a:moveTo>
                    <a:pt x="73406" y="322834"/>
                  </a:moveTo>
                  <a:lnTo>
                    <a:pt x="73406" y="337566"/>
                  </a:lnTo>
                  <a:lnTo>
                    <a:pt x="366903" y="337566"/>
                  </a:lnTo>
                  <a:lnTo>
                    <a:pt x="366903" y="322834"/>
                  </a:lnTo>
                  <a:close/>
                  <a:moveTo>
                    <a:pt x="425577" y="14732"/>
                  </a:moveTo>
                  <a:lnTo>
                    <a:pt x="425577" y="381508"/>
                  </a:lnTo>
                  <a:lnTo>
                    <a:pt x="22098" y="381508"/>
                  </a:lnTo>
                  <a:lnTo>
                    <a:pt x="22098" y="14732"/>
                  </a:lnTo>
                  <a:close/>
                  <a:moveTo>
                    <a:pt x="0" y="0"/>
                  </a:moveTo>
                  <a:lnTo>
                    <a:pt x="0" y="403606"/>
                  </a:lnTo>
                  <a:lnTo>
                    <a:pt x="454914" y="403606"/>
                  </a:lnTo>
                  <a:lnTo>
                    <a:pt x="45491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5" name="TextBox 65"/>
          <p:cNvSpPr txBox="1"/>
          <p:nvPr/>
        </p:nvSpPr>
        <p:spPr>
          <a:xfrm>
            <a:off x="12559072" y="8037173"/>
            <a:ext cx="383775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80"/>
              </a:lnSpc>
            </a:pPr>
            <a:r>
              <a:rPr lang="en-US" sz="4400" b="1">
                <a:solidFill>
                  <a:srgbClr val="000000"/>
                </a:solidFill>
                <a:latin typeface="Khand Medium"/>
                <a:ea typeface="Khand Medium"/>
                <a:cs typeface="Khand Medium"/>
                <a:sym typeface="Khand Medium"/>
              </a:rPr>
              <a:t>Display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02930" y="666970"/>
            <a:ext cx="4058628" cy="3876806"/>
          </a:xfrm>
          <a:custGeom>
            <a:avLst/>
            <a:gdLst/>
            <a:ahLst/>
            <a:cxnLst/>
            <a:rect l="l" t="t" r="r" b="b"/>
            <a:pathLst>
              <a:path w="4058628" h="3876806">
                <a:moveTo>
                  <a:pt x="0" y="0"/>
                </a:moveTo>
                <a:lnTo>
                  <a:pt x="4058628" y="0"/>
                </a:lnTo>
                <a:lnTo>
                  <a:pt x="4058628" y="3876806"/>
                </a:lnTo>
                <a:lnTo>
                  <a:pt x="0" y="387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60223" y="6264100"/>
            <a:ext cx="8121600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200"/>
              </a:lnSpc>
            </a:pPr>
            <a:r>
              <a:rPr lang="en-US" sz="16000">
                <a:solidFill>
                  <a:srgbClr val="191919"/>
                </a:solidFill>
                <a:latin typeface="Khand"/>
                <a:ea typeface="Khand"/>
                <a:cs typeface="Khand"/>
                <a:sym typeface="Khan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30201" y="1635772"/>
            <a:ext cx="2113050" cy="193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0"/>
              </a:lnSpc>
            </a:pPr>
            <a:r>
              <a:rPr lang="en-US" sz="16000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04</a:t>
            </a:r>
          </a:p>
        </p:txBody>
      </p:sp>
      <p:sp>
        <p:nvSpPr>
          <p:cNvPr id="5" name="Freeform 5"/>
          <p:cNvSpPr/>
          <p:nvPr/>
        </p:nvSpPr>
        <p:spPr>
          <a:xfrm>
            <a:off x="1426450" y="1079000"/>
            <a:ext cx="6093924" cy="8250348"/>
          </a:xfrm>
          <a:custGeom>
            <a:avLst/>
            <a:gdLst/>
            <a:ahLst/>
            <a:cxnLst/>
            <a:rect l="l" t="t" r="r" b="b"/>
            <a:pathLst>
              <a:path w="6093924" h="8250348">
                <a:moveTo>
                  <a:pt x="0" y="0"/>
                </a:moveTo>
                <a:lnTo>
                  <a:pt x="6093924" y="0"/>
                </a:lnTo>
                <a:lnTo>
                  <a:pt x="6093924" y="8250348"/>
                </a:lnTo>
                <a:lnTo>
                  <a:pt x="0" y="82503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06850" y="4669998"/>
            <a:ext cx="14629200" cy="1030800"/>
          </a:xfrm>
          <a:custGeom>
            <a:avLst/>
            <a:gdLst/>
            <a:ahLst/>
            <a:cxnLst/>
            <a:rect l="l" t="t" r="r" b="b"/>
            <a:pathLst>
              <a:path w="14629200" h="1030800">
                <a:moveTo>
                  <a:pt x="0" y="0"/>
                </a:moveTo>
                <a:lnTo>
                  <a:pt x="14629200" y="0"/>
                </a:lnTo>
                <a:lnTo>
                  <a:pt x="14629200" y="1030800"/>
                </a:lnTo>
                <a:lnTo>
                  <a:pt x="0" y="1030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0204" y="8744948"/>
            <a:ext cx="5115000" cy="584400"/>
            <a:chOff x="0" y="0"/>
            <a:chExt cx="6820000" cy="77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19900" cy="779145"/>
            </a:xfrm>
            <a:custGeom>
              <a:avLst/>
              <a:gdLst/>
              <a:ahLst/>
              <a:cxnLst/>
              <a:rect l="l" t="t" r="r" b="b"/>
              <a:pathLst>
                <a:path w="6819900" h="779145">
                  <a:moveTo>
                    <a:pt x="0" y="389636"/>
                  </a:moveTo>
                  <a:cubicBezTo>
                    <a:pt x="0" y="174371"/>
                    <a:pt x="1526667" y="0"/>
                    <a:pt x="3409950" y="0"/>
                  </a:cubicBezTo>
                  <a:cubicBezTo>
                    <a:pt x="5293233" y="0"/>
                    <a:pt x="6819900" y="174371"/>
                    <a:pt x="6819900" y="389636"/>
                  </a:cubicBezTo>
                  <a:cubicBezTo>
                    <a:pt x="6819900" y="604901"/>
                    <a:pt x="5293233" y="779145"/>
                    <a:pt x="3409950" y="779145"/>
                  </a:cubicBezTo>
                  <a:cubicBezTo>
                    <a:pt x="1526667" y="779145"/>
                    <a:pt x="0" y="604774"/>
                    <a:pt x="0" y="389636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18763" y="441442"/>
            <a:ext cx="8968932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0"/>
              </a:lnSpc>
            </a:pPr>
            <a:r>
              <a:rPr lang="en-US" sz="13000">
                <a:solidFill>
                  <a:srgbClr val="191919"/>
                </a:solidFill>
                <a:latin typeface="Khand"/>
                <a:ea typeface="Khand"/>
                <a:cs typeface="Khand"/>
                <a:sym typeface="Khan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0204" y="3152775"/>
            <a:ext cx="17387796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51" lvl="1" indent="-474975" algn="l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sz="4399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The design is inspired by Code First with Hala (a YouTube channel), video: </a:t>
            </a:r>
            <a:r>
              <a:rPr lang="en-US" sz="4399" b="1" u="sng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  <a:hlinkClick r:id="rId3" tooltip="https://youtu.be/8m4uDS_nyCk?si=G0PStO7G0t3XQLad"/>
              </a:rPr>
              <a:t>Python Excel App - Excel Viewer &amp; Data Entry Form [Tkinter, openpyxl] Python GUI Project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  <a:endParaRPr lang="en-US" sz="4399" b="1" u="sng">
              <a:solidFill>
                <a:srgbClr val="191919"/>
              </a:solidFill>
              <a:latin typeface="Khand Medium"/>
              <a:ea typeface="Khand Medium"/>
              <a:cs typeface="Khand Medium"/>
              <a:sym typeface="Khand Medium"/>
              <a:hlinkClick r:id="rId3" tooltip="https://youtu.be/8m4uDS_nyCk?si=G0PStO7G0t3XQLad"/>
            </a:endParaRPr>
          </a:p>
          <a:p>
            <a:pPr marL="949951" lvl="1" indent="-474975" algn="l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sz="4399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Theme use: from GitHub: </a:t>
            </a:r>
            <a:r>
              <a:rPr lang="en-US" sz="4399" b="1" u="sng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  <a:hlinkClick r:id="rId4" tooltip="https://github.com/rdbende/Forest-ttk-theme"/>
              </a:rPr>
              <a:t>Forest-ttk-theme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  <a:endParaRPr lang="en-US" sz="4399" b="1" u="sng">
              <a:solidFill>
                <a:srgbClr val="191919"/>
              </a:solidFill>
              <a:latin typeface="Khand Medium"/>
              <a:ea typeface="Khand Medium"/>
              <a:cs typeface="Khand Medium"/>
              <a:sym typeface="Khand Medium"/>
              <a:hlinkClick r:id="rId4" tooltip="https://github.com/rdbende/Forest-ttk-theme"/>
            </a:endParaRPr>
          </a:p>
          <a:p>
            <a:pPr marL="949951" lvl="1" indent="-474975" algn="l">
              <a:lnSpc>
                <a:spcPts val="5279"/>
              </a:lnSpc>
              <a:spcBef>
                <a:spcPct val="0"/>
              </a:spcBef>
              <a:buFont typeface="Arial"/>
              <a:buChar char="•"/>
            </a:pPr>
            <a:r>
              <a:rPr lang="en-US" sz="4399" b="1">
                <a:solidFill>
                  <a:srgbClr val="191919"/>
                </a:solidFill>
                <a:latin typeface="Khand Medium"/>
                <a:ea typeface="Khand Medium"/>
                <a:cs typeface="Khand Medium"/>
                <a:sym typeface="Khand Medium"/>
              </a:rPr>
              <a:t>Slide: https://slidesgo.com/theme/inventory-control-tools-consulting#search-storage&amp;position-6&amp;results-9&amp;rs=search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  <a:endParaRPr lang="en-US" sz="4399" b="1">
              <a:solidFill>
                <a:srgbClr val="191919"/>
              </a:solidFill>
              <a:latin typeface="Khand Medium"/>
              <a:ea typeface="Khand Medium"/>
              <a:cs typeface="Khand Medium"/>
              <a:sym typeface="Kh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Khand Bold</vt:lpstr>
      <vt:lpstr>Arimo Bold</vt:lpstr>
      <vt:lpstr>Arimo</vt:lpstr>
      <vt:lpstr>Khand</vt:lpstr>
      <vt:lpstr>Arial</vt:lpstr>
      <vt:lpstr>Calibri</vt:lpstr>
      <vt:lpstr>Khand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inventory-control-tools-consulting.pptx</dc:title>
  <cp:lastModifiedBy>Noreasakpheak ROTH</cp:lastModifiedBy>
  <cp:revision>3</cp:revision>
  <dcterms:created xsi:type="dcterms:W3CDTF">2006-08-16T00:00:00Z</dcterms:created>
  <dcterms:modified xsi:type="dcterms:W3CDTF">2024-12-02T13:03:30Z</dcterms:modified>
  <dc:identifier>DAGX97QWDcc</dc:identifier>
</cp:coreProperties>
</file>