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69" r:id="rId6"/>
    <p:sldId id="270" r:id="rId7"/>
    <p:sldId id="260" r:id="rId8"/>
    <p:sldId id="266" r:id="rId9"/>
    <p:sldId id="267" r:id="rId10"/>
    <p:sldId id="271" r:id="rId11"/>
    <p:sldId id="272" r:id="rId12"/>
    <p:sldId id="273" r:id="rId13"/>
    <p:sldId id="261" r:id="rId14"/>
    <p:sldId id="27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76604D"/>
    <a:srgbClr val="FFFC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een V" userId="dbad792fbaba24c3" providerId="LiveId" clId="{4236AEA5-FB85-42B7-8552-9D1A38FCAA6D}"/>
    <pc:docChg chg="undo custSel addSld delSld modSld sldOrd modMainMaster">
      <pc:chgData name="Noreen V" userId="dbad792fbaba24c3" providerId="LiveId" clId="{4236AEA5-FB85-42B7-8552-9D1A38FCAA6D}" dt="2022-07-07T15:50:05.453" v="2945" actId="20577"/>
      <pc:docMkLst>
        <pc:docMk/>
      </pc:docMkLst>
      <pc:sldChg chg="modSp mod modTransition setBg">
        <pc:chgData name="Noreen V" userId="dbad792fbaba24c3" providerId="LiveId" clId="{4236AEA5-FB85-42B7-8552-9D1A38FCAA6D}" dt="2022-07-05T17:42:21.936" v="2876" actId="114"/>
        <pc:sldMkLst>
          <pc:docMk/>
          <pc:sldMk cId="3639594198" sldId="256"/>
        </pc:sldMkLst>
        <pc:spChg chg="mod">
          <ac:chgData name="Noreen V" userId="dbad792fbaba24c3" providerId="LiveId" clId="{4236AEA5-FB85-42B7-8552-9D1A38FCAA6D}" dt="2022-05-16T07:24:30.850" v="968" actId="1076"/>
          <ac:spMkLst>
            <pc:docMk/>
            <pc:sldMk cId="3639594198" sldId="256"/>
            <ac:spMk id="2" creationId="{01CBC0B7-B55D-01FA-D12C-DC48A5286284}"/>
          </ac:spMkLst>
        </pc:spChg>
        <pc:spChg chg="mod">
          <ac:chgData name="Noreen V" userId="dbad792fbaba24c3" providerId="LiveId" clId="{4236AEA5-FB85-42B7-8552-9D1A38FCAA6D}" dt="2022-07-05T17:42:21.936" v="2876" actId="114"/>
          <ac:spMkLst>
            <pc:docMk/>
            <pc:sldMk cId="3639594198" sldId="256"/>
            <ac:spMk id="3" creationId="{2D2099AC-D8DA-553B-9346-0A77B45FA160}"/>
          </ac:spMkLst>
        </pc:spChg>
      </pc:sldChg>
      <pc:sldChg chg="addSp delSp modSp mod modTransition setBg">
        <pc:chgData name="Noreen V" userId="dbad792fbaba24c3" providerId="LiveId" clId="{4236AEA5-FB85-42B7-8552-9D1A38FCAA6D}" dt="2022-07-05T17:40:59.905" v="2847" actId="122"/>
        <pc:sldMkLst>
          <pc:docMk/>
          <pc:sldMk cId="4157298347" sldId="257"/>
        </pc:sldMkLst>
        <pc:spChg chg="del mod">
          <ac:chgData name="Noreen V" userId="dbad792fbaba24c3" providerId="LiveId" clId="{4236AEA5-FB85-42B7-8552-9D1A38FCAA6D}" dt="2022-07-05T06:57:22.196" v="2108" actId="478"/>
          <ac:spMkLst>
            <pc:docMk/>
            <pc:sldMk cId="4157298347" sldId="257"/>
            <ac:spMk id="2" creationId="{D0DA71E7-FDE7-F73A-99BB-E83527E4C116}"/>
          </ac:spMkLst>
        </pc:spChg>
        <pc:spChg chg="mod">
          <ac:chgData name="Noreen V" userId="dbad792fbaba24c3" providerId="LiveId" clId="{4236AEA5-FB85-42B7-8552-9D1A38FCAA6D}" dt="2022-07-05T17:40:59.905" v="2847" actId="122"/>
          <ac:spMkLst>
            <pc:docMk/>
            <pc:sldMk cId="4157298347" sldId="257"/>
            <ac:spMk id="3" creationId="{1FDCC7C0-E096-7C1D-9AD7-998A74AC7165}"/>
          </ac:spMkLst>
        </pc:spChg>
        <pc:spChg chg="add mod">
          <ac:chgData name="Noreen V" userId="dbad792fbaba24c3" providerId="LiveId" clId="{4236AEA5-FB85-42B7-8552-9D1A38FCAA6D}" dt="2022-07-05T09:10:32.141" v="2819" actId="115"/>
          <ac:spMkLst>
            <pc:docMk/>
            <pc:sldMk cId="4157298347" sldId="257"/>
            <ac:spMk id="5" creationId="{A8AA98F6-BF56-7C12-F4DD-4DA601CB458C}"/>
          </ac:spMkLst>
        </pc:spChg>
      </pc:sldChg>
      <pc:sldChg chg="modSp mod modTransition setBg">
        <pc:chgData name="Noreen V" userId="dbad792fbaba24c3" providerId="LiveId" clId="{4236AEA5-FB85-42B7-8552-9D1A38FCAA6D}" dt="2022-07-06T18:00:31.004" v="2902" actId="404"/>
        <pc:sldMkLst>
          <pc:docMk/>
          <pc:sldMk cId="2738516422" sldId="258"/>
        </pc:sldMkLst>
        <pc:spChg chg="mod">
          <ac:chgData name="Noreen V" userId="dbad792fbaba24c3" providerId="LiveId" clId="{4236AEA5-FB85-42B7-8552-9D1A38FCAA6D}" dt="2022-05-23T09:14:06.362" v="1356" actId="115"/>
          <ac:spMkLst>
            <pc:docMk/>
            <pc:sldMk cId="2738516422" sldId="258"/>
            <ac:spMk id="2" creationId="{CA5B7DDD-316C-C7ED-888D-24D7B84CE707}"/>
          </ac:spMkLst>
        </pc:spChg>
        <pc:spChg chg="mod">
          <ac:chgData name="Noreen V" userId="dbad792fbaba24c3" providerId="LiveId" clId="{4236AEA5-FB85-42B7-8552-9D1A38FCAA6D}" dt="2022-07-06T18:00:31.004" v="2902" actId="404"/>
          <ac:spMkLst>
            <pc:docMk/>
            <pc:sldMk cId="2738516422" sldId="258"/>
            <ac:spMk id="3" creationId="{292694C8-F5C6-7CC7-89F2-75FC9378A4EB}"/>
          </ac:spMkLst>
        </pc:spChg>
      </pc:sldChg>
      <pc:sldChg chg="modSp mod ord modTransition setBg">
        <pc:chgData name="Noreen V" userId="dbad792fbaba24c3" providerId="LiveId" clId="{4236AEA5-FB85-42B7-8552-9D1A38FCAA6D}" dt="2022-07-05T08:53:52.129" v="2523" actId="404"/>
        <pc:sldMkLst>
          <pc:docMk/>
          <pc:sldMk cId="2686496661" sldId="260"/>
        </pc:sldMkLst>
        <pc:spChg chg="mod">
          <ac:chgData name="Noreen V" userId="dbad792fbaba24c3" providerId="LiveId" clId="{4236AEA5-FB85-42B7-8552-9D1A38FCAA6D}" dt="2022-05-31T06:41:29.792" v="1397" actId="1076"/>
          <ac:spMkLst>
            <pc:docMk/>
            <pc:sldMk cId="2686496661" sldId="260"/>
            <ac:spMk id="2" creationId="{984EC445-3AEA-712B-453A-490845E98510}"/>
          </ac:spMkLst>
        </pc:spChg>
        <pc:spChg chg="mod">
          <ac:chgData name="Noreen V" userId="dbad792fbaba24c3" providerId="LiveId" clId="{4236AEA5-FB85-42B7-8552-9D1A38FCAA6D}" dt="2022-07-05T08:53:52.129" v="2523" actId="404"/>
          <ac:spMkLst>
            <pc:docMk/>
            <pc:sldMk cId="2686496661" sldId="260"/>
            <ac:spMk id="3" creationId="{1C1AA336-D261-257D-583B-85893B3584C7}"/>
          </ac:spMkLst>
        </pc:spChg>
      </pc:sldChg>
      <pc:sldChg chg="addSp delSp modSp mod modTransition setBg">
        <pc:chgData name="Noreen V" userId="dbad792fbaba24c3" providerId="LiveId" clId="{4236AEA5-FB85-42B7-8552-9D1A38FCAA6D}" dt="2022-07-05T09:08:13.377" v="2812" actId="6549"/>
        <pc:sldMkLst>
          <pc:docMk/>
          <pc:sldMk cId="736560832" sldId="261"/>
        </pc:sldMkLst>
        <pc:spChg chg="mod">
          <ac:chgData name="Noreen V" userId="dbad792fbaba24c3" providerId="LiveId" clId="{4236AEA5-FB85-42B7-8552-9D1A38FCAA6D}" dt="2022-05-23T09:15:07.548" v="1363" actId="115"/>
          <ac:spMkLst>
            <pc:docMk/>
            <pc:sldMk cId="736560832" sldId="261"/>
            <ac:spMk id="2" creationId="{8BAC59CC-5C86-B1F0-E705-BED044A135E7}"/>
          </ac:spMkLst>
        </pc:spChg>
        <pc:spChg chg="mod">
          <ac:chgData name="Noreen V" userId="dbad792fbaba24c3" providerId="LiveId" clId="{4236AEA5-FB85-42B7-8552-9D1A38FCAA6D}" dt="2022-07-05T09:08:13.377" v="2812" actId="6549"/>
          <ac:spMkLst>
            <pc:docMk/>
            <pc:sldMk cId="736560832" sldId="261"/>
            <ac:spMk id="3" creationId="{BF2C9949-BD85-9627-6C61-7ECE754E555A}"/>
          </ac:spMkLst>
        </pc:spChg>
        <pc:spChg chg="add mod">
          <ac:chgData name="Noreen V" userId="dbad792fbaba24c3" providerId="LiveId" clId="{4236AEA5-FB85-42B7-8552-9D1A38FCAA6D}" dt="2022-05-16T12:19:29.765" v="1270" actId="1076"/>
          <ac:spMkLst>
            <pc:docMk/>
            <pc:sldMk cId="736560832" sldId="261"/>
            <ac:spMk id="4" creationId="{1A9D540E-EE3B-F752-C59C-3261E6AABD4F}"/>
          </ac:spMkLst>
        </pc:spChg>
        <pc:spChg chg="add del">
          <ac:chgData name="Noreen V" userId="dbad792fbaba24c3" providerId="LiveId" clId="{4236AEA5-FB85-42B7-8552-9D1A38FCAA6D}" dt="2022-07-05T05:27:12.315" v="2068" actId="22"/>
          <ac:spMkLst>
            <pc:docMk/>
            <pc:sldMk cId="736560832" sldId="261"/>
            <ac:spMk id="6" creationId="{45D0FD05-0FB5-825B-273B-286FFFAD26D0}"/>
          </ac:spMkLst>
        </pc:spChg>
      </pc:sldChg>
      <pc:sldChg chg="del">
        <pc:chgData name="Noreen V" userId="dbad792fbaba24c3" providerId="LiveId" clId="{4236AEA5-FB85-42B7-8552-9D1A38FCAA6D}" dt="2022-05-16T06:19:19.091" v="92" actId="47"/>
        <pc:sldMkLst>
          <pc:docMk/>
          <pc:sldMk cId="2969955281" sldId="263"/>
        </pc:sldMkLst>
      </pc:sldChg>
      <pc:sldChg chg="modSp mod modTransition">
        <pc:chgData name="Noreen V" userId="dbad792fbaba24c3" providerId="LiveId" clId="{4236AEA5-FB85-42B7-8552-9D1A38FCAA6D}" dt="2022-05-23T05:44:36.263" v="1339"/>
        <pc:sldMkLst>
          <pc:docMk/>
          <pc:sldMk cId="829150470" sldId="265"/>
        </pc:sldMkLst>
        <pc:spChg chg="mod">
          <ac:chgData name="Noreen V" userId="dbad792fbaba24c3" providerId="LiveId" clId="{4236AEA5-FB85-42B7-8552-9D1A38FCAA6D}" dt="2022-05-16T07:17:19.469" v="798" actId="207"/>
          <ac:spMkLst>
            <pc:docMk/>
            <pc:sldMk cId="829150470" sldId="265"/>
            <ac:spMk id="2" creationId="{EAE32A27-A60B-271C-E863-12A407CC90A0}"/>
          </ac:spMkLst>
        </pc:spChg>
      </pc:sldChg>
      <pc:sldChg chg="modSp mod modTransition setBg">
        <pc:chgData name="Noreen V" userId="dbad792fbaba24c3" providerId="LiveId" clId="{4236AEA5-FB85-42B7-8552-9D1A38FCAA6D}" dt="2022-07-05T08:55:46.819" v="2525" actId="115"/>
        <pc:sldMkLst>
          <pc:docMk/>
          <pc:sldMk cId="507066415" sldId="266"/>
        </pc:sldMkLst>
        <pc:spChg chg="mod">
          <ac:chgData name="Noreen V" userId="dbad792fbaba24c3" providerId="LiveId" clId="{4236AEA5-FB85-42B7-8552-9D1A38FCAA6D}" dt="2022-07-05T08:55:46.819" v="2525" actId="115"/>
          <ac:spMkLst>
            <pc:docMk/>
            <pc:sldMk cId="507066415" sldId="266"/>
            <ac:spMk id="3" creationId="{B605EAE7-FA47-44B9-A62D-13CDF47B07D9}"/>
          </ac:spMkLst>
        </pc:spChg>
      </pc:sldChg>
      <pc:sldChg chg="modSp mod modTransition setBg">
        <pc:chgData name="Noreen V" userId="dbad792fbaba24c3" providerId="LiveId" clId="{4236AEA5-FB85-42B7-8552-9D1A38FCAA6D}" dt="2022-07-05T08:57:08.993" v="2528" actId="6549"/>
        <pc:sldMkLst>
          <pc:docMk/>
          <pc:sldMk cId="4257679376" sldId="267"/>
        </pc:sldMkLst>
        <pc:spChg chg="mod">
          <ac:chgData name="Noreen V" userId="dbad792fbaba24c3" providerId="LiveId" clId="{4236AEA5-FB85-42B7-8552-9D1A38FCAA6D}" dt="2022-07-05T08:57:08.993" v="2528" actId="6549"/>
          <ac:spMkLst>
            <pc:docMk/>
            <pc:sldMk cId="4257679376" sldId="267"/>
            <ac:spMk id="3" creationId="{2B068EF3-A38E-D598-43A2-A4E54923541C}"/>
          </ac:spMkLst>
        </pc:spChg>
      </pc:sldChg>
      <pc:sldChg chg="modSp del mod">
        <pc:chgData name="Noreen V" userId="dbad792fbaba24c3" providerId="LiveId" clId="{4236AEA5-FB85-42B7-8552-9D1A38FCAA6D}" dt="2022-05-16T07:28:18.240" v="1014" actId="47"/>
        <pc:sldMkLst>
          <pc:docMk/>
          <pc:sldMk cId="1774476551" sldId="268"/>
        </pc:sldMkLst>
        <pc:spChg chg="mod">
          <ac:chgData name="Noreen V" userId="dbad792fbaba24c3" providerId="LiveId" clId="{4236AEA5-FB85-42B7-8552-9D1A38FCAA6D}" dt="2022-05-16T07:28:11.461" v="1013" actId="5793"/>
          <ac:spMkLst>
            <pc:docMk/>
            <pc:sldMk cId="1774476551" sldId="268"/>
            <ac:spMk id="3" creationId="{F288557C-C58C-DF6A-CA92-EEDCBA084ED6}"/>
          </ac:spMkLst>
        </pc:spChg>
      </pc:sldChg>
      <pc:sldChg chg="modSp new mod modTransition setBg">
        <pc:chgData name="Noreen V" userId="dbad792fbaba24c3" providerId="LiveId" clId="{4236AEA5-FB85-42B7-8552-9D1A38FCAA6D}" dt="2022-05-23T09:14:16.381" v="1357" actId="115"/>
        <pc:sldMkLst>
          <pc:docMk/>
          <pc:sldMk cId="3084955477" sldId="269"/>
        </pc:sldMkLst>
        <pc:spChg chg="mod">
          <ac:chgData name="Noreen V" userId="dbad792fbaba24c3" providerId="LiveId" clId="{4236AEA5-FB85-42B7-8552-9D1A38FCAA6D}" dt="2022-05-23T09:14:16.381" v="1357" actId="115"/>
          <ac:spMkLst>
            <pc:docMk/>
            <pc:sldMk cId="3084955477" sldId="269"/>
            <ac:spMk id="2" creationId="{3ACD81EB-E592-8219-B050-52887B23171A}"/>
          </ac:spMkLst>
        </pc:spChg>
        <pc:spChg chg="mod">
          <ac:chgData name="Noreen V" userId="dbad792fbaba24c3" providerId="LiveId" clId="{4236AEA5-FB85-42B7-8552-9D1A38FCAA6D}" dt="2022-05-23T05:04:04.160" v="1275" actId="20577"/>
          <ac:spMkLst>
            <pc:docMk/>
            <pc:sldMk cId="3084955477" sldId="269"/>
            <ac:spMk id="3" creationId="{3C90F32B-200A-B1D5-9BEE-69229EB8D1DC}"/>
          </ac:spMkLst>
        </pc:spChg>
      </pc:sldChg>
      <pc:sldChg chg="modSp new mod modTransition setBg">
        <pc:chgData name="Noreen V" userId="dbad792fbaba24c3" providerId="LiveId" clId="{4236AEA5-FB85-42B7-8552-9D1A38FCAA6D}" dt="2022-05-23T09:52:02.157" v="1368" actId="1076"/>
        <pc:sldMkLst>
          <pc:docMk/>
          <pc:sldMk cId="3654361777" sldId="270"/>
        </pc:sldMkLst>
        <pc:spChg chg="mod">
          <ac:chgData name="Noreen V" userId="dbad792fbaba24c3" providerId="LiveId" clId="{4236AEA5-FB85-42B7-8552-9D1A38FCAA6D}" dt="2022-05-23T09:51:56.151" v="1367" actId="1076"/>
          <ac:spMkLst>
            <pc:docMk/>
            <pc:sldMk cId="3654361777" sldId="270"/>
            <ac:spMk id="2" creationId="{35D38661-24B6-495C-4203-B753C36B0F09}"/>
          </ac:spMkLst>
        </pc:spChg>
        <pc:spChg chg="mod">
          <ac:chgData name="Noreen V" userId="dbad792fbaba24c3" providerId="LiveId" clId="{4236AEA5-FB85-42B7-8552-9D1A38FCAA6D}" dt="2022-05-23T09:52:02.157" v="1368" actId="1076"/>
          <ac:spMkLst>
            <pc:docMk/>
            <pc:sldMk cId="3654361777" sldId="270"/>
            <ac:spMk id="3" creationId="{E3BCFED2-1473-74C3-58F8-2AA70FA9398F}"/>
          </ac:spMkLst>
        </pc:spChg>
      </pc:sldChg>
      <pc:sldChg chg="delSp modSp new mod modTransition setBg">
        <pc:chgData name="Noreen V" userId="dbad792fbaba24c3" providerId="LiveId" clId="{4236AEA5-FB85-42B7-8552-9D1A38FCAA6D}" dt="2022-05-23T05:44:36.263" v="1339"/>
        <pc:sldMkLst>
          <pc:docMk/>
          <pc:sldMk cId="1653967656" sldId="271"/>
        </pc:sldMkLst>
        <pc:spChg chg="del">
          <ac:chgData name="Noreen V" userId="dbad792fbaba24c3" providerId="LiveId" clId="{4236AEA5-FB85-42B7-8552-9D1A38FCAA6D}" dt="2022-05-16T07:28:38.513" v="1016" actId="478"/>
          <ac:spMkLst>
            <pc:docMk/>
            <pc:sldMk cId="1653967656" sldId="271"/>
            <ac:spMk id="2" creationId="{73EDF261-2483-ABA8-A928-4BADD877EE41}"/>
          </ac:spMkLst>
        </pc:spChg>
        <pc:spChg chg="mod">
          <ac:chgData name="Noreen V" userId="dbad792fbaba24c3" providerId="LiveId" clId="{4236AEA5-FB85-42B7-8552-9D1A38FCAA6D}" dt="2022-05-16T07:29:58.593" v="1046" actId="115"/>
          <ac:spMkLst>
            <pc:docMk/>
            <pc:sldMk cId="1653967656" sldId="271"/>
            <ac:spMk id="3" creationId="{0D3C135B-0961-F10A-CEF3-F06D848BA37E}"/>
          </ac:spMkLst>
        </pc:spChg>
      </pc:sldChg>
      <pc:sldChg chg="new del">
        <pc:chgData name="Noreen V" userId="dbad792fbaba24c3" providerId="LiveId" clId="{4236AEA5-FB85-42B7-8552-9D1A38FCAA6D}" dt="2022-05-31T06:42:17.652" v="1414" actId="680"/>
        <pc:sldMkLst>
          <pc:docMk/>
          <pc:sldMk cId="1818901978" sldId="272"/>
        </pc:sldMkLst>
      </pc:sldChg>
      <pc:sldChg chg="modSp add mod">
        <pc:chgData name="Noreen V" userId="dbad792fbaba24c3" providerId="LiveId" clId="{4236AEA5-FB85-42B7-8552-9D1A38FCAA6D}" dt="2022-07-07T15:47:27.441" v="2915" actId="20577"/>
        <pc:sldMkLst>
          <pc:docMk/>
          <pc:sldMk cId="4282804561" sldId="272"/>
        </pc:sldMkLst>
        <pc:spChg chg="mod">
          <ac:chgData name="Noreen V" userId="dbad792fbaba24c3" providerId="LiveId" clId="{4236AEA5-FB85-42B7-8552-9D1A38FCAA6D}" dt="2022-07-07T15:47:27.441" v="2915" actId="20577"/>
          <ac:spMkLst>
            <pc:docMk/>
            <pc:sldMk cId="4282804561" sldId="272"/>
            <ac:spMk id="3" creationId="{0D3C135B-0961-F10A-CEF3-F06D848BA37E}"/>
          </ac:spMkLst>
        </pc:spChg>
      </pc:sldChg>
      <pc:sldChg chg="new del">
        <pc:chgData name="Noreen V" userId="dbad792fbaba24c3" providerId="LiveId" clId="{4236AEA5-FB85-42B7-8552-9D1A38FCAA6D}" dt="2022-05-31T06:49:21.360" v="1515" actId="680"/>
        <pc:sldMkLst>
          <pc:docMk/>
          <pc:sldMk cId="2056608066" sldId="273"/>
        </pc:sldMkLst>
      </pc:sldChg>
      <pc:sldChg chg="modSp add mod">
        <pc:chgData name="Noreen V" userId="dbad792fbaba24c3" providerId="LiveId" clId="{4236AEA5-FB85-42B7-8552-9D1A38FCAA6D}" dt="2022-07-07T15:50:05.453" v="2945" actId="20577"/>
        <pc:sldMkLst>
          <pc:docMk/>
          <pc:sldMk cId="2057567580" sldId="273"/>
        </pc:sldMkLst>
        <pc:spChg chg="mod">
          <ac:chgData name="Noreen V" userId="dbad792fbaba24c3" providerId="LiveId" clId="{4236AEA5-FB85-42B7-8552-9D1A38FCAA6D}" dt="2022-07-07T15:50:05.453" v="2945" actId="20577"/>
          <ac:spMkLst>
            <pc:docMk/>
            <pc:sldMk cId="2057567580" sldId="273"/>
            <ac:spMk id="3" creationId="{0D3C135B-0961-F10A-CEF3-F06D848BA37E}"/>
          </ac:spMkLst>
        </pc:spChg>
      </pc:sldChg>
      <pc:sldChg chg="delSp modSp add mod">
        <pc:chgData name="Noreen V" userId="dbad792fbaba24c3" providerId="LiveId" clId="{4236AEA5-FB85-42B7-8552-9D1A38FCAA6D}" dt="2022-07-05T05:29:00.315" v="2106" actId="12"/>
        <pc:sldMkLst>
          <pc:docMk/>
          <pc:sldMk cId="2605831432" sldId="274"/>
        </pc:sldMkLst>
        <pc:spChg chg="mod">
          <ac:chgData name="Noreen V" userId="dbad792fbaba24c3" providerId="LiveId" clId="{4236AEA5-FB85-42B7-8552-9D1A38FCAA6D}" dt="2022-07-05T05:28:00.373" v="2094"/>
          <ac:spMkLst>
            <pc:docMk/>
            <pc:sldMk cId="2605831432" sldId="274"/>
            <ac:spMk id="2" creationId="{8BAC59CC-5C86-B1F0-E705-BED044A135E7}"/>
          </ac:spMkLst>
        </pc:spChg>
        <pc:spChg chg="mod">
          <ac:chgData name="Noreen V" userId="dbad792fbaba24c3" providerId="LiveId" clId="{4236AEA5-FB85-42B7-8552-9D1A38FCAA6D}" dt="2022-07-05T05:29:00.315" v="2106" actId="12"/>
          <ac:spMkLst>
            <pc:docMk/>
            <pc:sldMk cId="2605831432" sldId="274"/>
            <ac:spMk id="3" creationId="{BF2C9949-BD85-9627-6C61-7ECE754E555A}"/>
          </ac:spMkLst>
        </pc:spChg>
        <pc:spChg chg="del">
          <ac:chgData name="Noreen V" userId="dbad792fbaba24c3" providerId="LiveId" clId="{4236AEA5-FB85-42B7-8552-9D1A38FCAA6D}" dt="2022-07-05T05:27:29.360" v="2070" actId="478"/>
          <ac:spMkLst>
            <pc:docMk/>
            <pc:sldMk cId="2605831432" sldId="274"/>
            <ac:spMk id="4" creationId="{1A9D540E-EE3B-F752-C59C-3261E6AABD4F}"/>
          </ac:spMkLst>
        </pc:spChg>
      </pc:sldChg>
      <pc:sldChg chg="new del">
        <pc:chgData name="Noreen V" userId="dbad792fbaba24c3" providerId="LiveId" clId="{4236AEA5-FB85-42B7-8552-9D1A38FCAA6D}" dt="2022-07-05T05:27:04.524" v="2066" actId="680"/>
        <pc:sldMkLst>
          <pc:docMk/>
          <pc:sldMk cId="3382384420" sldId="274"/>
        </pc:sldMkLst>
      </pc:sldChg>
      <pc:sldChg chg="modSp add mod">
        <pc:chgData name="Noreen V" userId="dbad792fbaba24c3" providerId="LiveId" clId="{4236AEA5-FB85-42B7-8552-9D1A38FCAA6D}" dt="2022-07-06T18:07:02.278" v="2909" actId="403"/>
        <pc:sldMkLst>
          <pc:docMk/>
          <pc:sldMk cId="4182374351" sldId="275"/>
        </pc:sldMkLst>
        <pc:spChg chg="mod">
          <ac:chgData name="Noreen V" userId="dbad792fbaba24c3" providerId="LiveId" clId="{4236AEA5-FB85-42B7-8552-9D1A38FCAA6D}" dt="2022-07-06T18:06:50.196" v="2907" actId="14100"/>
          <ac:spMkLst>
            <pc:docMk/>
            <pc:sldMk cId="4182374351" sldId="275"/>
            <ac:spMk id="2" creationId="{D0DA71E7-FDE7-F73A-99BB-E83527E4C116}"/>
          </ac:spMkLst>
        </pc:spChg>
        <pc:spChg chg="mod">
          <ac:chgData name="Noreen V" userId="dbad792fbaba24c3" providerId="LiveId" clId="{4236AEA5-FB85-42B7-8552-9D1A38FCAA6D}" dt="2022-07-06T18:07:02.278" v="2909" actId="403"/>
          <ac:spMkLst>
            <pc:docMk/>
            <pc:sldMk cId="4182374351" sldId="275"/>
            <ac:spMk id="3" creationId="{1FDCC7C0-E096-7C1D-9AD7-998A74AC7165}"/>
          </ac:spMkLst>
        </pc:spChg>
      </pc:sldChg>
      <pc:sldMasterChg chg="modTransition modSldLayout">
        <pc:chgData name="Noreen V" userId="dbad792fbaba24c3" providerId="LiveId" clId="{4236AEA5-FB85-42B7-8552-9D1A38FCAA6D}" dt="2022-05-23T05:44:36.263" v="1339"/>
        <pc:sldMasterMkLst>
          <pc:docMk/>
          <pc:sldMasterMk cId="3263555009" sldId="2147483648"/>
        </pc:sldMasterMkLst>
        <pc:sldLayoutChg chg="modTransition">
          <pc:chgData name="Noreen V" userId="dbad792fbaba24c3" providerId="LiveId" clId="{4236AEA5-FB85-42B7-8552-9D1A38FCAA6D}" dt="2022-05-23T05:44:36.263" v="1339"/>
          <pc:sldLayoutMkLst>
            <pc:docMk/>
            <pc:sldMasterMk cId="3263555009" sldId="2147483648"/>
            <pc:sldLayoutMk cId="2392887214" sldId="2147483649"/>
          </pc:sldLayoutMkLst>
        </pc:sldLayoutChg>
        <pc:sldLayoutChg chg="modTransition">
          <pc:chgData name="Noreen V" userId="dbad792fbaba24c3" providerId="LiveId" clId="{4236AEA5-FB85-42B7-8552-9D1A38FCAA6D}" dt="2022-05-23T05:44:36.263" v="1339"/>
          <pc:sldLayoutMkLst>
            <pc:docMk/>
            <pc:sldMasterMk cId="3263555009" sldId="2147483648"/>
            <pc:sldLayoutMk cId="3020586317" sldId="2147483650"/>
          </pc:sldLayoutMkLst>
        </pc:sldLayoutChg>
        <pc:sldLayoutChg chg="modTransition">
          <pc:chgData name="Noreen V" userId="dbad792fbaba24c3" providerId="LiveId" clId="{4236AEA5-FB85-42B7-8552-9D1A38FCAA6D}" dt="2022-05-23T05:44:36.263" v="1339"/>
          <pc:sldLayoutMkLst>
            <pc:docMk/>
            <pc:sldMasterMk cId="3263555009" sldId="2147483648"/>
            <pc:sldLayoutMk cId="2841097875" sldId="2147483651"/>
          </pc:sldLayoutMkLst>
        </pc:sldLayoutChg>
        <pc:sldLayoutChg chg="modTransition">
          <pc:chgData name="Noreen V" userId="dbad792fbaba24c3" providerId="LiveId" clId="{4236AEA5-FB85-42B7-8552-9D1A38FCAA6D}" dt="2022-05-23T05:44:36.263" v="1339"/>
          <pc:sldLayoutMkLst>
            <pc:docMk/>
            <pc:sldMasterMk cId="3263555009" sldId="2147483648"/>
            <pc:sldLayoutMk cId="435397730" sldId="2147483652"/>
          </pc:sldLayoutMkLst>
        </pc:sldLayoutChg>
        <pc:sldLayoutChg chg="modTransition">
          <pc:chgData name="Noreen V" userId="dbad792fbaba24c3" providerId="LiveId" clId="{4236AEA5-FB85-42B7-8552-9D1A38FCAA6D}" dt="2022-05-23T05:44:36.263" v="1339"/>
          <pc:sldLayoutMkLst>
            <pc:docMk/>
            <pc:sldMasterMk cId="3263555009" sldId="2147483648"/>
            <pc:sldLayoutMk cId="3250155316" sldId="2147483653"/>
          </pc:sldLayoutMkLst>
        </pc:sldLayoutChg>
        <pc:sldLayoutChg chg="modTransition">
          <pc:chgData name="Noreen V" userId="dbad792fbaba24c3" providerId="LiveId" clId="{4236AEA5-FB85-42B7-8552-9D1A38FCAA6D}" dt="2022-05-23T05:44:36.263" v="1339"/>
          <pc:sldLayoutMkLst>
            <pc:docMk/>
            <pc:sldMasterMk cId="3263555009" sldId="2147483648"/>
            <pc:sldLayoutMk cId="844316329" sldId="2147483654"/>
          </pc:sldLayoutMkLst>
        </pc:sldLayoutChg>
        <pc:sldLayoutChg chg="modTransition">
          <pc:chgData name="Noreen V" userId="dbad792fbaba24c3" providerId="LiveId" clId="{4236AEA5-FB85-42B7-8552-9D1A38FCAA6D}" dt="2022-05-23T05:44:36.263" v="1339"/>
          <pc:sldLayoutMkLst>
            <pc:docMk/>
            <pc:sldMasterMk cId="3263555009" sldId="2147483648"/>
            <pc:sldLayoutMk cId="3698378030" sldId="2147483655"/>
          </pc:sldLayoutMkLst>
        </pc:sldLayoutChg>
        <pc:sldLayoutChg chg="modTransition">
          <pc:chgData name="Noreen V" userId="dbad792fbaba24c3" providerId="LiveId" clId="{4236AEA5-FB85-42B7-8552-9D1A38FCAA6D}" dt="2022-05-23T05:44:36.263" v="1339"/>
          <pc:sldLayoutMkLst>
            <pc:docMk/>
            <pc:sldMasterMk cId="3263555009" sldId="2147483648"/>
            <pc:sldLayoutMk cId="1548198071" sldId="2147483656"/>
          </pc:sldLayoutMkLst>
        </pc:sldLayoutChg>
        <pc:sldLayoutChg chg="modTransition">
          <pc:chgData name="Noreen V" userId="dbad792fbaba24c3" providerId="LiveId" clId="{4236AEA5-FB85-42B7-8552-9D1A38FCAA6D}" dt="2022-05-23T05:44:36.263" v="1339"/>
          <pc:sldLayoutMkLst>
            <pc:docMk/>
            <pc:sldMasterMk cId="3263555009" sldId="2147483648"/>
            <pc:sldLayoutMk cId="932872912" sldId="2147483657"/>
          </pc:sldLayoutMkLst>
        </pc:sldLayoutChg>
        <pc:sldLayoutChg chg="modTransition">
          <pc:chgData name="Noreen V" userId="dbad792fbaba24c3" providerId="LiveId" clId="{4236AEA5-FB85-42B7-8552-9D1A38FCAA6D}" dt="2022-05-23T05:44:36.263" v="1339"/>
          <pc:sldLayoutMkLst>
            <pc:docMk/>
            <pc:sldMasterMk cId="3263555009" sldId="2147483648"/>
            <pc:sldLayoutMk cId="4108014268" sldId="2147483658"/>
          </pc:sldLayoutMkLst>
        </pc:sldLayoutChg>
        <pc:sldLayoutChg chg="modTransition">
          <pc:chgData name="Noreen V" userId="dbad792fbaba24c3" providerId="LiveId" clId="{4236AEA5-FB85-42B7-8552-9D1A38FCAA6D}" dt="2022-05-23T05:44:36.263" v="1339"/>
          <pc:sldLayoutMkLst>
            <pc:docMk/>
            <pc:sldMasterMk cId="3263555009" sldId="2147483648"/>
            <pc:sldLayoutMk cId="406199516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C0FF-DC7E-DF2E-309D-DD8B3149B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7213D7-54AA-4107-9B44-D490D88D5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7A80B3-C846-6FCD-C23B-0FA7B5415433}"/>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41EF4587-CF4E-0A8E-B2E9-252A8D820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32687-813D-B185-9346-782D830487D9}"/>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239288721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0A87-2370-3199-210F-D63419B9A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9822C-277E-08DA-EB2B-2E4004776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F638A-60C8-9921-8CC2-89444A8382D2}"/>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CC9A5EAC-C002-3F71-8D17-676D331F9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D19153-F0F8-D4AA-1454-30A97AF0D588}"/>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10801426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35FFB-FBED-4D85-8285-E397B6E88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BBE31-C86D-175D-637A-F1BB3810F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278E9-F4B7-6CED-D78E-23F9F0DEB37B}"/>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5107CC28-03B6-F6FF-44D8-6D7FC58FC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D7A01-6F62-99F8-9168-73C60977F39C}"/>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06199516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DFA5-BF14-F1ED-1283-E83677C5D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498A0-20BC-D23C-B506-B6EB0DA7E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A8C61-8578-D332-7017-87FE6C3630F3}"/>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DEF15DB6-0DE7-1432-0616-3912C9912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D1009-ED59-535C-7B77-CE02715D3D51}"/>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02058631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74DD-F3F4-C358-579A-994F3AF9C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81E709-2E3A-CF4D-764F-A0ADF7398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BE91C-C263-2CEF-3CAB-154413D75A53}"/>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294E5259-4F73-0A91-8771-1D5845916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37E9C-242A-4164-C95A-1C8D6B39826A}"/>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284109787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1CBB-F8D3-0637-9D77-A26114F5C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82D8E-AB5E-999E-5B6B-1640C168E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4AED49-282C-7635-1910-71573BE95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B9126B-658C-ECC0-5409-CC9C98F0F7F5}"/>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6" name="Footer Placeholder 5">
            <a:extLst>
              <a:ext uri="{FF2B5EF4-FFF2-40B4-BE49-F238E27FC236}">
                <a16:creationId xmlns:a16="http://schemas.microsoft.com/office/drawing/2014/main" id="{1BD8F112-D951-394B-D012-CD5CE25F6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5E6BA-B3BF-DA09-5545-E83869FDBFAE}"/>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43539773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7B58-56B1-6597-4F9D-D487C5B4B6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3234A-A30C-FD58-54CD-0895613DD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78EF1-8D3D-8A30-ED5F-7AA526E00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8B97D4-3ED4-2868-BEEA-0C3A0BCFF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D458C-C07A-8C12-232C-0C8CC065ED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9A97FF-EB80-FC01-6365-A861C7C53B8E}"/>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8" name="Footer Placeholder 7">
            <a:extLst>
              <a:ext uri="{FF2B5EF4-FFF2-40B4-BE49-F238E27FC236}">
                <a16:creationId xmlns:a16="http://schemas.microsoft.com/office/drawing/2014/main" id="{9B796BE0-6511-D1D0-B6EC-787854DEB8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4E4FA-6246-F472-9CDB-C8E976F36723}"/>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250155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D23B-8AA6-8E94-04A2-A08CA2BA05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1A6D38-9009-93CB-3F9D-9EAAF6B13801}"/>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4" name="Footer Placeholder 3">
            <a:extLst>
              <a:ext uri="{FF2B5EF4-FFF2-40B4-BE49-F238E27FC236}">
                <a16:creationId xmlns:a16="http://schemas.microsoft.com/office/drawing/2014/main" id="{19523E67-8A41-6B90-7830-3DBADA3A84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74FF0C-C858-14EB-F20F-50CAAF04D59A}"/>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84431632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2B625-40F3-B5A6-04B4-E37308449251}"/>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3" name="Footer Placeholder 2">
            <a:extLst>
              <a:ext uri="{FF2B5EF4-FFF2-40B4-BE49-F238E27FC236}">
                <a16:creationId xmlns:a16="http://schemas.microsoft.com/office/drawing/2014/main" id="{696A38E9-C25B-4D60-B370-ACAE1AB9B8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6A8492-52C8-D995-FF3F-E9001F28285C}"/>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369837803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3073-5C6D-9BB0-4F93-9930477A4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060E9-CA08-B2EF-D1A8-66EEBDB82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D56A64-8E32-1319-FFE6-364ADC6EC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E94CC-4C88-11F2-8B4D-F5B81390D267}"/>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6" name="Footer Placeholder 5">
            <a:extLst>
              <a:ext uri="{FF2B5EF4-FFF2-40B4-BE49-F238E27FC236}">
                <a16:creationId xmlns:a16="http://schemas.microsoft.com/office/drawing/2014/main" id="{94333191-5DA1-CA38-445C-D630FA416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858DB-D5B6-2A24-263A-1E73DA16BAEB}"/>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154819807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7FA-FD7A-03F1-6C7E-2350CAFEA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5BF23C-2007-B84A-8107-A9D73693C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C40AE2-FC89-5EA9-2E27-985F5072C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C1A66-8D53-3DC3-BDB1-85A42268ED39}"/>
              </a:ext>
            </a:extLst>
          </p:cNvPr>
          <p:cNvSpPr>
            <a:spLocks noGrp="1"/>
          </p:cNvSpPr>
          <p:nvPr>
            <p:ph type="dt" sz="half" idx="10"/>
          </p:nvPr>
        </p:nvSpPr>
        <p:spPr/>
        <p:txBody>
          <a:bodyPr/>
          <a:lstStyle/>
          <a:p>
            <a:fld id="{C53CFEBE-EC85-4122-B04D-63F8DA0189D5}" type="datetimeFigureOut">
              <a:rPr lang="en-IN" smtClean="0"/>
              <a:t>07-07-2022</a:t>
            </a:fld>
            <a:endParaRPr lang="en-IN"/>
          </a:p>
        </p:txBody>
      </p:sp>
      <p:sp>
        <p:nvSpPr>
          <p:cNvPr id="6" name="Footer Placeholder 5">
            <a:extLst>
              <a:ext uri="{FF2B5EF4-FFF2-40B4-BE49-F238E27FC236}">
                <a16:creationId xmlns:a16="http://schemas.microsoft.com/office/drawing/2014/main" id="{84CE18FD-E25C-1E18-1A82-3DAB6DCD3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10EAC-DA1E-F763-D274-7808F3608F88}"/>
              </a:ext>
            </a:extLst>
          </p:cNvPr>
          <p:cNvSpPr>
            <a:spLocks noGrp="1"/>
          </p:cNvSpPr>
          <p:nvPr>
            <p:ph type="sldNum" sz="quarter" idx="12"/>
          </p:nvPr>
        </p:nvSpPr>
        <p:spPr/>
        <p:txBody>
          <a:bodyPr/>
          <a:lstStyle/>
          <a:p>
            <a:fld id="{146F3135-98E7-43CC-B77B-71E6B5039797}" type="slidenum">
              <a:rPr lang="en-IN" smtClean="0"/>
              <a:t>‹#›</a:t>
            </a:fld>
            <a:endParaRPr lang="en-IN"/>
          </a:p>
        </p:txBody>
      </p:sp>
    </p:spTree>
    <p:extLst>
      <p:ext uri="{BB962C8B-B14F-4D97-AF65-F5344CB8AC3E}">
        <p14:creationId xmlns:p14="http://schemas.microsoft.com/office/powerpoint/2010/main" val="93287291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9CE12-481B-575A-B262-0CF7C108A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73213A-7E47-0E13-0D48-D8E99D140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1883A-B818-CE13-D0D9-6157A842F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CFEBE-EC85-4122-B04D-63F8DA0189D5}" type="datetimeFigureOut">
              <a:rPr lang="en-IN" smtClean="0"/>
              <a:t>07-07-2022</a:t>
            </a:fld>
            <a:endParaRPr lang="en-IN"/>
          </a:p>
        </p:txBody>
      </p:sp>
      <p:sp>
        <p:nvSpPr>
          <p:cNvPr id="5" name="Footer Placeholder 4">
            <a:extLst>
              <a:ext uri="{FF2B5EF4-FFF2-40B4-BE49-F238E27FC236}">
                <a16:creationId xmlns:a16="http://schemas.microsoft.com/office/drawing/2014/main" id="{106C1E30-D360-1C5A-BEF2-3ED99C8E5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EB7D03-833D-1714-1EAF-516E9B00B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3135-98E7-43CC-B77B-71E6B5039797}" type="slidenum">
              <a:rPr lang="en-IN" smtClean="0"/>
              <a:t>‹#›</a:t>
            </a:fld>
            <a:endParaRPr lang="en-IN"/>
          </a:p>
        </p:txBody>
      </p:sp>
    </p:spTree>
    <p:extLst>
      <p:ext uri="{BB962C8B-B14F-4D97-AF65-F5344CB8AC3E}">
        <p14:creationId xmlns:p14="http://schemas.microsoft.com/office/powerpoint/2010/main" val="326355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7000"/>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C0B7-B55D-01FA-D12C-DC48A5286284}"/>
              </a:ext>
            </a:extLst>
          </p:cNvPr>
          <p:cNvSpPr>
            <a:spLocks noGrp="1"/>
          </p:cNvSpPr>
          <p:nvPr>
            <p:ph type="ctrTitle"/>
          </p:nvPr>
        </p:nvSpPr>
        <p:spPr>
          <a:xfrm>
            <a:off x="1524000" y="1090612"/>
            <a:ext cx="9144000" cy="1909763"/>
          </a:xfrm>
          <a:solidFill>
            <a:schemeClr val="bg2">
              <a:lumMod val="90000"/>
              <a:alpha val="41000"/>
            </a:schemeClr>
          </a:solidFill>
          <a:effectLst>
            <a:glow rad="63500">
              <a:schemeClr val="accent4">
                <a:satMod val="175000"/>
                <a:alpha val="40000"/>
              </a:schemeClr>
            </a:glow>
          </a:effectLst>
        </p:spPr>
        <p:txBody>
          <a:bodyPr/>
          <a:lstStyle/>
          <a:p>
            <a:r>
              <a:rPr lang="en-US" b="1" dirty="0">
                <a:solidFill>
                  <a:srgbClr val="CC0000"/>
                </a:solidFill>
                <a:effectLst>
                  <a:outerShdw blurRad="38100" dist="38100" dir="2700000" algn="tl">
                    <a:srgbClr val="000000">
                      <a:alpha val="43137"/>
                    </a:srgbClr>
                  </a:outerShdw>
                </a:effectLst>
                <a:latin typeface="Bahnschrift" panose="020B0502040204020203" pitchFamily="34" charset="0"/>
              </a:rPr>
              <a:t>CANTEEN AUTOMATION SYSTEM IN ANDROID</a:t>
            </a:r>
            <a:endParaRPr lang="en-IN" b="1" dirty="0">
              <a:solidFill>
                <a:srgbClr val="CC0000"/>
              </a:solidFill>
              <a:effectLst>
                <a:outerShdw blurRad="38100" dist="38100" dir="2700000" algn="tl">
                  <a:srgbClr val="000000">
                    <a:alpha val="43137"/>
                  </a:srgbClr>
                </a:outerShdw>
              </a:effectLst>
              <a:latin typeface="Bahnschrift" panose="020B0502040204020203" pitchFamily="34" charset="0"/>
            </a:endParaRPr>
          </a:p>
        </p:txBody>
      </p:sp>
      <p:sp>
        <p:nvSpPr>
          <p:cNvPr id="3" name="Subtitle 2">
            <a:extLst>
              <a:ext uri="{FF2B5EF4-FFF2-40B4-BE49-F238E27FC236}">
                <a16:creationId xmlns:a16="http://schemas.microsoft.com/office/drawing/2014/main" id="{2D2099AC-D8DA-553B-9346-0A77B45FA160}"/>
              </a:ext>
            </a:extLst>
          </p:cNvPr>
          <p:cNvSpPr>
            <a:spLocks noGrp="1"/>
          </p:cNvSpPr>
          <p:nvPr>
            <p:ph type="subTitle" idx="1"/>
          </p:nvPr>
        </p:nvSpPr>
        <p:spPr>
          <a:xfrm>
            <a:off x="9888070" y="4697506"/>
            <a:ext cx="2330823" cy="2160495"/>
          </a:xfrm>
          <a:solidFill>
            <a:schemeClr val="bg1">
              <a:lumMod val="95000"/>
            </a:schemeClr>
          </a:solidFill>
          <a:effectLst>
            <a:glow>
              <a:schemeClr val="accent1">
                <a:alpha val="0"/>
              </a:schemeClr>
            </a:glow>
          </a:effectLst>
        </p:spPr>
        <p:txBody>
          <a:bodyPr>
            <a:normAutofit fontScale="70000" lnSpcReduction="20000"/>
          </a:bodyPr>
          <a:lstStyle/>
          <a:p>
            <a:pPr algn="l"/>
            <a:r>
              <a:rPr lang="en-US" dirty="0">
                <a:solidFill>
                  <a:schemeClr val="accent1">
                    <a:lumMod val="75000"/>
                  </a:schemeClr>
                </a:solidFill>
                <a:latin typeface="Times New Roman" panose="02020603050405020304" pitchFamily="18" charset="0"/>
                <a:cs typeface="Times New Roman" panose="02020603050405020304" pitchFamily="18" charset="0"/>
              </a:rPr>
              <a:t>Done  by: </a:t>
            </a:r>
            <a:r>
              <a:rPr lang="en-US" i="1" dirty="0">
                <a:solidFill>
                  <a:schemeClr val="accent1">
                    <a:lumMod val="75000"/>
                  </a:schemeClr>
                </a:solidFill>
                <a:latin typeface="Times New Roman" panose="02020603050405020304" pitchFamily="18" charset="0"/>
                <a:cs typeface="Times New Roman" panose="02020603050405020304" pitchFamily="18" charset="0"/>
              </a:rPr>
              <a:t>Noreen V    </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Roll no</a:t>
            </a:r>
            <a:r>
              <a:rPr lang="en-US" i="1" dirty="0">
                <a:solidFill>
                  <a:schemeClr val="accent1">
                    <a:lumMod val="75000"/>
                  </a:schemeClr>
                </a:solidFill>
                <a:latin typeface="Times New Roman" panose="02020603050405020304" pitchFamily="18" charset="0"/>
                <a:cs typeface="Times New Roman" panose="02020603050405020304" pitchFamily="18" charset="0"/>
              </a:rPr>
              <a:t>: 25</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Batch</a:t>
            </a:r>
            <a:r>
              <a:rPr lang="en-US" i="1" dirty="0">
                <a:solidFill>
                  <a:schemeClr val="accent1">
                    <a:lumMod val="75000"/>
                  </a:schemeClr>
                </a:solidFill>
                <a:latin typeface="Times New Roman" panose="02020603050405020304" pitchFamily="18" charset="0"/>
                <a:cs typeface="Times New Roman" panose="02020603050405020304" pitchFamily="18" charset="0"/>
              </a:rPr>
              <a:t>: B (S4) MCA</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Under the guidance of</a:t>
            </a:r>
            <a:r>
              <a:rPr lang="en-US" i="1" dirty="0">
                <a:solidFill>
                  <a:schemeClr val="accent1">
                    <a:lumMod val="75000"/>
                  </a:schemeClr>
                </a:solidFill>
                <a:latin typeface="Times New Roman" panose="02020603050405020304" pitchFamily="18" charset="0"/>
                <a:cs typeface="Times New Roman" panose="02020603050405020304" pitchFamily="18" charset="0"/>
              </a:rPr>
              <a:t>:</a:t>
            </a:r>
          </a:p>
          <a:p>
            <a:pPr algn="l"/>
            <a:r>
              <a:rPr lang="en-US" b="1" i="1" dirty="0">
                <a:solidFill>
                  <a:schemeClr val="accent1">
                    <a:lumMod val="75000"/>
                  </a:schemeClr>
                </a:solidFill>
                <a:latin typeface="Times New Roman" panose="02020603050405020304" pitchFamily="18" charset="0"/>
                <a:cs typeface="Times New Roman" panose="02020603050405020304" pitchFamily="18" charset="0"/>
              </a:rPr>
              <a:t> Ms. Manju Joy </a:t>
            </a:r>
          </a:p>
          <a:p>
            <a:pPr algn="l"/>
            <a:r>
              <a:rPr lang="en-US" dirty="0">
                <a:solidFill>
                  <a:schemeClr val="accent1">
                    <a:lumMod val="75000"/>
                  </a:schemeClr>
                </a:solidFill>
                <a:latin typeface="Times New Roman" panose="02020603050405020304" pitchFamily="18" charset="0"/>
                <a:cs typeface="Times New Roman" panose="02020603050405020304" pitchFamily="18" charset="0"/>
              </a:rPr>
              <a:t>Scrum master</a:t>
            </a:r>
            <a:r>
              <a:rPr lang="en-US" i="1" dirty="0">
                <a:solidFill>
                  <a:schemeClr val="accent1">
                    <a:lumMod val="75000"/>
                  </a:schemeClr>
                </a:solidFill>
                <a:latin typeface="Times New Roman" panose="02020603050405020304" pitchFamily="18" charset="0"/>
                <a:cs typeface="Times New Roman" panose="02020603050405020304" pitchFamily="18" charset="0"/>
              </a:rPr>
              <a:t>:</a:t>
            </a:r>
          </a:p>
          <a:p>
            <a:pPr algn="l"/>
            <a:r>
              <a:rPr lang="en-US" b="1" i="1" dirty="0">
                <a:solidFill>
                  <a:schemeClr val="accent1">
                    <a:lumMod val="75000"/>
                  </a:schemeClr>
                </a:solidFill>
                <a:latin typeface="Times New Roman" panose="02020603050405020304" pitchFamily="18" charset="0"/>
                <a:cs typeface="Times New Roman" panose="02020603050405020304" pitchFamily="18" charset="0"/>
              </a:rPr>
              <a:t>Dr. </a:t>
            </a:r>
            <a:r>
              <a:rPr lang="en-US" b="1" i="1" dirty="0" err="1">
                <a:solidFill>
                  <a:schemeClr val="accent1">
                    <a:lumMod val="75000"/>
                  </a:schemeClr>
                </a:solidFill>
                <a:latin typeface="Times New Roman" panose="02020603050405020304" pitchFamily="18" charset="0"/>
                <a:cs typeface="Times New Roman" panose="02020603050405020304" pitchFamily="18" charset="0"/>
              </a:rPr>
              <a:t>Sujesh</a:t>
            </a:r>
            <a:r>
              <a:rPr lang="en-US" b="1" i="1" dirty="0">
                <a:solidFill>
                  <a:schemeClr val="accent1">
                    <a:lumMod val="75000"/>
                  </a:schemeClr>
                </a:solidFill>
                <a:latin typeface="Times New Roman" panose="02020603050405020304" pitchFamily="18" charset="0"/>
                <a:cs typeface="Times New Roman" panose="02020603050405020304" pitchFamily="18" charset="0"/>
              </a:rPr>
              <a:t> P Lal</a:t>
            </a:r>
          </a:p>
          <a:p>
            <a:pPr algn="l"/>
            <a:endParaRPr lang="en-US"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594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923925"/>
            <a:ext cx="10515600" cy="525303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Student</a:t>
            </a:r>
          </a:p>
          <a:p>
            <a:pPr marL="0" indent="0">
              <a:buNone/>
            </a:pP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Student login with username and password.</a:t>
            </a:r>
          </a:p>
          <a:p>
            <a:pPr lvl="1">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View food by selecting a canteen from registered canteens.</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View food menu of selected date.</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Order food item.</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Generate QR code for the order.</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previous orders and transactions.</a:t>
            </a: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E30C40-9B95-CBBB-AAEA-8836269078E9}"/>
              </a:ext>
            </a:extLst>
          </p:cNvPr>
          <p:cNvSpPr txBox="1"/>
          <p:nvPr/>
        </p:nvSpPr>
        <p:spPr>
          <a:xfrm>
            <a:off x="6096000" y="6499412"/>
            <a:ext cx="161365"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16539676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565608"/>
            <a:ext cx="10515600" cy="5967167"/>
          </a:xfrm>
        </p:spPr>
        <p:txBody>
          <a:bodyPr>
            <a:normAutofit/>
          </a:bodyPr>
          <a:lstStyle/>
          <a:p>
            <a:pPr marL="457200" lvl="1" indent="0" algn="ctr">
              <a:buNone/>
            </a:pPr>
            <a:r>
              <a:rPr lang="en-US" sz="4400" u="sng" dirty="0">
                <a:latin typeface="Times New Roman" panose="02020603050405020304" pitchFamily="18" charset="0"/>
                <a:cs typeface="Times New Roman" panose="02020603050405020304" pitchFamily="18" charset="0"/>
              </a:rPr>
              <a:t>MODULES</a:t>
            </a:r>
          </a:p>
          <a:p>
            <a:pPr marL="457200" lvl="1" indent="0">
              <a:buNone/>
            </a:pPr>
            <a:endParaRPr lang="en-IN" sz="4400" u="sng" dirty="0">
              <a:latin typeface="Times New Roman" panose="02020603050405020304" pitchFamily="18" charset="0"/>
              <a:cs typeface="Times New Roman" panose="02020603050405020304" pitchFamily="18" charset="0"/>
            </a:endParaRPr>
          </a:p>
          <a:p>
            <a:pPr marL="457200" lvl="1" indent="0">
              <a:buNone/>
            </a:pPr>
            <a:r>
              <a:rPr lang="en-IN" sz="2800" dirty="0">
                <a:latin typeface="Times New Roman" panose="02020603050405020304" pitchFamily="18" charset="0"/>
                <a:cs typeface="Times New Roman" panose="02020603050405020304" pitchFamily="18" charset="0"/>
              </a:rPr>
              <a:t>There are mainly 5 modules:</a:t>
            </a:r>
          </a:p>
          <a:p>
            <a:pPr marL="457200" lvl="1" indent="0">
              <a:buNone/>
            </a:pP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Registration </a:t>
            </a:r>
            <a:r>
              <a:rPr lang="en-IN" sz="2800" dirty="0">
                <a:latin typeface="Times New Roman" panose="02020603050405020304" pitchFamily="18" charset="0"/>
                <a:cs typeface="Times New Roman" panose="02020603050405020304" pitchFamily="18" charset="0"/>
              </a:rPr>
              <a:t>management.</a:t>
            </a:r>
          </a:p>
          <a:p>
            <a:pPr lvl="1">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Login </a:t>
            </a:r>
            <a:r>
              <a:rPr lang="en-US" sz="2800" dirty="0">
                <a:latin typeface="Times New Roman" panose="02020603050405020304" pitchFamily="18" charset="0"/>
                <a:cs typeface="Times New Roman" panose="02020603050405020304" pitchFamily="18" charset="0"/>
              </a:rPr>
              <a:t>management.</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Food management.</a:t>
            </a: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Sales management.</a:t>
            </a:r>
          </a:p>
        </p:txBody>
      </p:sp>
      <p:sp>
        <p:nvSpPr>
          <p:cNvPr id="4" name="TextBox 3">
            <a:extLst>
              <a:ext uri="{FF2B5EF4-FFF2-40B4-BE49-F238E27FC236}">
                <a16:creationId xmlns:a16="http://schemas.microsoft.com/office/drawing/2014/main" id="{60994D65-6BF7-566D-E0B0-D9ADBB501335}"/>
              </a:ext>
            </a:extLst>
          </p:cNvPr>
          <p:cNvSpPr txBox="1"/>
          <p:nvPr/>
        </p:nvSpPr>
        <p:spPr>
          <a:xfrm>
            <a:off x="6096000" y="6499412"/>
            <a:ext cx="439271"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42828045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135B-0961-F10A-CEF3-F06D848BA37E}"/>
              </a:ext>
            </a:extLst>
          </p:cNvPr>
          <p:cNvSpPr>
            <a:spLocks noGrp="1"/>
          </p:cNvSpPr>
          <p:nvPr>
            <p:ph idx="1"/>
          </p:nvPr>
        </p:nvSpPr>
        <p:spPr>
          <a:xfrm>
            <a:off x="838200" y="0"/>
            <a:ext cx="10515600" cy="6858000"/>
          </a:xfrm>
        </p:spPr>
        <p:txBody>
          <a:bodyPr>
            <a:normAutofit/>
          </a:bodyPr>
          <a:lstStyle/>
          <a:p>
            <a:pPr marL="457200" lvl="1" indent="0">
              <a:lnSpc>
                <a:spcPct val="100000"/>
              </a:lnSpc>
              <a:buNone/>
            </a:pPr>
            <a:endParaRPr lang="en-IN" sz="2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Registration</a:t>
            </a:r>
            <a:r>
              <a:rPr lang="en-IN" b="1" dirty="0">
                <a:latin typeface="Times New Roman" panose="02020603050405020304" pitchFamily="18" charset="0"/>
                <a:cs typeface="Times New Roman" panose="02020603050405020304" pitchFamily="18" charset="0"/>
              </a:rPr>
              <a:t> management</a:t>
            </a:r>
          </a:p>
          <a:p>
            <a:pPr marL="457200" lvl="1" indent="0">
              <a:lnSpc>
                <a:spcPct val="100000"/>
              </a:lnSpc>
              <a:buNone/>
            </a:pPr>
            <a:r>
              <a:rPr lang="en-IN"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a:t>
            </a:r>
            <a:r>
              <a:rPr lang="en-IN" sz="2200" dirty="0">
                <a:latin typeface="Times New Roman" panose="02020603050405020304" pitchFamily="18" charset="0"/>
                <a:cs typeface="Times New Roman" panose="02020603050405020304" pitchFamily="18" charset="0"/>
              </a:rPr>
              <a:t> two </a:t>
            </a:r>
            <a:r>
              <a:rPr lang="en-US" sz="2200" dirty="0">
                <a:latin typeface="Times New Roman" panose="02020603050405020304" pitchFamily="18" charset="0"/>
                <a:cs typeface="Times New Roman" panose="02020603050405020304" pitchFamily="18" charset="0"/>
              </a:rPr>
              <a:t>registration for student and canteen with basic details. </a:t>
            </a:r>
            <a:endParaRPr lang="en-IN" sz="2200" b="1"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Login </a:t>
            </a:r>
            <a:r>
              <a:rPr lang="en-US" b="1" dirty="0">
                <a:latin typeface="Times New Roman" panose="02020603050405020304" pitchFamily="18" charset="0"/>
                <a:cs typeface="Times New Roman" panose="02020603050405020304" pitchFamily="18" charset="0"/>
              </a:rPr>
              <a:t>management </a:t>
            </a:r>
            <a:endParaRPr lang="en-IN" b="1"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IN" sz="2200" dirty="0">
                <a:latin typeface="Times New Roman" panose="02020603050405020304" pitchFamily="18" charset="0"/>
                <a:cs typeface="Times New Roman" panose="02020603050405020304" pitchFamily="18" charset="0"/>
              </a:rPr>
              <a:t>	There are login for three users- admin, canteen and student. </a:t>
            </a:r>
            <a:r>
              <a:rPr lang="en-US" sz="2200" dirty="0">
                <a:latin typeface="Times New Roman" panose="02020603050405020304" pitchFamily="18" charset="0"/>
                <a:cs typeface="Times New Roman" panose="02020603050405020304" pitchFamily="18" charset="0"/>
              </a:rPr>
              <a:t>Each users deals with 	username and password.</a:t>
            </a:r>
            <a:endParaRPr lang="en-IN" sz="22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Food management</a:t>
            </a:r>
          </a:p>
          <a:p>
            <a:pPr marL="457200" lvl="1" indent="0" algn="just">
              <a:lnSpc>
                <a:spcPct val="100000"/>
              </a:lnSpc>
              <a:buNone/>
            </a:pPr>
            <a:r>
              <a:rPr lang="en-IN" sz="28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 this module it contain type management where customer can choose breakfast, 	lunch or snacks based on this the student choice of food.</a:t>
            </a:r>
          </a:p>
          <a:p>
            <a:pPr lvl="1" algn="just">
              <a:lnSpc>
                <a:spcPct val="1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Sales management</a:t>
            </a:r>
          </a:p>
          <a:p>
            <a:pPr marL="457200" lvl="1" indent="0" algn="just">
              <a:lnSpc>
                <a:spcPct val="100000"/>
              </a:lnSpc>
              <a:buNone/>
            </a:pPr>
            <a:r>
              <a:rPr lang="en-IN" sz="2800" dirty="0">
                <a:latin typeface="Times New Roman" panose="02020603050405020304" pitchFamily="18" charset="0"/>
                <a:cs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performs the actions of managing order in the system. Customer can 	make order. We can perform the following task such as add order, update existing, 	order details and view the order details. </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Also, payment process happens after 	ordering food. After, payment a bill will be generated for student to view details of 	order etc.</a:t>
            </a:r>
            <a:endParaRPr lang="en-IN" sz="2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gn="just">
              <a:lnSpc>
                <a:spcPct val="100000"/>
              </a:lnSpc>
              <a:buNone/>
            </a:pPr>
            <a:endPar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FD97C7-06F4-1177-F467-40FA5FBB3313}"/>
              </a:ext>
            </a:extLst>
          </p:cNvPr>
          <p:cNvSpPr txBox="1"/>
          <p:nvPr/>
        </p:nvSpPr>
        <p:spPr>
          <a:xfrm>
            <a:off x="6096000" y="6499412"/>
            <a:ext cx="502024"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2057567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9CC-5C86-B1F0-E705-BED044A135E7}"/>
              </a:ext>
            </a:extLst>
          </p:cNvPr>
          <p:cNvSpPr>
            <a:spLocks noGrp="1"/>
          </p:cNvSpPr>
          <p:nvPr>
            <p:ph type="title"/>
          </p:nvPr>
        </p:nvSpPr>
        <p:spPr>
          <a:xfrm>
            <a:off x="838200" y="195442"/>
            <a:ext cx="10515600" cy="1325563"/>
          </a:xfrm>
        </p:spPr>
        <p:txBody>
          <a:bodyPr/>
          <a:lstStyle/>
          <a:p>
            <a:pPr algn="ctr"/>
            <a:r>
              <a:rPr lang="en-US" u="sng" dirty="0">
                <a:latin typeface="Times New Roman" panose="02020603050405020304" pitchFamily="18" charset="0"/>
                <a:cs typeface="Times New Roman" panose="02020603050405020304" pitchFamily="18" charset="0"/>
              </a:rPr>
              <a:t>SYSTEM  DESIGN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C9949-BD85-9627-6C61-7ECE754E555A}"/>
              </a:ext>
            </a:extLst>
          </p:cNvPr>
          <p:cNvSpPr>
            <a:spLocks noGrp="1"/>
          </p:cNvSpPr>
          <p:nvPr>
            <p:ph idx="1"/>
          </p:nvPr>
        </p:nvSpPr>
        <p:spPr>
          <a:xfrm>
            <a:off x="619125" y="1803400"/>
            <a:ext cx="5362575" cy="4351338"/>
          </a:xfrm>
        </p:spPr>
        <p:txBody>
          <a:bodyPr/>
          <a:lstStyle/>
          <a:p>
            <a:pPr marL="0" indent="0">
              <a:buNone/>
            </a:pPr>
            <a:r>
              <a:rPr lang="en-IN" u="sng" dirty="0">
                <a:latin typeface="Times New Roman" panose="02020603050405020304" pitchFamily="18" charset="0"/>
                <a:cs typeface="Times New Roman" panose="02020603050405020304" pitchFamily="18" charset="0"/>
              </a:rPr>
              <a:t>Software Specification</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Tool: Android studio, Python</a:t>
            </a:r>
          </a:p>
          <a:p>
            <a:pPr marL="0" indent="0">
              <a:buNone/>
            </a:pPr>
            <a:r>
              <a:rPr lang="en-IN" dirty="0">
                <a:latin typeface="Times New Roman" panose="02020603050405020304" pitchFamily="18" charset="0"/>
                <a:cs typeface="Times New Roman" panose="02020603050405020304" pitchFamily="18" charset="0"/>
              </a:rPr>
              <a:t> Operating System: Windows 11</a:t>
            </a:r>
          </a:p>
          <a:p>
            <a:pPr marL="0" indent="0">
              <a:buNone/>
            </a:pPr>
            <a:r>
              <a:rPr lang="en-IN" dirty="0">
                <a:latin typeface="Times New Roman" panose="02020603050405020304" pitchFamily="18" charset="0"/>
                <a:cs typeface="Times New Roman" panose="02020603050405020304" pitchFamily="18" charset="0"/>
              </a:rPr>
              <a:t> Front End : Android </a:t>
            </a:r>
          </a:p>
          <a:p>
            <a:pPr marL="0" indent="0">
              <a:buNone/>
            </a:pPr>
            <a:r>
              <a:rPr lang="en-IN" dirty="0">
                <a:latin typeface="Times New Roman" panose="02020603050405020304" pitchFamily="18" charset="0"/>
                <a:cs typeface="Times New Roman" panose="02020603050405020304" pitchFamily="18" charset="0"/>
              </a:rPr>
              <a:t> Back end: Django</a:t>
            </a:r>
          </a:p>
        </p:txBody>
      </p:sp>
      <p:sp>
        <p:nvSpPr>
          <p:cNvPr id="4" name="Content Placeholder 2">
            <a:extLst>
              <a:ext uri="{FF2B5EF4-FFF2-40B4-BE49-F238E27FC236}">
                <a16:creationId xmlns:a16="http://schemas.microsoft.com/office/drawing/2014/main" id="{1A9D540E-EE3B-F752-C59C-3261E6AABD4F}"/>
              </a:ext>
            </a:extLst>
          </p:cNvPr>
          <p:cNvSpPr txBox="1">
            <a:spLocks/>
          </p:cNvSpPr>
          <p:nvPr/>
        </p:nvSpPr>
        <p:spPr>
          <a:xfrm>
            <a:off x="6610350" y="1803400"/>
            <a:ext cx="49625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u="sng" dirty="0">
                <a:latin typeface="Times New Roman" panose="02020603050405020304" pitchFamily="18" charset="0"/>
                <a:cs typeface="Times New Roman" panose="02020603050405020304" pitchFamily="18" charset="0"/>
              </a:rPr>
              <a:t>Hardware Specification</a:t>
            </a:r>
          </a:p>
          <a:p>
            <a:pPr marL="0" indent="0">
              <a:buFont typeface="Arial" panose="020B0604020202020204" pitchFamily="34" charset="0"/>
              <a:buNone/>
            </a:pPr>
            <a:endParaRPr lang="en-IN" sz="1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Processor: i5 </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RAM: 12GB (Minimum)</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  Hard Disk: 500GB or above</a:t>
            </a:r>
          </a:p>
        </p:txBody>
      </p:sp>
      <p:sp>
        <p:nvSpPr>
          <p:cNvPr id="5" name="TextBox 4">
            <a:extLst>
              <a:ext uri="{FF2B5EF4-FFF2-40B4-BE49-F238E27FC236}">
                <a16:creationId xmlns:a16="http://schemas.microsoft.com/office/drawing/2014/main" id="{9CA74512-7DA6-A6EC-AD04-66477128FFA0}"/>
              </a:ext>
            </a:extLst>
          </p:cNvPr>
          <p:cNvSpPr txBox="1"/>
          <p:nvPr/>
        </p:nvSpPr>
        <p:spPr>
          <a:xfrm>
            <a:off x="6096000" y="6499412"/>
            <a:ext cx="448235"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7365608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59CC-5C86-B1F0-E705-BED044A135E7}"/>
              </a:ext>
            </a:extLst>
          </p:cNvPr>
          <p:cNvSpPr>
            <a:spLocks noGrp="1"/>
          </p:cNvSpPr>
          <p:nvPr>
            <p:ph type="title"/>
          </p:nvPr>
        </p:nvSpPr>
        <p:spPr>
          <a:xfrm>
            <a:off x="838200" y="195442"/>
            <a:ext cx="10515600" cy="1325563"/>
          </a:xfrm>
        </p:spPr>
        <p:txBody>
          <a:bodyPr/>
          <a:lstStyle/>
          <a:p>
            <a:pPr algn="ctr"/>
            <a:r>
              <a:rPr lang="en-US" u="sng" dirty="0">
                <a:latin typeface="Times New Roman" panose="02020603050405020304" pitchFamily="18" charset="0"/>
                <a:cs typeface="Times New Roman" panose="02020603050405020304" pitchFamily="18" charset="0"/>
              </a:rPr>
              <a:t>REFERENCES </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C9949-BD85-9627-6C61-7ECE754E555A}"/>
              </a:ext>
            </a:extLst>
          </p:cNvPr>
          <p:cNvSpPr>
            <a:spLocks noGrp="1"/>
          </p:cNvSpPr>
          <p:nvPr>
            <p:ph idx="1"/>
          </p:nvPr>
        </p:nvSpPr>
        <p:spPr>
          <a:xfrm>
            <a:off x="619125" y="1803400"/>
            <a:ext cx="10221700" cy="4351338"/>
          </a:xfrm>
        </p:spPr>
        <p:txBody>
          <a:bodyPr>
            <a:normAutofit fontScale="62500" lnSpcReduction="20000"/>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https://www.freeprojectz.com/free-android-project-source-code-download/canteen-management-system   </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https://www.irjet.net/archives/V8/i4/IRJET-V8I41003.pdf</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https://1library.net/document/zgxv858q-mobile-application-for-canteen-automation-system-using-android.html</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https://www.slideshare.net/100008381806318/canteen-automation-system-updated-revised</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https://www.irjet.net/archives/V5/i1/IRJET-V5I1320.pdf</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https://ijcrt.org/papers/IJCRT2005289.pdf</a:t>
            </a:r>
          </a:p>
        </p:txBody>
      </p:sp>
      <p:sp>
        <p:nvSpPr>
          <p:cNvPr id="4" name="TextBox 3">
            <a:extLst>
              <a:ext uri="{FF2B5EF4-FFF2-40B4-BE49-F238E27FC236}">
                <a16:creationId xmlns:a16="http://schemas.microsoft.com/office/drawing/2014/main" id="{6866F367-F7CE-7DC7-40D5-86BF2C45785F}"/>
              </a:ext>
            </a:extLst>
          </p:cNvPr>
          <p:cNvSpPr txBox="1"/>
          <p:nvPr/>
        </p:nvSpPr>
        <p:spPr>
          <a:xfrm>
            <a:off x="6096000" y="6499412"/>
            <a:ext cx="484094"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26058314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2A27-A60B-271C-E863-12A407CC90A0}"/>
              </a:ext>
            </a:extLst>
          </p:cNvPr>
          <p:cNvSpPr>
            <a:spLocks noGrp="1"/>
          </p:cNvSpPr>
          <p:nvPr>
            <p:ph type="title"/>
          </p:nvPr>
        </p:nvSpPr>
        <p:spPr>
          <a:xfrm>
            <a:off x="4126872" y="2435151"/>
            <a:ext cx="4219575" cy="663575"/>
          </a:xfrm>
          <a:solidFill>
            <a:schemeClr val="bg1">
              <a:alpha val="66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15047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CC7C0-E096-7C1D-9AD7-998A74AC7165}"/>
              </a:ext>
            </a:extLst>
          </p:cNvPr>
          <p:cNvSpPr>
            <a:spLocks noGrp="1"/>
          </p:cNvSpPr>
          <p:nvPr>
            <p:ph idx="1"/>
          </p:nvPr>
        </p:nvSpPr>
        <p:spPr>
          <a:xfrm>
            <a:off x="838200" y="1263192"/>
            <a:ext cx="10515600" cy="5458119"/>
          </a:xfrm>
        </p:spPr>
        <p:txBody>
          <a:bodyPr>
            <a:normAutofit/>
          </a:bodyPr>
          <a:lstStyle/>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Relevance of the topic.</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Objective.</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Existing system.</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Proposed system.</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User characteristics.</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Modules.</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System design.</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References. </a:t>
            </a:r>
          </a:p>
          <a:p>
            <a:pPr algn="just">
              <a:lnSpc>
                <a:spcPct val="15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endParaRPr lang="en-IN"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8AA98F6-BF56-7C12-F4DD-4DA601CB458C}"/>
              </a:ext>
            </a:extLst>
          </p:cNvPr>
          <p:cNvSpPr>
            <a:spLocks noGrp="1"/>
          </p:cNvSpPr>
          <p:nvPr>
            <p:ph type="title"/>
          </p:nvPr>
        </p:nvSpPr>
        <p:spPr>
          <a:xfrm>
            <a:off x="838200" y="208436"/>
            <a:ext cx="10515600" cy="945201"/>
          </a:xfrm>
        </p:spPr>
        <p:txBody>
          <a:bodyPr/>
          <a:lstStyle/>
          <a:p>
            <a:pPr algn="ctr"/>
            <a:r>
              <a:rPr lang="en-US" u="sng" dirty="0">
                <a:latin typeface="Times New Roman" panose="02020603050405020304" pitchFamily="18" charset="0"/>
                <a:cs typeface="Times New Roman" panose="02020603050405020304" pitchFamily="18" charset="0"/>
              </a:rPr>
              <a:t>CONTENT</a:t>
            </a:r>
            <a:endParaRPr lang="en-IN"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48D3DA-7D9A-4F96-2678-50F4385E8D66}"/>
              </a:ext>
            </a:extLst>
          </p:cNvPr>
          <p:cNvSpPr txBox="1"/>
          <p:nvPr/>
        </p:nvSpPr>
        <p:spPr>
          <a:xfrm>
            <a:off x="6096000" y="6544235"/>
            <a:ext cx="233082"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41572983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71E7-FDE7-F73A-99BB-E83527E4C116}"/>
              </a:ext>
            </a:extLst>
          </p:cNvPr>
          <p:cNvSpPr>
            <a:spLocks noGrp="1"/>
          </p:cNvSpPr>
          <p:nvPr>
            <p:ph type="title"/>
          </p:nvPr>
        </p:nvSpPr>
        <p:spPr>
          <a:xfrm>
            <a:off x="838200" y="374553"/>
            <a:ext cx="10515600" cy="888640"/>
          </a:xfrm>
        </p:spPr>
        <p:txBody>
          <a:bodyPr/>
          <a:lstStyle/>
          <a:p>
            <a:pPr algn="ctr"/>
            <a:r>
              <a:rPr lang="en-US" u="sng" dirty="0">
                <a:latin typeface="Times New Roman" panose="02020603050405020304" pitchFamily="18" charset="0"/>
                <a:cs typeface="Times New Roman" panose="02020603050405020304" pitchFamily="18" charset="0"/>
              </a:rPr>
              <a:t>RELEVANCE  OF  THE  TOPIC</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CC7C0-E096-7C1D-9AD7-998A74AC7165}"/>
              </a:ext>
            </a:extLst>
          </p:cNvPr>
          <p:cNvSpPr>
            <a:spLocks noGrp="1"/>
          </p:cNvSpPr>
          <p:nvPr>
            <p:ph idx="1"/>
          </p:nvPr>
        </p:nvSpPr>
        <p:spPr>
          <a:xfrm>
            <a:off x="838200" y="1263194"/>
            <a:ext cx="10515600" cy="559480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system relieves the burden on the canteen’s end, as the entire method of taking orders is computerized. </a:t>
            </a:r>
          </a:p>
          <a:p>
            <a:pPr algn="just">
              <a:lnSpc>
                <a:spcPct val="150000"/>
              </a:lnSpc>
            </a:pPr>
            <a:r>
              <a:rPr lang="en-US" sz="2400" dirty="0">
                <a:latin typeface="Times New Roman" panose="02020603050405020304" pitchFamily="18" charset="0"/>
                <a:cs typeface="Times New Roman" panose="02020603050405020304" pitchFamily="18" charset="0"/>
              </a:rPr>
              <a:t>Once an order is placed on the android phone, it is entered into the database and then retrieved, in pretty much real-time. </a:t>
            </a:r>
          </a:p>
          <a:p>
            <a:pPr algn="just">
              <a:lnSpc>
                <a:spcPct val="150000"/>
              </a:lnSpc>
            </a:pPr>
            <a:r>
              <a:rPr lang="en-US" sz="2400" dirty="0">
                <a:latin typeface="Times New Roman" panose="02020603050405020304" pitchFamily="18" charset="0"/>
                <a:cs typeface="Times New Roman" panose="02020603050405020304" pitchFamily="18" charset="0"/>
              </a:rPr>
              <a:t>Within this application, all items in the order are displayed, along with their equivalent options and supply details, in a summarizing and easy to read manner. </a:t>
            </a:r>
          </a:p>
          <a:p>
            <a:pPr algn="just">
              <a:lnSpc>
                <a:spcPct val="150000"/>
              </a:lnSpc>
            </a:pPr>
            <a:r>
              <a:rPr lang="en-US" sz="2400" dirty="0">
                <a:latin typeface="Times New Roman" panose="02020603050405020304" pitchFamily="18" charset="0"/>
                <a:cs typeface="Times New Roman" panose="02020603050405020304" pitchFamily="18" charset="0"/>
              </a:rPr>
              <a:t>This allows canteen staffs to speedily go through the orders placed by scanning the QR code and produce the needed items with minimal delay and confusion.</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EE4C1F-D320-25C9-3347-DA24BA57FC60}"/>
              </a:ext>
            </a:extLst>
          </p:cNvPr>
          <p:cNvSpPr txBox="1"/>
          <p:nvPr/>
        </p:nvSpPr>
        <p:spPr>
          <a:xfrm>
            <a:off x="6096000" y="6598024"/>
            <a:ext cx="286871"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418237435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7DDD-316C-C7ED-888D-24D7B84CE707}"/>
              </a:ext>
            </a:extLst>
          </p:cNvPr>
          <p:cNvSpPr>
            <a:spLocks noGrp="1"/>
          </p:cNvSpPr>
          <p:nvPr>
            <p:ph type="title"/>
          </p:nvPr>
        </p:nvSpPr>
        <p:spPr>
          <a:xfrm>
            <a:off x="838200" y="365125"/>
            <a:ext cx="10515600" cy="688423"/>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OBJECTIVE</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2694C8-F5C6-7CC7-89F2-75FC9378A4EB}"/>
              </a:ext>
            </a:extLst>
          </p:cNvPr>
          <p:cNvSpPr>
            <a:spLocks noGrp="1"/>
          </p:cNvSpPr>
          <p:nvPr>
            <p:ph idx="1"/>
          </p:nvPr>
        </p:nvSpPr>
        <p:spPr>
          <a:xfrm>
            <a:off x="838200" y="1331843"/>
            <a:ext cx="10515600" cy="5161032"/>
          </a:xfrm>
        </p:spPr>
        <p:txBody>
          <a:bodyPr>
            <a:normAutofit/>
          </a:bodyPr>
          <a:lstStyle/>
          <a:p>
            <a:pPr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Canteen automation is the system where customers order their food and receive food in the canteen. </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system aims to accelerate customer orders and system used by employees to accept customer order.</a:t>
            </a:r>
          </a:p>
          <a:p>
            <a:pPr algn="just"/>
            <a:r>
              <a:rPr lang="en-IN" dirty="0">
                <a:latin typeface="Times New Roman" panose="02020603050405020304" pitchFamily="18" charset="0"/>
                <a:cs typeface="Times New Roman" panose="02020603050405020304" pitchFamily="18" charset="0"/>
              </a:rPr>
              <a:t>The system requires very fewer time factors as compared to manual system.</a:t>
            </a:r>
          </a:p>
          <a:p>
            <a:pPr algn="just"/>
            <a:r>
              <a:rPr lang="en-IN" dirty="0">
                <a:latin typeface="Times New Roman" panose="02020603050405020304" pitchFamily="18" charset="0"/>
                <a:cs typeface="Times New Roman" panose="02020603050405020304" pitchFamily="18" charset="0"/>
              </a:rPr>
              <a:t>The system will provide fast and efficient automated environment instead of slow and error prone manual system, thus reducing both time and manpower spent in running system.</a:t>
            </a:r>
          </a:p>
        </p:txBody>
      </p:sp>
      <p:sp>
        <p:nvSpPr>
          <p:cNvPr id="4" name="TextBox 3">
            <a:extLst>
              <a:ext uri="{FF2B5EF4-FFF2-40B4-BE49-F238E27FC236}">
                <a16:creationId xmlns:a16="http://schemas.microsoft.com/office/drawing/2014/main" id="{8F5643F9-B9BA-0BC3-14B1-BD2AD0E53F6D}"/>
              </a:ext>
            </a:extLst>
          </p:cNvPr>
          <p:cNvSpPr txBox="1"/>
          <p:nvPr/>
        </p:nvSpPr>
        <p:spPr>
          <a:xfrm>
            <a:off x="5638800" y="6492875"/>
            <a:ext cx="197224"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7385164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81EB-E592-8219-B050-52887B23171A}"/>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EXISTING  SYSTEM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90F32B-200A-B1D5-9BEE-69229EB8D1DC}"/>
              </a:ext>
            </a:extLst>
          </p:cNvPr>
          <p:cNvSpPr>
            <a:spLocks noGrp="1"/>
          </p:cNvSpPr>
          <p:nvPr>
            <p:ph idx="1"/>
          </p:nvPr>
        </p:nvSpPr>
        <p:spPr/>
        <p:txBody>
          <a:bodyPr>
            <a:normAutofit/>
          </a:bodyPr>
          <a:lstStyle/>
          <a:p>
            <a:pPr marL="0" indent="0" algn="just">
              <a:buNone/>
            </a:pPr>
            <a:endParaRPr lang="en-US" sz="2600" b="0" i="0"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Lack of security of data.</a:t>
            </a: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More man power.</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Time consuming.</a:t>
            </a:r>
          </a:p>
          <a:p>
            <a:pPr lvl="1"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Needs manual calculations.</a:t>
            </a:r>
          </a:p>
          <a:p>
            <a:pPr lvl="1" algn="just">
              <a:buFont typeface="Wingdings" panose="05000000000000000000" pitchFamily="2" charset="2"/>
              <a:buChar char="§"/>
            </a:pPr>
            <a:r>
              <a:rPr lang="en-US" sz="2600" b="0" i="0" dirty="0">
                <a:effectLst/>
                <a:latin typeface="Times New Roman" panose="02020603050405020304" pitchFamily="18" charset="0"/>
                <a:cs typeface="Times New Roman" panose="02020603050405020304" pitchFamily="18" charset="0"/>
              </a:rPr>
              <a:t> No direc</a:t>
            </a:r>
            <a:r>
              <a:rPr lang="en-US" sz="2600" dirty="0">
                <a:latin typeface="Times New Roman" panose="02020603050405020304" pitchFamily="18" charset="0"/>
                <a:cs typeface="Times New Roman" panose="02020603050405020304" pitchFamily="18" charset="0"/>
              </a:rPr>
              <a:t>t role for the higher officials.</a:t>
            </a:r>
            <a:endParaRPr lang="en-US" sz="26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777ED0-605B-E852-BF53-62B420506447}"/>
              </a:ext>
            </a:extLst>
          </p:cNvPr>
          <p:cNvSpPr txBox="1"/>
          <p:nvPr/>
        </p:nvSpPr>
        <p:spPr>
          <a:xfrm>
            <a:off x="5531224" y="6481482"/>
            <a:ext cx="170329" cy="376518"/>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30849554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8661-24B6-495C-4203-B753C36B0F09}"/>
              </a:ext>
            </a:extLst>
          </p:cNvPr>
          <p:cNvSpPr>
            <a:spLocks noGrp="1"/>
          </p:cNvSpPr>
          <p:nvPr>
            <p:ph type="title"/>
          </p:nvPr>
        </p:nvSpPr>
        <p:spPr>
          <a:xfrm>
            <a:off x="838200" y="186016"/>
            <a:ext cx="10515600" cy="1325563"/>
          </a:xfrm>
        </p:spPr>
        <p:txBody>
          <a:bodyPr/>
          <a:lstStyle/>
          <a:p>
            <a:pPr algn="ctr"/>
            <a:r>
              <a:rPr lang="en-US" u="sng" dirty="0">
                <a:latin typeface="Times New Roman" panose="02020603050405020304" pitchFamily="18" charset="0"/>
                <a:cs typeface="Times New Roman" panose="02020603050405020304" pitchFamily="18" charset="0"/>
              </a:rPr>
              <a:t>PROPOSED  SYSTEM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BCFED2-1473-74C3-58F8-2AA70FA9398F}"/>
              </a:ext>
            </a:extLst>
          </p:cNvPr>
          <p:cNvSpPr>
            <a:spLocks noGrp="1"/>
          </p:cNvSpPr>
          <p:nvPr>
            <p:ph idx="1"/>
          </p:nvPr>
        </p:nvSpPr>
        <p:spPr>
          <a:xfrm>
            <a:off x="838200" y="1639609"/>
            <a:ext cx="10515600" cy="5032375"/>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aim of proposed system is to develop a system of improved facilities. The proposed system can overcome all the limitations of the existing system. The system provides proper security and reduces the manual work.</a:t>
            </a:r>
          </a:p>
          <a:p>
            <a:pPr marL="0" indent="0" algn="just">
              <a:buNone/>
            </a:pPr>
            <a:endParaRPr lang="en-US" sz="1300" b="0"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Security of data.</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Minimize manual data entry.</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Minimum time needed for the various processing.</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Greater efficiency.</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Better service.</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User friendliness and interactive.</a:t>
            </a:r>
          </a:p>
          <a:p>
            <a:pPr lvl="1">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Minimum time required. </a:t>
            </a:r>
          </a:p>
          <a:p>
            <a:pPr lvl="1">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89DB8D-F7C2-668C-4C04-658304960207}"/>
              </a:ext>
            </a:extLst>
          </p:cNvPr>
          <p:cNvSpPr txBox="1"/>
          <p:nvPr/>
        </p:nvSpPr>
        <p:spPr>
          <a:xfrm>
            <a:off x="5773271" y="6553200"/>
            <a:ext cx="152400"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36543617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C445-3AEA-712B-453A-490845E98510}"/>
              </a:ext>
            </a:extLst>
          </p:cNvPr>
          <p:cNvSpPr>
            <a:spLocks noGrp="1"/>
          </p:cNvSpPr>
          <p:nvPr>
            <p:ph type="title"/>
          </p:nvPr>
        </p:nvSpPr>
        <p:spPr>
          <a:xfrm>
            <a:off x="2965171" y="448869"/>
            <a:ext cx="6922899" cy="711200"/>
          </a:xfrm>
        </p:spPr>
        <p:txBody>
          <a:bodyPr>
            <a:normAutofit fontScale="90000"/>
          </a:bodyPr>
          <a:lstStyle/>
          <a:p>
            <a:pPr algn="ctr"/>
            <a:r>
              <a:rPr lang="en-US" u="sng" dirty="0">
                <a:latin typeface="Times New Roman" panose="02020603050405020304" pitchFamily="18" charset="0"/>
                <a:cs typeface="Times New Roman" panose="02020603050405020304" pitchFamily="18" charset="0"/>
              </a:rPr>
              <a:t>USER  CHARACTERISTICS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1AA336-D261-257D-583B-85893B3584C7}"/>
              </a:ext>
            </a:extLst>
          </p:cNvPr>
          <p:cNvSpPr>
            <a:spLocks noGrp="1"/>
          </p:cNvSpPr>
          <p:nvPr>
            <p:ph idx="1"/>
          </p:nvPr>
        </p:nvSpPr>
        <p:spPr>
          <a:xfrm>
            <a:off x="2190750" y="1714500"/>
            <a:ext cx="8244722" cy="443388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mainly 3 user characteristics in this system:</a:t>
            </a:r>
          </a:p>
          <a:p>
            <a:pPr marL="0" indent="0">
              <a:buNone/>
            </a:pP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Admin </a:t>
            </a: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Canteen </a:t>
            </a:r>
          </a:p>
          <a:p>
            <a:pPr lvl="1">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Student </a:t>
            </a:r>
          </a:p>
        </p:txBody>
      </p:sp>
      <p:sp>
        <p:nvSpPr>
          <p:cNvPr id="4" name="TextBox 3">
            <a:extLst>
              <a:ext uri="{FF2B5EF4-FFF2-40B4-BE49-F238E27FC236}">
                <a16:creationId xmlns:a16="http://schemas.microsoft.com/office/drawing/2014/main" id="{C6630786-CAAA-19BC-543F-AADCB98942B7}"/>
              </a:ext>
            </a:extLst>
          </p:cNvPr>
          <p:cNvSpPr txBox="1"/>
          <p:nvPr/>
        </p:nvSpPr>
        <p:spPr>
          <a:xfrm>
            <a:off x="5916706" y="6409131"/>
            <a:ext cx="224118" cy="369331"/>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26864966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5EAE7-FA47-44B9-A62D-13CDF47B07D9}"/>
              </a:ext>
            </a:extLst>
          </p:cNvPr>
          <p:cNvSpPr>
            <a:spLocks noGrp="1"/>
          </p:cNvSpPr>
          <p:nvPr>
            <p:ph idx="1"/>
          </p:nvPr>
        </p:nvSpPr>
        <p:spPr>
          <a:xfrm>
            <a:off x="838200" y="904875"/>
            <a:ext cx="10515600" cy="5272088"/>
          </a:xfrm>
        </p:spPr>
        <p:txBody>
          <a:bodyPr/>
          <a:lstStyle/>
          <a:p>
            <a:pPr marL="0" indent="0">
              <a:buNone/>
            </a:pPr>
            <a:endParaRPr lang="en-US" dirty="0"/>
          </a:p>
          <a:p>
            <a:pPr lvl="1">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a:t>
            </a:r>
            <a:r>
              <a:rPr lang="en-IN" sz="2800" u="sng" dirty="0">
                <a:latin typeface="Times New Roman" panose="02020603050405020304" pitchFamily="18" charset="0"/>
                <a:cs typeface="Times New Roman" panose="02020603050405020304" pitchFamily="18" charset="0"/>
              </a:rPr>
              <a:t>Admin</a:t>
            </a:r>
            <a:r>
              <a:rPr lang="en-IN" u="sng" dirty="0">
                <a:latin typeface="Times New Roman" panose="02020603050405020304" pitchFamily="18" charset="0"/>
                <a:cs typeface="Times New Roman" panose="02020603050405020304" pitchFamily="18" charset="0"/>
              </a:rPr>
              <a:t> </a:t>
            </a:r>
          </a:p>
          <a:p>
            <a:pPr marL="457200" lvl="1" indent="0">
              <a:buNone/>
            </a:pPr>
            <a:endParaRPr lang="en-IN" dirty="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Admin login with username and password.</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Add canteen with basic details.</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View / add / delete canteen.</a:t>
            </a:r>
          </a:p>
          <a:p>
            <a:pPr lvl="2">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View student details</a:t>
            </a: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7A9A106-7BF2-9683-FCDE-A2B87542FBF5}"/>
              </a:ext>
            </a:extLst>
          </p:cNvPr>
          <p:cNvSpPr txBox="1"/>
          <p:nvPr/>
        </p:nvSpPr>
        <p:spPr>
          <a:xfrm>
            <a:off x="5853953" y="6463553"/>
            <a:ext cx="179294"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507066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97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68EF3-A38E-D598-43A2-A4E54923541C}"/>
              </a:ext>
            </a:extLst>
          </p:cNvPr>
          <p:cNvSpPr>
            <a:spLocks noGrp="1"/>
          </p:cNvSpPr>
          <p:nvPr>
            <p:ph idx="1"/>
          </p:nvPr>
        </p:nvSpPr>
        <p:spPr>
          <a:xfrm>
            <a:off x="838200" y="809625"/>
            <a:ext cx="10515600" cy="5581649"/>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Canteen</a:t>
            </a:r>
            <a:r>
              <a:rPr lang="en-IN"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Canteen login with username and password.</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Add food items with details like Food name, description, cost, time to get ready. etc..</a:t>
            </a:r>
            <a:endParaRPr lang="en-IN"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edit, delete food items, set food item availability by disable the selected food.</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new order by the students.</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previous order history by filtering with date.</a:t>
            </a:r>
          </a:p>
          <a:p>
            <a:pPr lvl="1">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Add food menu with date.</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FBA38E-E2DD-EB97-9598-F425DD6E8679}"/>
              </a:ext>
            </a:extLst>
          </p:cNvPr>
          <p:cNvSpPr txBox="1"/>
          <p:nvPr/>
        </p:nvSpPr>
        <p:spPr>
          <a:xfrm>
            <a:off x="5979459" y="6472518"/>
            <a:ext cx="188259"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425767937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3622</TotalTime>
  <Words>835</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Calibri</vt:lpstr>
      <vt:lpstr>Calibri Light</vt:lpstr>
      <vt:lpstr>Courier New</vt:lpstr>
      <vt:lpstr>Times New Roman</vt:lpstr>
      <vt:lpstr>Wingdings</vt:lpstr>
      <vt:lpstr>Office Theme</vt:lpstr>
      <vt:lpstr>CANTEEN AUTOMATION SYSTEM IN ANDROID</vt:lpstr>
      <vt:lpstr>CONTENT</vt:lpstr>
      <vt:lpstr>RELEVANCE  OF  THE  TOPIC</vt:lpstr>
      <vt:lpstr>OBJECTIVE</vt:lpstr>
      <vt:lpstr>EXISTING  SYSTEM</vt:lpstr>
      <vt:lpstr>PROPOSED  SYSTEM</vt:lpstr>
      <vt:lpstr>USER  CHARACTERISTICS</vt:lpstr>
      <vt:lpstr>PowerPoint Presentation</vt:lpstr>
      <vt:lpstr>PowerPoint Presentation</vt:lpstr>
      <vt:lpstr>PowerPoint Presentation</vt:lpstr>
      <vt:lpstr>PowerPoint Presentation</vt:lpstr>
      <vt:lpstr>PowerPoint Presentation</vt:lpstr>
      <vt:lpstr>SYSTEM  DESIGN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SYSTEM IN ANDROID</dc:title>
  <dc:creator>Noreen V</dc:creator>
  <cp:lastModifiedBy>Noreen V</cp:lastModifiedBy>
  <cp:revision>29</cp:revision>
  <dcterms:created xsi:type="dcterms:W3CDTF">2022-05-13T07:01:24Z</dcterms:created>
  <dcterms:modified xsi:type="dcterms:W3CDTF">2022-07-07T15:51:13Z</dcterms:modified>
</cp:coreProperties>
</file>