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60" r:id="rId7"/>
    <p:sldId id="266" r:id="rId8"/>
    <p:sldId id="267" r:id="rId9"/>
    <p:sldId id="271" r:id="rId10"/>
    <p:sldId id="272" r:id="rId11"/>
    <p:sldId id="273" r:id="rId12"/>
    <p:sldId id="26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76604D"/>
    <a:srgbClr val="FFFC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een V" userId="dbad792fbaba24c3" providerId="LiveId" clId="{4236AEA5-FB85-42B7-8552-9D1A38FCAA6D}"/>
    <pc:docChg chg="undo custSel addSld delSld modSld sldOrd modMainMaster">
      <pc:chgData name="Noreen V" userId="dbad792fbaba24c3" providerId="LiveId" clId="{4236AEA5-FB85-42B7-8552-9D1A38FCAA6D}" dt="2022-05-31T07:08:21.041" v="2020" actId="20577"/>
      <pc:docMkLst>
        <pc:docMk/>
      </pc:docMkLst>
      <pc:sldChg chg="modSp mod modTransition setBg">
        <pc:chgData name="Noreen V" userId="dbad792fbaba24c3" providerId="LiveId" clId="{4236AEA5-FB85-42B7-8552-9D1A38FCAA6D}" dt="2022-05-23T05:44:36.263" v="1339"/>
        <pc:sldMkLst>
          <pc:docMk/>
          <pc:sldMk cId="3639594198" sldId="256"/>
        </pc:sldMkLst>
        <pc:spChg chg="mod">
          <ac:chgData name="Noreen V" userId="dbad792fbaba24c3" providerId="LiveId" clId="{4236AEA5-FB85-42B7-8552-9D1A38FCAA6D}" dt="2022-05-16T07:24:30.850" v="968" actId="1076"/>
          <ac:spMkLst>
            <pc:docMk/>
            <pc:sldMk cId="3639594198" sldId="256"/>
            <ac:spMk id="2" creationId="{01CBC0B7-B55D-01FA-D12C-DC48A5286284}"/>
          </ac:spMkLst>
        </pc:spChg>
        <pc:spChg chg="mod">
          <ac:chgData name="Noreen V" userId="dbad792fbaba24c3" providerId="LiveId" clId="{4236AEA5-FB85-42B7-8552-9D1A38FCAA6D}" dt="2022-05-23T05:18:43.381" v="1310" actId="114"/>
          <ac:spMkLst>
            <pc:docMk/>
            <pc:sldMk cId="3639594198" sldId="256"/>
            <ac:spMk id="3" creationId="{2D2099AC-D8DA-553B-9346-0A77B45FA160}"/>
          </ac:spMkLst>
        </pc:spChg>
      </pc:sldChg>
      <pc:sldChg chg="modSp mod modTransition setBg">
        <pc:chgData name="Noreen V" userId="dbad792fbaba24c3" providerId="LiveId" clId="{4236AEA5-FB85-42B7-8552-9D1A38FCAA6D}" dt="2022-05-23T09:13:45.519" v="1355" actId="115"/>
        <pc:sldMkLst>
          <pc:docMk/>
          <pc:sldMk cId="4157298347" sldId="257"/>
        </pc:sldMkLst>
        <pc:spChg chg="mod">
          <ac:chgData name="Noreen V" userId="dbad792fbaba24c3" providerId="LiveId" clId="{4236AEA5-FB85-42B7-8552-9D1A38FCAA6D}" dt="2022-05-23T09:13:45.519" v="1355" actId="115"/>
          <ac:spMkLst>
            <pc:docMk/>
            <pc:sldMk cId="4157298347" sldId="257"/>
            <ac:spMk id="2" creationId="{D0DA71E7-FDE7-F73A-99BB-E83527E4C116}"/>
          </ac:spMkLst>
        </pc:spChg>
        <pc:spChg chg="mod">
          <ac:chgData name="Noreen V" userId="dbad792fbaba24c3" providerId="LiveId" clId="{4236AEA5-FB85-42B7-8552-9D1A38FCAA6D}" dt="2022-05-23T05:18:00.852" v="1307" actId="207"/>
          <ac:spMkLst>
            <pc:docMk/>
            <pc:sldMk cId="4157298347" sldId="257"/>
            <ac:spMk id="3" creationId="{1FDCC7C0-E096-7C1D-9AD7-998A74AC7165}"/>
          </ac:spMkLst>
        </pc:spChg>
      </pc:sldChg>
      <pc:sldChg chg="modSp mod modTransition setBg">
        <pc:chgData name="Noreen V" userId="dbad792fbaba24c3" providerId="LiveId" clId="{4236AEA5-FB85-42B7-8552-9D1A38FCAA6D}" dt="2022-05-23T10:01:17.798" v="1370" actId="6549"/>
        <pc:sldMkLst>
          <pc:docMk/>
          <pc:sldMk cId="2738516422" sldId="258"/>
        </pc:sldMkLst>
        <pc:spChg chg="mod">
          <ac:chgData name="Noreen V" userId="dbad792fbaba24c3" providerId="LiveId" clId="{4236AEA5-FB85-42B7-8552-9D1A38FCAA6D}" dt="2022-05-23T09:14:06.362" v="1356" actId="115"/>
          <ac:spMkLst>
            <pc:docMk/>
            <pc:sldMk cId="2738516422" sldId="258"/>
            <ac:spMk id="2" creationId="{CA5B7DDD-316C-C7ED-888D-24D7B84CE707}"/>
          </ac:spMkLst>
        </pc:spChg>
        <pc:spChg chg="mod">
          <ac:chgData name="Noreen V" userId="dbad792fbaba24c3" providerId="LiveId" clId="{4236AEA5-FB85-42B7-8552-9D1A38FCAA6D}" dt="2022-05-23T10:01:17.798" v="1370" actId="6549"/>
          <ac:spMkLst>
            <pc:docMk/>
            <pc:sldMk cId="2738516422" sldId="258"/>
            <ac:spMk id="3" creationId="{292694C8-F5C6-7CC7-89F2-75FC9378A4EB}"/>
          </ac:spMkLst>
        </pc:spChg>
      </pc:sldChg>
      <pc:sldChg chg="modSp mod ord modTransition setBg">
        <pc:chgData name="Noreen V" userId="dbad792fbaba24c3" providerId="LiveId" clId="{4236AEA5-FB85-42B7-8552-9D1A38FCAA6D}" dt="2022-05-31T06:41:52.527" v="1412" actId="20577"/>
        <pc:sldMkLst>
          <pc:docMk/>
          <pc:sldMk cId="2686496661" sldId="260"/>
        </pc:sldMkLst>
        <pc:spChg chg="mod">
          <ac:chgData name="Noreen V" userId="dbad792fbaba24c3" providerId="LiveId" clId="{4236AEA5-FB85-42B7-8552-9D1A38FCAA6D}" dt="2022-05-31T06:41:29.792" v="1397" actId="1076"/>
          <ac:spMkLst>
            <pc:docMk/>
            <pc:sldMk cId="2686496661" sldId="260"/>
            <ac:spMk id="2" creationId="{984EC445-3AEA-712B-453A-490845E98510}"/>
          </ac:spMkLst>
        </pc:spChg>
        <pc:spChg chg="mod">
          <ac:chgData name="Noreen V" userId="dbad792fbaba24c3" providerId="LiveId" clId="{4236AEA5-FB85-42B7-8552-9D1A38FCAA6D}" dt="2022-05-31T06:41:52.527" v="1412" actId="20577"/>
          <ac:spMkLst>
            <pc:docMk/>
            <pc:sldMk cId="2686496661" sldId="260"/>
            <ac:spMk id="3" creationId="{1C1AA336-D261-257D-583B-85893B3584C7}"/>
          </ac:spMkLst>
        </pc:spChg>
      </pc:sldChg>
      <pc:sldChg chg="addSp modSp mod modTransition setBg">
        <pc:chgData name="Noreen V" userId="dbad792fbaba24c3" providerId="LiveId" clId="{4236AEA5-FB85-42B7-8552-9D1A38FCAA6D}" dt="2022-05-23T09:15:07.548" v="1363" actId="115"/>
        <pc:sldMkLst>
          <pc:docMk/>
          <pc:sldMk cId="736560832" sldId="261"/>
        </pc:sldMkLst>
        <pc:spChg chg="mod">
          <ac:chgData name="Noreen V" userId="dbad792fbaba24c3" providerId="LiveId" clId="{4236AEA5-FB85-42B7-8552-9D1A38FCAA6D}" dt="2022-05-23T09:15:07.548" v="1363" actId="115"/>
          <ac:spMkLst>
            <pc:docMk/>
            <pc:sldMk cId="736560832" sldId="261"/>
            <ac:spMk id="2" creationId="{8BAC59CC-5C86-B1F0-E705-BED044A135E7}"/>
          </ac:spMkLst>
        </pc:spChg>
        <pc:spChg chg="mod">
          <ac:chgData name="Noreen V" userId="dbad792fbaba24c3" providerId="LiveId" clId="{4236AEA5-FB85-42B7-8552-9D1A38FCAA6D}" dt="2022-05-16T12:19:34.762" v="1271" actId="1076"/>
          <ac:spMkLst>
            <pc:docMk/>
            <pc:sldMk cId="736560832" sldId="261"/>
            <ac:spMk id="3" creationId="{BF2C9949-BD85-9627-6C61-7ECE754E555A}"/>
          </ac:spMkLst>
        </pc:spChg>
        <pc:spChg chg="add mod">
          <ac:chgData name="Noreen V" userId="dbad792fbaba24c3" providerId="LiveId" clId="{4236AEA5-FB85-42B7-8552-9D1A38FCAA6D}" dt="2022-05-16T12:19:29.765" v="1270" actId="1076"/>
          <ac:spMkLst>
            <pc:docMk/>
            <pc:sldMk cId="736560832" sldId="261"/>
            <ac:spMk id="4" creationId="{1A9D540E-EE3B-F752-C59C-3261E6AABD4F}"/>
          </ac:spMkLst>
        </pc:spChg>
      </pc:sldChg>
      <pc:sldChg chg="del">
        <pc:chgData name="Noreen V" userId="dbad792fbaba24c3" providerId="LiveId" clId="{4236AEA5-FB85-42B7-8552-9D1A38FCAA6D}" dt="2022-05-16T06:19:19.091" v="92" actId="47"/>
        <pc:sldMkLst>
          <pc:docMk/>
          <pc:sldMk cId="2969955281" sldId="263"/>
        </pc:sldMkLst>
      </pc:sldChg>
      <pc:sldChg chg="modSp mod modTransition">
        <pc:chgData name="Noreen V" userId="dbad792fbaba24c3" providerId="LiveId" clId="{4236AEA5-FB85-42B7-8552-9D1A38FCAA6D}" dt="2022-05-23T05:44:36.263" v="1339"/>
        <pc:sldMkLst>
          <pc:docMk/>
          <pc:sldMk cId="829150470" sldId="265"/>
        </pc:sldMkLst>
        <pc:spChg chg="mod">
          <ac:chgData name="Noreen V" userId="dbad792fbaba24c3" providerId="LiveId" clId="{4236AEA5-FB85-42B7-8552-9D1A38FCAA6D}" dt="2022-05-16T07:17:19.469" v="798" actId="207"/>
          <ac:spMkLst>
            <pc:docMk/>
            <pc:sldMk cId="829150470" sldId="265"/>
            <ac:spMk id="2" creationId="{EAE32A27-A60B-271C-E863-12A407CC90A0}"/>
          </ac:spMkLst>
        </pc:spChg>
      </pc:sldChg>
      <pc:sldChg chg="modSp mod modTransition setBg">
        <pc:chgData name="Noreen V" userId="dbad792fbaba24c3" providerId="LiveId" clId="{4236AEA5-FB85-42B7-8552-9D1A38FCAA6D}" dt="2022-05-23T05:44:36.263" v="1339"/>
        <pc:sldMkLst>
          <pc:docMk/>
          <pc:sldMk cId="507066415" sldId="266"/>
        </pc:sldMkLst>
        <pc:spChg chg="mod">
          <ac:chgData name="Noreen V" userId="dbad792fbaba24c3" providerId="LiveId" clId="{4236AEA5-FB85-42B7-8552-9D1A38FCAA6D}" dt="2022-05-16T07:30:34.112" v="1052" actId="6549"/>
          <ac:spMkLst>
            <pc:docMk/>
            <pc:sldMk cId="507066415" sldId="266"/>
            <ac:spMk id="3" creationId="{B605EAE7-FA47-44B9-A62D-13CDF47B07D9}"/>
          </ac:spMkLst>
        </pc:spChg>
      </pc:sldChg>
      <pc:sldChg chg="modSp mod modTransition setBg">
        <pc:chgData name="Noreen V" userId="dbad792fbaba24c3" providerId="LiveId" clId="{4236AEA5-FB85-42B7-8552-9D1A38FCAA6D}" dt="2022-05-23T05:44:36.263" v="1339"/>
        <pc:sldMkLst>
          <pc:docMk/>
          <pc:sldMk cId="4257679376" sldId="267"/>
        </pc:sldMkLst>
        <pc:spChg chg="mod">
          <ac:chgData name="Noreen V" userId="dbad792fbaba24c3" providerId="LiveId" clId="{4236AEA5-FB85-42B7-8552-9D1A38FCAA6D}" dt="2022-05-23T05:08:00.647" v="1281" actId="20577"/>
          <ac:spMkLst>
            <pc:docMk/>
            <pc:sldMk cId="4257679376" sldId="267"/>
            <ac:spMk id="3" creationId="{2B068EF3-A38E-D598-43A2-A4E54923541C}"/>
          </ac:spMkLst>
        </pc:spChg>
      </pc:sldChg>
      <pc:sldChg chg="modSp del mod">
        <pc:chgData name="Noreen V" userId="dbad792fbaba24c3" providerId="LiveId" clId="{4236AEA5-FB85-42B7-8552-9D1A38FCAA6D}" dt="2022-05-16T07:28:18.240" v="1014" actId="47"/>
        <pc:sldMkLst>
          <pc:docMk/>
          <pc:sldMk cId="1774476551" sldId="268"/>
        </pc:sldMkLst>
        <pc:spChg chg="mod">
          <ac:chgData name="Noreen V" userId="dbad792fbaba24c3" providerId="LiveId" clId="{4236AEA5-FB85-42B7-8552-9D1A38FCAA6D}" dt="2022-05-16T07:28:11.461" v="1013" actId="5793"/>
          <ac:spMkLst>
            <pc:docMk/>
            <pc:sldMk cId="1774476551" sldId="268"/>
            <ac:spMk id="3" creationId="{F288557C-C58C-DF6A-CA92-EEDCBA084ED6}"/>
          </ac:spMkLst>
        </pc:spChg>
      </pc:sldChg>
      <pc:sldChg chg="modSp new mod modTransition setBg">
        <pc:chgData name="Noreen V" userId="dbad792fbaba24c3" providerId="LiveId" clId="{4236AEA5-FB85-42B7-8552-9D1A38FCAA6D}" dt="2022-05-23T09:14:16.381" v="1357" actId="115"/>
        <pc:sldMkLst>
          <pc:docMk/>
          <pc:sldMk cId="3084955477" sldId="269"/>
        </pc:sldMkLst>
        <pc:spChg chg="mod">
          <ac:chgData name="Noreen V" userId="dbad792fbaba24c3" providerId="LiveId" clId="{4236AEA5-FB85-42B7-8552-9D1A38FCAA6D}" dt="2022-05-23T09:14:16.381" v="1357" actId="115"/>
          <ac:spMkLst>
            <pc:docMk/>
            <pc:sldMk cId="3084955477" sldId="269"/>
            <ac:spMk id="2" creationId="{3ACD81EB-E592-8219-B050-52887B23171A}"/>
          </ac:spMkLst>
        </pc:spChg>
        <pc:spChg chg="mod">
          <ac:chgData name="Noreen V" userId="dbad792fbaba24c3" providerId="LiveId" clId="{4236AEA5-FB85-42B7-8552-9D1A38FCAA6D}" dt="2022-05-23T05:04:04.160" v="1275" actId="20577"/>
          <ac:spMkLst>
            <pc:docMk/>
            <pc:sldMk cId="3084955477" sldId="269"/>
            <ac:spMk id="3" creationId="{3C90F32B-200A-B1D5-9BEE-69229EB8D1DC}"/>
          </ac:spMkLst>
        </pc:spChg>
      </pc:sldChg>
      <pc:sldChg chg="modSp new mod modTransition setBg">
        <pc:chgData name="Noreen V" userId="dbad792fbaba24c3" providerId="LiveId" clId="{4236AEA5-FB85-42B7-8552-9D1A38FCAA6D}" dt="2022-05-23T09:52:02.157" v="1368" actId="1076"/>
        <pc:sldMkLst>
          <pc:docMk/>
          <pc:sldMk cId="3654361777" sldId="270"/>
        </pc:sldMkLst>
        <pc:spChg chg="mod">
          <ac:chgData name="Noreen V" userId="dbad792fbaba24c3" providerId="LiveId" clId="{4236AEA5-FB85-42B7-8552-9D1A38FCAA6D}" dt="2022-05-23T09:51:56.151" v="1367" actId="1076"/>
          <ac:spMkLst>
            <pc:docMk/>
            <pc:sldMk cId="3654361777" sldId="270"/>
            <ac:spMk id="2" creationId="{35D38661-24B6-495C-4203-B753C36B0F09}"/>
          </ac:spMkLst>
        </pc:spChg>
        <pc:spChg chg="mod">
          <ac:chgData name="Noreen V" userId="dbad792fbaba24c3" providerId="LiveId" clId="{4236AEA5-FB85-42B7-8552-9D1A38FCAA6D}" dt="2022-05-23T09:52:02.157" v="1368" actId="1076"/>
          <ac:spMkLst>
            <pc:docMk/>
            <pc:sldMk cId="3654361777" sldId="270"/>
            <ac:spMk id="3" creationId="{E3BCFED2-1473-74C3-58F8-2AA70FA9398F}"/>
          </ac:spMkLst>
        </pc:spChg>
      </pc:sldChg>
      <pc:sldChg chg="delSp modSp new mod modTransition setBg">
        <pc:chgData name="Noreen V" userId="dbad792fbaba24c3" providerId="LiveId" clId="{4236AEA5-FB85-42B7-8552-9D1A38FCAA6D}" dt="2022-05-23T05:44:36.263" v="1339"/>
        <pc:sldMkLst>
          <pc:docMk/>
          <pc:sldMk cId="1653967656" sldId="271"/>
        </pc:sldMkLst>
        <pc:spChg chg="del">
          <ac:chgData name="Noreen V" userId="dbad792fbaba24c3" providerId="LiveId" clId="{4236AEA5-FB85-42B7-8552-9D1A38FCAA6D}" dt="2022-05-16T07:28:38.513" v="1016" actId="478"/>
          <ac:spMkLst>
            <pc:docMk/>
            <pc:sldMk cId="1653967656" sldId="271"/>
            <ac:spMk id="2" creationId="{73EDF261-2483-ABA8-A928-4BADD877EE41}"/>
          </ac:spMkLst>
        </pc:spChg>
        <pc:spChg chg="mod">
          <ac:chgData name="Noreen V" userId="dbad792fbaba24c3" providerId="LiveId" clId="{4236AEA5-FB85-42B7-8552-9D1A38FCAA6D}" dt="2022-05-16T07:29:58.593" v="1046" actId="115"/>
          <ac:spMkLst>
            <pc:docMk/>
            <pc:sldMk cId="1653967656" sldId="271"/>
            <ac:spMk id="3" creationId="{0D3C135B-0961-F10A-CEF3-F06D848BA37E}"/>
          </ac:spMkLst>
        </pc:spChg>
      </pc:sldChg>
      <pc:sldChg chg="new del">
        <pc:chgData name="Noreen V" userId="dbad792fbaba24c3" providerId="LiveId" clId="{4236AEA5-FB85-42B7-8552-9D1A38FCAA6D}" dt="2022-05-31T06:42:17.652" v="1414" actId="680"/>
        <pc:sldMkLst>
          <pc:docMk/>
          <pc:sldMk cId="1818901978" sldId="272"/>
        </pc:sldMkLst>
      </pc:sldChg>
      <pc:sldChg chg="modSp add mod">
        <pc:chgData name="Noreen V" userId="dbad792fbaba24c3" providerId="LiveId" clId="{4236AEA5-FB85-42B7-8552-9D1A38FCAA6D}" dt="2022-05-31T07:08:21.041" v="2020" actId="20577"/>
        <pc:sldMkLst>
          <pc:docMk/>
          <pc:sldMk cId="4282804561" sldId="272"/>
        </pc:sldMkLst>
        <pc:spChg chg="mod">
          <ac:chgData name="Noreen V" userId="dbad792fbaba24c3" providerId="LiveId" clId="{4236AEA5-FB85-42B7-8552-9D1A38FCAA6D}" dt="2022-05-31T07:08:21.041" v="2020" actId="20577"/>
          <ac:spMkLst>
            <pc:docMk/>
            <pc:sldMk cId="4282804561" sldId="272"/>
            <ac:spMk id="3" creationId="{0D3C135B-0961-F10A-CEF3-F06D848BA37E}"/>
          </ac:spMkLst>
        </pc:spChg>
      </pc:sldChg>
      <pc:sldChg chg="new del">
        <pc:chgData name="Noreen V" userId="dbad792fbaba24c3" providerId="LiveId" clId="{4236AEA5-FB85-42B7-8552-9D1A38FCAA6D}" dt="2022-05-31T06:49:21.360" v="1515" actId="680"/>
        <pc:sldMkLst>
          <pc:docMk/>
          <pc:sldMk cId="2056608066" sldId="273"/>
        </pc:sldMkLst>
      </pc:sldChg>
      <pc:sldChg chg="modSp add mod">
        <pc:chgData name="Noreen V" userId="dbad792fbaba24c3" providerId="LiveId" clId="{4236AEA5-FB85-42B7-8552-9D1A38FCAA6D}" dt="2022-05-31T07:05:58.275" v="1985" actId="20577"/>
        <pc:sldMkLst>
          <pc:docMk/>
          <pc:sldMk cId="2057567580" sldId="273"/>
        </pc:sldMkLst>
        <pc:spChg chg="mod">
          <ac:chgData name="Noreen V" userId="dbad792fbaba24c3" providerId="LiveId" clId="{4236AEA5-FB85-42B7-8552-9D1A38FCAA6D}" dt="2022-05-31T07:05:58.275" v="1985" actId="20577"/>
          <ac:spMkLst>
            <pc:docMk/>
            <pc:sldMk cId="2057567580" sldId="273"/>
            <ac:spMk id="3" creationId="{0D3C135B-0961-F10A-CEF3-F06D848BA37E}"/>
          </ac:spMkLst>
        </pc:spChg>
      </pc:sldChg>
      <pc:sldMasterChg chg="modTransition modSldLayout">
        <pc:chgData name="Noreen V" userId="dbad792fbaba24c3" providerId="LiveId" clId="{4236AEA5-FB85-42B7-8552-9D1A38FCAA6D}" dt="2022-05-23T05:44:36.263" v="1339"/>
        <pc:sldMasterMkLst>
          <pc:docMk/>
          <pc:sldMasterMk cId="3263555009" sldId="2147483648"/>
        </pc:sldMasterMkLst>
        <pc:sldLayoutChg chg="modTransition">
          <pc:chgData name="Noreen V" userId="dbad792fbaba24c3" providerId="LiveId" clId="{4236AEA5-FB85-42B7-8552-9D1A38FCAA6D}" dt="2022-05-23T05:44:36.263" v="1339"/>
          <pc:sldLayoutMkLst>
            <pc:docMk/>
            <pc:sldMasterMk cId="3263555009" sldId="2147483648"/>
            <pc:sldLayoutMk cId="2392887214" sldId="2147483649"/>
          </pc:sldLayoutMkLst>
        </pc:sldLayoutChg>
        <pc:sldLayoutChg chg="modTransition">
          <pc:chgData name="Noreen V" userId="dbad792fbaba24c3" providerId="LiveId" clId="{4236AEA5-FB85-42B7-8552-9D1A38FCAA6D}" dt="2022-05-23T05:44:36.263" v="1339"/>
          <pc:sldLayoutMkLst>
            <pc:docMk/>
            <pc:sldMasterMk cId="3263555009" sldId="2147483648"/>
            <pc:sldLayoutMk cId="3020586317" sldId="2147483650"/>
          </pc:sldLayoutMkLst>
        </pc:sldLayoutChg>
        <pc:sldLayoutChg chg="modTransition">
          <pc:chgData name="Noreen V" userId="dbad792fbaba24c3" providerId="LiveId" clId="{4236AEA5-FB85-42B7-8552-9D1A38FCAA6D}" dt="2022-05-23T05:44:36.263" v="1339"/>
          <pc:sldLayoutMkLst>
            <pc:docMk/>
            <pc:sldMasterMk cId="3263555009" sldId="2147483648"/>
            <pc:sldLayoutMk cId="2841097875" sldId="2147483651"/>
          </pc:sldLayoutMkLst>
        </pc:sldLayoutChg>
        <pc:sldLayoutChg chg="modTransition">
          <pc:chgData name="Noreen V" userId="dbad792fbaba24c3" providerId="LiveId" clId="{4236AEA5-FB85-42B7-8552-9D1A38FCAA6D}" dt="2022-05-23T05:44:36.263" v="1339"/>
          <pc:sldLayoutMkLst>
            <pc:docMk/>
            <pc:sldMasterMk cId="3263555009" sldId="2147483648"/>
            <pc:sldLayoutMk cId="435397730" sldId="2147483652"/>
          </pc:sldLayoutMkLst>
        </pc:sldLayoutChg>
        <pc:sldLayoutChg chg="modTransition">
          <pc:chgData name="Noreen V" userId="dbad792fbaba24c3" providerId="LiveId" clId="{4236AEA5-FB85-42B7-8552-9D1A38FCAA6D}" dt="2022-05-23T05:44:36.263" v="1339"/>
          <pc:sldLayoutMkLst>
            <pc:docMk/>
            <pc:sldMasterMk cId="3263555009" sldId="2147483648"/>
            <pc:sldLayoutMk cId="3250155316" sldId="2147483653"/>
          </pc:sldLayoutMkLst>
        </pc:sldLayoutChg>
        <pc:sldLayoutChg chg="modTransition">
          <pc:chgData name="Noreen V" userId="dbad792fbaba24c3" providerId="LiveId" clId="{4236AEA5-FB85-42B7-8552-9D1A38FCAA6D}" dt="2022-05-23T05:44:36.263" v="1339"/>
          <pc:sldLayoutMkLst>
            <pc:docMk/>
            <pc:sldMasterMk cId="3263555009" sldId="2147483648"/>
            <pc:sldLayoutMk cId="844316329" sldId="2147483654"/>
          </pc:sldLayoutMkLst>
        </pc:sldLayoutChg>
        <pc:sldLayoutChg chg="modTransition">
          <pc:chgData name="Noreen V" userId="dbad792fbaba24c3" providerId="LiveId" clId="{4236AEA5-FB85-42B7-8552-9D1A38FCAA6D}" dt="2022-05-23T05:44:36.263" v="1339"/>
          <pc:sldLayoutMkLst>
            <pc:docMk/>
            <pc:sldMasterMk cId="3263555009" sldId="2147483648"/>
            <pc:sldLayoutMk cId="3698378030" sldId="2147483655"/>
          </pc:sldLayoutMkLst>
        </pc:sldLayoutChg>
        <pc:sldLayoutChg chg="modTransition">
          <pc:chgData name="Noreen V" userId="dbad792fbaba24c3" providerId="LiveId" clId="{4236AEA5-FB85-42B7-8552-9D1A38FCAA6D}" dt="2022-05-23T05:44:36.263" v="1339"/>
          <pc:sldLayoutMkLst>
            <pc:docMk/>
            <pc:sldMasterMk cId="3263555009" sldId="2147483648"/>
            <pc:sldLayoutMk cId="1548198071" sldId="2147483656"/>
          </pc:sldLayoutMkLst>
        </pc:sldLayoutChg>
        <pc:sldLayoutChg chg="modTransition">
          <pc:chgData name="Noreen V" userId="dbad792fbaba24c3" providerId="LiveId" clId="{4236AEA5-FB85-42B7-8552-9D1A38FCAA6D}" dt="2022-05-23T05:44:36.263" v="1339"/>
          <pc:sldLayoutMkLst>
            <pc:docMk/>
            <pc:sldMasterMk cId="3263555009" sldId="2147483648"/>
            <pc:sldLayoutMk cId="932872912" sldId="2147483657"/>
          </pc:sldLayoutMkLst>
        </pc:sldLayoutChg>
        <pc:sldLayoutChg chg="modTransition">
          <pc:chgData name="Noreen V" userId="dbad792fbaba24c3" providerId="LiveId" clId="{4236AEA5-FB85-42B7-8552-9D1A38FCAA6D}" dt="2022-05-23T05:44:36.263" v="1339"/>
          <pc:sldLayoutMkLst>
            <pc:docMk/>
            <pc:sldMasterMk cId="3263555009" sldId="2147483648"/>
            <pc:sldLayoutMk cId="4108014268" sldId="2147483658"/>
          </pc:sldLayoutMkLst>
        </pc:sldLayoutChg>
        <pc:sldLayoutChg chg="modTransition">
          <pc:chgData name="Noreen V" userId="dbad792fbaba24c3" providerId="LiveId" clId="{4236AEA5-FB85-42B7-8552-9D1A38FCAA6D}" dt="2022-05-23T05:44:36.263" v="1339"/>
          <pc:sldLayoutMkLst>
            <pc:docMk/>
            <pc:sldMasterMk cId="3263555009" sldId="2147483648"/>
            <pc:sldLayoutMk cId="406199516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C0FF-DC7E-DF2E-309D-DD8B3149B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7213D7-54AA-4107-9B44-D490D88D5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7A80B3-C846-6FCD-C23B-0FA7B5415433}"/>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41EF4587-CF4E-0A8E-B2E9-252A8D820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32687-813D-B185-9346-782D830487D9}"/>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39288721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A87-2370-3199-210F-D63419B9A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9822C-277E-08DA-EB2B-2E4004776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F638A-60C8-9921-8CC2-89444A8382D2}"/>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CC9A5EAC-C002-3F71-8D17-676D331F9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19153-F0F8-D4AA-1454-30A97AF0D5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10801426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35FFB-FBED-4D85-8285-E397B6E88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BBE31-C86D-175D-637A-F1BB3810F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278E9-F4B7-6CED-D78E-23F9F0DEB37B}"/>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5107CC28-03B6-F6FF-44D8-6D7FC58FC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D7A01-6F62-99F8-9168-73C60977F39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06199516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DFA5-BF14-F1ED-1283-E83677C5D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498A0-20BC-D23C-B506-B6EB0DA7E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A8C61-8578-D332-7017-87FE6C3630F3}"/>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DEF15DB6-0DE7-1432-0616-3912C9912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D1009-ED59-535C-7B77-CE02715D3D51}"/>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02058631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74DD-F3F4-C358-579A-994F3AF9C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81E709-2E3A-CF4D-764F-A0ADF7398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BE91C-C263-2CEF-3CAB-154413D75A53}"/>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294E5259-4F73-0A91-8771-1D5845916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37E9C-242A-4164-C95A-1C8D6B39826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84109787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1CBB-F8D3-0637-9D77-A26114F5C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82D8E-AB5E-999E-5B6B-1640C168E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AED49-282C-7635-1910-71573BE95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B9126B-658C-ECC0-5409-CC9C98F0F7F5}"/>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6" name="Footer Placeholder 5">
            <a:extLst>
              <a:ext uri="{FF2B5EF4-FFF2-40B4-BE49-F238E27FC236}">
                <a16:creationId xmlns:a16="http://schemas.microsoft.com/office/drawing/2014/main" id="{1BD8F112-D951-394B-D012-CD5CE25F6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5E6BA-B3BF-DA09-5545-E83869FDBFAE}"/>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353977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7B58-56B1-6597-4F9D-D487C5B4B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3234A-A30C-FD58-54CD-0895613DD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78EF1-8D3D-8A30-ED5F-7AA526E00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8B97D4-3ED4-2868-BEEA-0C3A0BCF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D458C-C07A-8C12-232C-0C8CC065E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A97FF-EB80-FC01-6365-A861C7C53B8E}"/>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8" name="Footer Placeholder 7">
            <a:extLst>
              <a:ext uri="{FF2B5EF4-FFF2-40B4-BE49-F238E27FC236}">
                <a16:creationId xmlns:a16="http://schemas.microsoft.com/office/drawing/2014/main" id="{9B796BE0-6511-D1D0-B6EC-787854DEB8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4E4FA-6246-F472-9CDB-C8E976F36723}"/>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250155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D23B-8AA6-8E94-04A2-A08CA2BA05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1A6D38-9009-93CB-3F9D-9EAAF6B13801}"/>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4" name="Footer Placeholder 3">
            <a:extLst>
              <a:ext uri="{FF2B5EF4-FFF2-40B4-BE49-F238E27FC236}">
                <a16:creationId xmlns:a16="http://schemas.microsoft.com/office/drawing/2014/main" id="{19523E67-8A41-6B90-7830-3DBADA3A84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4FF0C-C858-14EB-F20F-50CAAF04D59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84431632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2B625-40F3-B5A6-04B4-E37308449251}"/>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3" name="Footer Placeholder 2">
            <a:extLst>
              <a:ext uri="{FF2B5EF4-FFF2-40B4-BE49-F238E27FC236}">
                <a16:creationId xmlns:a16="http://schemas.microsoft.com/office/drawing/2014/main" id="{696A38E9-C25B-4D60-B370-ACAE1AB9B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6A8492-52C8-D995-FF3F-E9001F28285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69837803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3073-5C6D-9BB0-4F93-9930477A4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060E9-CA08-B2EF-D1A8-66EEBDB82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56A64-8E32-1319-FFE6-364ADC6EC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E94CC-4C88-11F2-8B4D-F5B81390D267}"/>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6" name="Footer Placeholder 5">
            <a:extLst>
              <a:ext uri="{FF2B5EF4-FFF2-40B4-BE49-F238E27FC236}">
                <a16:creationId xmlns:a16="http://schemas.microsoft.com/office/drawing/2014/main" id="{94333191-5DA1-CA38-445C-D630FA416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858DB-D5B6-2A24-263A-1E73DA16BAEB}"/>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154819807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7FA-FD7A-03F1-6C7E-2350CAFEA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5BF23C-2007-B84A-8107-A9D73693C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40AE2-FC89-5EA9-2E27-985F5072C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C1A66-8D53-3DC3-BDB1-85A42268ED39}"/>
              </a:ext>
            </a:extLst>
          </p:cNvPr>
          <p:cNvSpPr>
            <a:spLocks noGrp="1"/>
          </p:cNvSpPr>
          <p:nvPr>
            <p:ph type="dt" sz="half" idx="10"/>
          </p:nvPr>
        </p:nvSpPr>
        <p:spPr/>
        <p:txBody>
          <a:bodyPr/>
          <a:lstStyle/>
          <a:p>
            <a:fld id="{C53CFEBE-EC85-4122-B04D-63F8DA0189D5}" type="datetimeFigureOut">
              <a:rPr lang="en-IN" smtClean="0"/>
              <a:t>31-05-2022</a:t>
            </a:fld>
            <a:endParaRPr lang="en-IN"/>
          </a:p>
        </p:txBody>
      </p:sp>
      <p:sp>
        <p:nvSpPr>
          <p:cNvPr id="6" name="Footer Placeholder 5">
            <a:extLst>
              <a:ext uri="{FF2B5EF4-FFF2-40B4-BE49-F238E27FC236}">
                <a16:creationId xmlns:a16="http://schemas.microsoft.com/office/drawing/2014/main" id="{84CE18FD-E25C-1E18-1A82-3DAB6DCD3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10EAC-DA1E-F763-D274-7808F3608F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9328729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9CE12-481B-575A-B262-0CF7C108A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73213A-7E47-0E13-0D48-D8E99D140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1883A-B818-CE13-D0D9-6157A842F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CFEBE-EC85-4122-B04D-63F8DA0189D5}" type="datetimeFigureOut">
              <a:rPr lang="en-IN" smtClean="0"/>
              <a:t>31-05-2022</a:t>
            </a:fld>
            <a:endParaRPr lang="en-IN"/>
          </a:p>
        </p:txBody>
      </p:sp>
      <p:sp>
        <p:nvSpPr>
          <p:cNvPr id="5" name="Footer Placeholder 4">
            <a:extLst>
              <a:ext uri="{FF2B5EF4-FFF2-40B4-BE49-F238E27FC236}">
                <a16:creationId xmlns:a16="http://schemas.microsoft.com/office/drawing/2014/main" id="{106C1E30-D360-1C5A-BEF2-3ED99C8E5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EB7D03-833D-1714-1EAF-516E9B00B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3135-98E7-43CC-B77B-71E6B5039797}" type="slidenum">
              <a:rPr lang="en-IN" smtClean="0"/>
              <a:t>‹#›</a:t>
            </a:fld>
            <a:endParaRPr lang="en-IN"/>
          </a:p>
        </p:txBody>
      </p:sp>
    </p:spTree>
    <p:extLst>
      <p:ext uri="{BB962C8B-B14F-4D97-AF65-F5344CB8AC3E}">
        <p14:creationId xmlns:p14="http://schemas.microsoft.com/office/powerpoint/2010/main" val="32635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7000"/>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C0B7-B55D-01FA-D12C-DC48A5286284}"/>
              </a:ext>
            </a:extLst>
          </p:cNvPr>
          <p:cNvSpPr>
            <a:spLocks noGrp="1"/>
          </p:cNvSpPr>
          <p:nvPr>
            <p:ph type="ctrTitle"/>
          </p:nvPr>
        </p:nvSpPr>
        <p:spPr>
          <a:xfrm>
            <a:off x="1524000" y="1090612"/>
            <a:ext cx="9144000" cy="1909763"/>
          </a:xfrm>
          <a:solidFill>
            <a:schemeClr val="bg2">
              <a:lumMod val="90000"/>
              <a:alpha val="41000"/>
            </a:schemeClr>
          </a:solidFill>
          <a:effectLst>
            <a:glow rad="63500">
              <a:schemeClr val="accent4">
                <a:satMod val="175000"/>
                <a:alpha val="40000"/>
              </a:schemeClr>
            </a:glow>
          </a:effectLst>
        </p:spPr>
        <p:txBody>
          <a:bodyPr/>
          <a:lstStyle/>
          <a:p>
            <a:r>
              <a:rPr lang="en-US" b="1" dirty="0">
                <a:solidFill>
                  <a:srgbClr val="CC0000"/>
                </a:solidFill>
                <a:effectLst>
                  <a:outerShdw blurRad="38100" dist="38100" dir="2700000" algn="tl">
                    <a:srgbClr val="000000">
                      <a:alpha val="43137"/>
                    </a:srgbClr>
                  </a:outerShdw>
                </a:effectLst>
                <a:latin typeface="Bahnschrift" panose="020B0502040204020203" pitchFamily="34" charset="0"/>
              </a:rPr>
              <a:t>CANTEEN AUTOMATION SYSTEM IN ANDROID</a:t>
            </a:r>
            <a:endParaRPr lang="en-IN" b="1" dirty="0">
              <a:solidFill>
                <a:srgbClr val="CC0000"/>
              </a:solidFill>
              <a:effectLst>
                <a:outerShdw blurRad="38100" dist="38100" dir="2700000" algn="tl">
                  <a:srgbClr val="000000">
                    <a:alpha val="43137"/>
                  </a:srgbClr>
                </a:outerShdw>
              </a:effectLst>
              <a:latin typeface="Bahnschrift" panose="020B0502040204020203" pitchFamily="34" charset="0"/>
            </a:endParaRPr>
          </a:p>
        </p:txBody>
      </p:sp>
      <p:sp>
        <p:nvSpPr>
          <p:cNvPr id="3" name="Subtitle 2">
            <a:extLst>
              <a:ext uri="{FF2B5EF4-FFF2-40B4-BE49-F238E27FC236}">
                <a16:creationId xmlns:a16="http://schemas.microsoft.com/office/drawing/2014/main" id="{2D2099AC-D8DA-553B-9346-0A77B45FA160}"/>
              </a:ext>
            </a:extLst>
          </p:cNvPr>
          <p:cNvSpPr>
            <a:spLocks noGrp="1"/>
          </p:cNvSpPr>
          <p:nvPr>
            <p:ph type="subTitle" idx="1"/>
          </p:nvPr>
        </p:nvSpPr>
        <p:spPr>
          <a:xfrm>
            <a:off x="8620124" y="5476875"/>
            <a:ext cx="3571875" cy="1381125"/>
          </a:xfrm>
          <a:solidFill>
            <a:schemeClr val="bg1">
              <a:lumMod val="95000"/>
            </a:schemeClr>
          </a:solidFill>
          <a:effectLst>
            <a:glow>
              <a:schemeClr val="accent1">
                <a:alpha val="0"/>
              </a:schemeClr>
            </a:glow>
          </a:effectLst>
        </p:spPr>
        <p:txBody>
          <a:bodyPr>
            <a:normAutofit fontScale="85000" lnSpcReduction="20000"/>
          </a:bodyPr>
          <a:lstStyle/>
          <a:p>
            <a:pPr algn="l"/>
            <a:r>
              <a:rPr lang="en-US" dirty="0">
                <a:solidFill>
                  <a:schemeClr val="accent1">
                    <a:lumMod val="75000"/>
                  </a:schemeClr>
                </a:solidFill>
                <a:latin typeface="Times New Roman" panose="02020603050405020304" pitchFamily="18" charset="0"/>
                <a:cs typeface="Times New Roman" panose="02020603050405020304" pitchFamily="18" charset="0"/>
              </a:rPr>
              <a:t>Done  by: </a:t>
            </a:r>
            <a:r>
              <a:rPr lang="en-US" i="1" dirty="0">
                <a:solidFill>
                  <a:schemeClr val="accent1">
                    <a:lumMod val="75000"/>
                  </a:schemeClr>
                </a:solidFill>
                <a:latin typeface="Times New Roman" panose="02020603050405020304" pitchFamily="18" charset="0"/>
                <a:cs typeface="Times New Roman" panose="02020603050405020304" pitchFamily="18" charset="0"/>
              </a:rPr>
              <a:t>Noreen V</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Under the Guidance of,</a:t>
            </a:r>
          </a:p>
          <a:p>
            <a:pPr algn="l"/>
            <a:r>
              <a:rPr lang="en-US" b="1" i="1" dirty="0">
                <a:solidFill>
                  <a:schemeClr val="accent1">
                    <a:lumMod val="75000"/>
                  </a:schemeClr>
                </a:solidFill>
                <a:latin typeface="Times New Roman" panose="02020603050405020304" pitchFamily="18" charset="0"/>
                <a:cs typeface="Times New Roman" panose="02020603050405020304" pitchFamily="18" charset="0"/>
              </a:rPr>
              <a:t>Ms. Manju Joy</a:t>
            </a:r>
            <a:endParaRPr lang="en-US" i="1" dirty="0">
              <a:solidFill>
                <a:schemeClr val="accent1">
                  <a:lumMod val="75000"/>
                </a:schemeClr>
              </a:solidFill>
              <a:latin typeface="Times New Roman" panose="02020603050405020304" pitchFamily="18" charset="0"/>
              <a:cs typeface="Times New Roman" panose="02020603050405020304" pitchFamily="18" charset="0"/>
            </a:endParaRP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Scrum Master: </a:t>
            </a:r>
            <a:r>
              <a:rPr lang="en-US" b="1" i="1" dirty="0">
                <a:solidFill>
                  <a:schemeClr val="accent1">
                    <a:lumMod val="75000"/>
                  </a:schemeClr>
                </a:solidFill>
                <a:latin typeface="Times New Roman" panose="02020603050405020304" pitchFamily="18" charset="0"/>
                <a:cs typeface="Times New Roman" panose="02020603050405020304" pitchFamily="18" charset="0"/>
              </a:rPr>
              <a:t>Dr. Sujesh P Lal</a:t>
            </a:r>
            <a:endParaRPr lang="en-IN" b="1"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594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923925"/>
            <a:ext cx="10515600" cy="5253038"/>
          </a:xfrm>
        </p:spPr>
        <p:txBody>
          <a:bodyPr>
            <a:normAutofit/>
          </a:bodyPr>
          <a:lstStyle/>
          <a:p>
            <a:pPr marL="457200" lvl="1" indent="0" algn="ctr">
              <a:buNone/>
            </a:pPr>
            <a:r>
              <a:rPr lang="en-US" sz="4400" u="sng" dirty="0">
                <a:latin typeface="Times New Roman" panose="02020603050405020304" pitchFamily="18" charset="0"/>
                <a:cs typeface="Times New Roman" panose="02020603050405020304" pitchFamily="18" charset="0"/>
              </a:rPr>
              <a:t>MODULES</a:t>
            </a:r>
          </a:p>
          <a:p>
            <a:pPr marL="457200" lvl="1" indent="0">
              <a:buNone/>
            </a:pPr>
            <a:endParaRPr lang="en-IN" sz="4400" u="sng" dirty="0">
              <a:latin typeface="Times New Roman" panose="02020603050405020304" pitchFamily="18" charset="0"/>
              <a:cs typeface="Times New Roman" panose="02020603050405020304" pitchFamily="18" charset="0"/>
            </a:endParaRPr>
          </a:p>
          <a:p>
            <a:pPr marL="457200" lvl="1" indent="0">
              <a:buNone/>
            </a:pPr>
            <a:r>
              <a:rPr lang="en-IN" sz="2800" dirty="0">
                <a:latin typeface="Times New Roman" panose="02020603050405020304" pitchFamily="18" charset="0"/>
                <a:cs typeface="Times New Roman" panose="02020603050405020304" pitchFamily="18" charset="0"/>
              </a:rPr>
              <a:t>There are mainly 4 modules:</a:t>
            </a:r>
          </a:p>
          <a:p>
            <a:pPr marL="457200" lvl="1" indent="0">
              <a:buNone/>
            </a:pP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Canteen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Food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Orders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Sales management.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8045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377072"/>
            <a:ext cx="10515600" cy="6480928"/>
          </a:xfrm>
        </p:spPr>
        <p:txBody>
          <a:bodyPr>
            <a:normAutofit fontScale="92500" lnSpcReduction="10000"/>
          </a:bodyPr>
          <a:lstStyle/>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Canteen management.</a:t>
            </a:r>
          </a:p>
          <a:p>
            <a:pPr marL="457200" lvl="1" indent="0" algn="just">
              <a:lnSpc>
                <a:spcPct val="150000"/>
              </a:lnSpc>
              <a:buNone/>
            </a:pPr>
            <a:r>
              <a:rPr lang="en-IN" sz="2200" dirty="0">
                <a:latin typeface="Times New Roman" panose="02020603050405020304" pitchFamily="18" charset="0"/>
                <a:cs typeface="Times New Roman" panose="02020603050405020304" pitchFamily="18" charset="0"/>
              </a:rPr>
              <a:t>	It has been developed for managing the canteen. We can add, edit, delete.</a:t>
            </a:r>
          </a:p>
          <a:p>
            <a:pPr lvl="1"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Food management.</a:t>
            </a:r>
          </a:p>
          <a:p>
            <a:pPr marL="457200" lvl="1" indent="0" algn="just">
              <a:lnSpc>
                <a:spcPct val="150000"/>
              </a:lnSpc>
              <a:buNone/>
            </a:pPr>
            <a:r>
              <a:rPr lang="en-IN" sz="28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 this module it contain type management where customer can choose breakfast, 	lunch or snacks based on this the student choose the food.</a:t>
            </a:r>
          </a:p>
          <a:p>
            <a:pPr lvl="1"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Order management.</a:t>
            </a:r>
          </a:p>
          <a:p>
            <a:pPr marL="457200" lvl="1" indent="0" algn="just">
              <a:lnSpc>
                <a:spcPct val="150000"/>
              </a:lnSpc>
              <a:buNone/>
            </a:pPr>
            <a:r>
              <a:rPr lang="en-IN" sz="2800" dirty="0">
                <a:latin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performs the actions of managing order in the system. Customer can 	make order. We can perform the following task such as add order, update existing 	order details, and view the order details.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Sales management. </a:t>
            </a:r>
          </a:p>
          <a:p>
            <a:pPr marL="457200" lvl="1" indent="0" algn="just">
              <a:lnSpc>
                <a:spcPct val="150000"/>
              </a:lnSpc>
              <a:buNone/>
            </a:pPr>
            <a:r>
              <a:rPr lang="en-US" sz="2200" dirty="0">
                <a:latin typeface="Times New Roman" panose="02020603050405020304" pitchFamily="18" charset="0"/>
                <a:cs typeface="Times New Roman" panose="02020603050405020304" pitchFamily="18" charset="0"/>
              </a:rPr>
              <a:t>	Sales operations will be managed by this module. It includes payment mode such as 	QR code, net banking system.</a:t>
            </a:r>
          </a:p>
        </p:txBody>
      </p:sp>
    </p:spTree>
    <p:extLst>
      <p:ext uri="{BB962C8B-B14F-4D97-AF65-F5344CB8AC3E}">
        <p14:creationId xmlns:p14="http://schemas.microsoft.com/office/powerpoint/2010/main" val="2057567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9CC-5C86-B1F0-E705-BED044A135E7}"/>
              </a:ext>
            </a:extLst>
          </p:cNvPr>
          <p:cNvSpPr>
            <a:spLocks noGrp="1"/>
          </p:cNvSpPr>
          <p:nvPr>
            <p:ph type="title"/>
          </p:nvPr>
        </p:nvSpPr>
        <p:spPr>
          <a:xfrm>
            <a:off x="838200" y="195442"/>
            <a:ext cx="10515600" cy="1325563"/>
          </a:xfrm>
        </p:spPr>
        <p:txBody>
          <a:bodyPr/>
          <a:lstStyle/>
          <a:p>
            <a:pPr algn="ctr"/>
            <a:r>
              <a:rPr lang="en-US" u="sng" dirty="0">
                <a:latin typeface="Times New Roman" panose="02020603050405020304" pitchFamily="18" charset="0"/>
                <a:cs typeface="Times New Roman" panose="02020603050405020304" pitchFamily="18" charset="0"/>
              </a:rPr>
              <a:t>SYSTEM DESIGN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C9949-BD85-9627-6C61-7ECE754E555A}"/>
              </a:ext>
            </a:extLst>
          </p:cNvPr>
          <p:cNvSpPr>
            <a:spLocks noGrp="1"/>
          </p:cNvSpPr>
          <p:nvPr>
            <p:ph idx="1"/>
          </p:nvPr>
        </p:nvSpPr>
        <p:spPr>
          <a:xfrm>
            <a:off x="619125" y="1803400"/>
            <a:ext cx="5362575" cy="4351338"/>
          </a:xfrm>
        </p:spPr>
        <p:txBody>
          <a:bodyPr/>
          <a:lstStyle/>
          <a:p>
            <a:pPr marL="0" indent="0">
              <a:buNone/>
            </a:pPr>
            <a:r>
              <a:rPr lang="en-IN" u="sng" dirty="0">
                <a:latin typeface="Times New Roman" panose="02020603050405020304" pitchFamily="18" charset="0"/>
                <a:cs typeface="Times New Roman" panose="02020603050405020304" pitchFamily="18" charset="0"/>
              </a:rPr>
              <a:t>Software Specification</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Tool: Android studio, Python</a:t>
            </a:r>
          </a:p>
          <a:p>
            <a:pPr marL="0" indent="0">
              <a:buNone/>
            </a:pPr>
            <a:r>
              <a:rPr lang="en-IN" dirty="0">
                <a:latin typeface="Times New Roman" panose="02020603050405020304" pitchFamily="18" charset="0"/>
                <a:cs typeface="Times New Roman" panose="02020603050405020304" pitchFamily="18" charset="0"/>
              </a:rPr>
              <a:t> Language: Java, Python</a:t>
            </a:r>
          </a:p>
          <a:p>
            <a:pPr marL="0" indent="0">
              <a:buNone/>
            </a:pPr>
            <a:r>
              <a:rPr lang="en-IN" dirty="0">
                <a:latin typeface="Times New Roman" panose="02020603050405020304" pitchFamily="18" charset="0"/>
                <a:cs typeface="Times New Roman" panose="02020603050405020304" pitchFamily="18" charset="0"/>
              </a:rPr>
              <a:t> Operating System: Windows 11</a:t>
            </a:r>
          </a:p>
          <a:p>
            <a:pPr marL="0" indent="0">
              <a:buNone/>
            </a:pPr>
            <a:r>
              <a:rPr lang="en-IN" dirty="0">
                <a:latin typeface="Times New Roman" panose="02020603050405020304" pitchFamily="18" charset="0"/>
                <a:cs typeface="Times New Roman" panose="02020603050405020304" pitchFamily="18" charset="0"/>
              </a:rPr>
              <a:t> Front End : Android ,HTML,CSS</a:t>
            </a:r>
          </a:p>
          <a:p>
            <a:pPr marL="0" indent="0">
              <a:buNone/>
            </a:pPr>
            <a:r>
              <a:rPr lang="en-IN" dirty="0">
                <a:latin typeface="Times New Roman" panose="02020603050405020304" pitchFamily="18" charset="0"/>
                <a:cs typeface="Times New Roman" panose="02020603050405020304" pitchFamily="18" charset="0"/>
              </a:rPr>
              <a:t> Back end: Django</a:t>
            </a:r>
          </a:p>
        </p:txBody>
      </p:sp>
      <p:sp>
        <p:nvSpPr>
          <p:cNvPr id="4" name="Content Placeholder 2">
            <a:extLst>
              <a:ext uri="{FF2B5EF4-FFF2-40B4-BE49-F238E27FC236}">
                <a16:creationId xmlns:a16="http://schemas.microsoft.com/office/drawing/2014/main" id="{1A9D540E-EE3B-F752-C59C-3261E6AABD4F}"/>
              </a:ext>
            </a:extLst>
          </p:cNvPr>
          <p:cNvSpPr txBox="1">
            <a:spLocks/>
          </p:cNvSpPr>
          <p:nvPr/>
        </p:nvSpPr>
        <p:spPr>
          <a:xfrm>
            <a:off x="6610350" y="1803400"/>
            <a:ext cx="49625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u="sng" dirty="0">
                <a:latin typeface="Times New Roman" panose="02020603050405020304" pitchFamily="18" charset="0"/>
                <a:cs typeface="Times New Roman" panose="02020603050405020304" pitchFamily="18" charset="0"/>
              </a:rPr>
              <a:t>Hardware Specification</a:t>
            </a:r>
          </a:p>
          <a:p>
            <a:pPr marL="0" indent="0">
              <a:buFont typeface="Arial" panose="020B0604020202020204" pitchFamily="34" charset="0"/>
              <a:buNone/>
            </a:pPr>
            <a:endParaRPr lang="en-IN"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Processor: i5 </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RAM: 12GB (Minimum)</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Hard Disk: 500GB or above</a:t>
            </a:r>
          </a:p>
        </p:txBody>
      </p:sp>
    </p:spTree>
    <p:extLst>
      <p:ext uri="{BB962C8B-B14F-4D97-AF65-F5344CB8AC3E}">
        <p14:creationId xmlns:p14="http://schemas.microsoft.com/office/powerpoint/2010/main" val="7365608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2A27-A60B-271C-E863-12A407CC90A0}"/>
              </a:ext>
            </a:extLst>
          </p:cNvPr>
          <p:cNvSpPr>
            <a:spLocks noGrp="1"/>
          </p:cNvSpPr>
          <p:nvPr>
            <p:ph type="title"/>
          </p:nvPr>
        </p:nvSpPr>
        <p:spPr>
          <a:xfrm>
            <a:off x="4126872" y="2435151"/>
            <a:ext cx="4219575" cy="663575"/>
          </a:xfrm>
          <a:solidFill>
            <a:schemeClr val="bg1">
              <a:alpha val="66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15047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71E7-FDE7-F73A-99BB-E83527E4C116}"/>
              </a:ext>
            </a:extLst>
          </p:cNvPr>
          <p:cNvSpPr>
            <a:spLocks noGrp="1"/>
          </p:cNvSpPr>
          <p:nvPr>
            <p:ph type="title"/>
          </p:nvPr>
        </p:nvSpPr>
        <p:spPr>
          <a:xfrm>
            <a:off x="838200" y="383979"/>
            <a:ext cx="10515600" cy="1325563"/>
          </a:xfrm>
        </p:spPr>
        <p:txBody>
          <a:bodyPr/>
          <a:lstStyle/>
          <a:p>
            <a:pPr algn="ctr"/>
            <a:r>
              <a:rPr lang="en-US" u="sng" dirty="0">
                <a:latin typeface="Times New Roman" panose="02020603050405020304" pitchFamily="18" charset="0"/>
                <a:cs typeface="Times New Roman" panose="02020603050405020304" pitchFamily="18" charset="0"/>
              </a:rPr>
              <a:t>RELEVANCE OF THE TOPIC</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CC7C0-E096-7C1D-9AD7-998A74AC7165}"/>
              </a:ext>
            </a:extLst>
          </p:cNvPr>
          <p:cNvSpPr>
            <a:spLocks noGrp="1"/>
          </p:cNvSpPr>
          <p:nvPr>
            <p:ph idx="1"/>
          </p:nvPr>
        </p:nvSpPr>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This system relieves the burden on the canteen’s end, as the entire method of taking orders is computerized. Once an order is placed on the android phone, it is entered into the database and then retrieved, in pretty much real-time, by a desktop application on the canteen’s end. Within this application, all items in the order are displayed, along with their equivalent options and supply details, in a summarizing and easy to read manner. This allows canteen staffs to speedily go through the orders placed by scanning the QR code from student’s android phone and produce the needed items with minimal delay and confusion.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983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7DDD-316C-C7ED-888D-24D7B84CE707}"/>
              </a:ext>
            </a:extLst>
          </p:cNvPr>
          <p:cNvSpPr>
            <a:spLocks noGrp="1"/>
          </p:cNvSpPr>
          <p:nvPr>
            <p:ph type="title"/>
          </p:nvPr>
        </p:nvSpPr>
        <p:spPr>
          <a:xfrm>
            <a:off x="838200" y="365125"/>
            <a:ext cx="10515600" cy="688423"/>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OBJECTIVE</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2694C8-F5C6-7CC7-89F2-75FC9378A4EB}"/>
              </a:ext>
            </a:extLst>
          </p:cNvPr>
          <p:cNvSpPr>
            <a:spLocks noGrp="1"/>
          </p:cNvSpPr>
          <p:nvPr>
            <p:ph idx="1"/>
          </p:nvPr>
        </p:nvSpPr>
        <p:spPr>
          <a:xfrm>
            <a:off x="838200" y="1331843"/>
            <a:ext cx="10515600" cy="5161032"/>
          </a:xfrm>
        </p:spPr>
        <p:txBody>
          <a:bodyPr/>
          <a:lstStyle/>
          <a:p>
            <a:pPr marL="0" indent="0" algn="just">
              <a:buNone/>
            </a:pPr>
            <a:r>
              <a:rPr lang="en-IN" dirty="0">
                <a:latin typeface="Times New Roman" panose="02020603050405020304" pitchFamily="18" charset="0"/>
                <a:cs typeface="Times New Roman" panose="02020603050405020304" pitchFamily="18" charset="0"/>
              </a:rPr>
              <a:t>Canteen </a:t>
            </a:r>
            <a:r>
              <a:rPr lang="en-IN">
                <a:latin typeface="Times New Roman" panose="02020603050405020304" pitchFamily="18" charset="0"/>
                <a:cs typeface="Times New Roman" panose="02020603050405020304" pitchFamily="18" charset="0"/>
              </a:rPr>
              <a:t>automation is </a:t>
            </a:r>
            <a:r>
              <a:rPr lang="en-IN" dirty="0">
                <a:latin typeface="Times New Roman" panose="02020603050405020304" pitchFamily="18" charset="0"/>
                <a:cs typeface="Times New Roman" panose="02020603050405020304" pitchFamily="18" charset="0"/>
              </a:rPr>
              <a:t>the system where customers order their food and receive food in the canteen. This system aims to accelerate customer orders and system used by employees to accept customer order.</a:t>
            </a:r>
          </a:p>
          <a:p>
            <a:pPr algn="just"/>
            <a:r>
              <a:rPr lang="en-IN" dirty="0">
                <a:latin typeface="Times New Roman" panose="02020603050405020304" pitchFamily="18" charset="0"/>
                <a:cs typeface="Times New Roman" panose="02020603050405020304" pitchFamily="18" charset="0"/>
              </a:rPr>
              <a:t>The system requires very fewer time factors as compared to manual system.</a:t>
            </a:r>
          </a:p>
          <a:p>
            <a:pPr algn="just"/>
            <a:r>
              <a:rPr lang="en-IN" dirty="0">
                <a:latin typeface="Times New Roman" panose="02020603050405020304" pitchFamily="18" charset="0"/>
                <a:cs typeface="Times New Roman" panose="02020603050405020304" pitchFamily="18" charset="0"/>
              </a:rPr>
              <a:t>The system will provide fast and efficient automated environment instead of slow and error prone manual system, thus reducing both time and manpower spent in running system.</a:t>
            </a:r>
          </a:p>
          <a:p>
            <a:pPr algn="just"/>
            <a:r>
              <a:rPr lang="en-IN" dirty="0">
                <a:latin typeface="Times New Roman" panose="02020603050405020304" pitchFamily="18" charset="0"/>
                <a:cs typeface="Times New Roman" panose="02020603050405020304" pitchFamily="18" charset="0"/>
              </a:rPr>
              <a:t>The system will have GUI interface and very less user training is required to learn it.</a:t>
            </a:r>
          </a:p>
        </p:txBody>
      </p:sp>
    </p:spTree>
    <p:extLst>
      <p:ext uri="{BB962C8B-B14F-4D97-AF65-F5344CB8AC3E}">
        <p14:creationId xmlns:p14="http://schemas.microsoft.com/office/powerpoint/2010/main" val="27385164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81EB-E592-8219-B050-52887B23171A}"/>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EXISTING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90F32B-200A-B1D5-9BEE-69229EB8D1DC}"/>
              </a:ext>
            </a:extLst>
          </p:cNvPr>
          <p:cNvSpPr>
            <a:spLocks noGrp="1"/>
          </p:cNvSpPr>
          <p:nvPr>
            <p:ph idx="1"/>
          </p:nvPr>
        </p:nvSpPr>
        <p:spPr/>
        <p:txBody>
          <a:bodyPr>
            <a:normAutofit/>
          </a:bodyPr>
          <a:lstStyle/>
          <a:p>
            <a:pPr marL="0" indent="0" algn="just">
              <a:buNone/>
            </a:pPr>
            <a:r>
              <a:rPr lang="en-US" sz="2600" b="0" i="0" dirty="0">
                <a:effectLst/>
                <a:latin typeface="Times New Roman" panose="02020603050405020304" pitchFamily="18" charset="0"/>
                <a:cs typeface="Times New Roman" panose="02020603050405020304" pitchFamily="18" charset="0"/>
              </a:rPr>
              <a:t>In the existing system the exams are done only manually but in proposed system we have to computerize the exams using this application.</a:t>
            </a:r>
          </a:p>
          <a:p>
            <a:pPr marL="0" indent="0" algn="just">
              <a:buNone/>
            </a:pPr>
            <a:endParaRPr lang="en-US" sz="2600" b="0" i="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Lack of security of data.</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More man power.</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Time consuming.</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Needs manual calculations.</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No direc</a:t>
            </a:r>
            <a:r>
              <a:rPr lang="en-US" sz="2600" dirty="0">
                <a:latin typeface="Times New Roman" panose="02020603050405020304" pitchFamily="18" charset="0"/>
                <a:cs typeface="Times New Roman" panose="02020603050405020304" pitchFamily="18" charset="0"/>
              </a:rPr>
              <a:t>t role for the higher officials.</a:t>
            </a:r>
            <a:endParaRPr lang="en-US" sz="2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9554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8661-24B6-495C-4203-B753C36B0F09}"/>
              </a:ext>
            </a:extLst>
          </p:cNvPr>
          <p:cNvSpPr>
            <a:spLocks noGrp="1"/>
          </p:cNvSpPr>
          <p:nvPr>
            <p:ph type="title"/>
          </p:nvPr>
        </p:nvSpPr>
        <p:spPr>
          <a:xfrm>
            <a:off x="838200" y="186016"/>
            <a:ext cx="10515600" cy="1325563"/>
          </a:xfrm>
        </p:spPr>
        <p:txBody>
          <a:bodyPr/>
          <a:lstStyle/>
          <a:p>
            <a:pPr algn="ctr"/>
            <a:r>
              <a:rPr lang="en-US" u="sng" dirty="0">
                <a:latin typeface="Times New Roman" panose="02020603050405020304" pitchFamily="18" charset="0"/>
                <a:cs typeface="Times New Roman" panose="02020603050405020304" pitchFamily="18" charset="0"/>
              </a:rPr>
              <a:t>PROPOSED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CFED2-1473-74C3-58F8-2AA70FA9398F}"/>
              </a:ext>
            </a:extLst>
          </p:cNvPr>
          <p:cNvSpPr>
            <a:spLocks noGrp="1"/>
          </p:cNvSpPr>
          <p:nvPr>
            <p:ph idx="1"/>
          </p:nvPr>
        </p:nvSpPr>
        <p:spPr>
          <a:xfrm>
            <a:off x="838200" y="1639609"/>
            <a:ext cx="10515600" cy="5032375"/>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aim of proposed system is to develop a system of improved facilities. The proposed system can overcome all the limitations of the existing system. The system provides proper security and reduces the manual work.</a:t>
            </a:r>
          </a:p>
          <a:p>
            <a:pPr marL="0" indent="0" algn="just">
              <a:buNone/>
            </a:pPr>
            <a:endParaRPr lang="en-US" sz="1300" b="0"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Security of data.</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Minimize manual data entry.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Minimum time needed for the various processing.</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Greater efficiency.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Better service.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User friendliness and interactive.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Minimum time required. </a:t>
            </a:r>
          </a:p>
          <a:p>
            <a:pPr lvl="1">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3617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C445-3AEA-712B-453A-490845E98510}"/>
              </a:ext>
            </a:extLst>
          </p:cNvPr>
          <p:cNvSpPr>
            <a:spLocks noGrp="1"/>
          </p:cNvSpPr>
          <p:nvPr>
            <p:ph type="title"/>
          </p:nvPr>
        </p:nvSpPr>
        <p:spPr>
          <a:xfrm>
            <a:off x="2965172" y="448869"/>
            <a:ext cx="6261656" cy="711200"/>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USER CHARACTERISTICS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AA336-D261-257D-583B-85893B3584C7}"/>
              </a:ext>
            </a:extLst>
          </p:cNvPr>
          <p:cNvSpPr>
            <a:spLocks noGrp="1"/>
          </p:cNvSpPr>
          <p:nvPr>
            <p:ph idx="1"/>
          </p:nvPr>
        </p:nvSpPr>
        <p:spPr>
          <a:xfrm>
            <a:off x="2190750" y="1714500"/>
            <a:ext cx="7810500" cy="443388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mainly 3 characteristics in this system:</a:t>
            </a:r>
          </a:p>
          <a:p>
            <a:pPr marL="0" indent="0">
              <a:buNone/>
            </a:pP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Admin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Canteen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Student </a:t>
            </a:r>
          </a:p>
        </p:txBody>
      </p:sp>
    </p:spTree>
    <p:extLst>
      <p:ext uri="{BB962C8B-B14F-4D97-AF65-F5344CB8AC3E}">
        <p14:creationId xmlns:p14="http://schemas.microsoft.com/office/powerpoint/2010/main" val="268649666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5EAE7-FA47-44B9-A62D-13CDF47B07D9}"/>
              </a:ext>
            </a:extLst>
          </p:cNvPr>
          <p:cNvSpPr>
            <a:spLocks noGrp="1"/>
          </p:cNvSpPr>
          <p:nvPr>
            <p:ph idx="1"/>
          </p:nvPr>
        </p:nvSpPr>
        <p:spPr>
          <a:xfrm>
            <a:off x="838200" y="904875"/>
            <a:ext cx="10515600" cy="5272088"/>
          </a:xfrm>
        </p:spPr>
        <p:txBody>
          <a:bodyPr/>
          <a:lstStyle/>
          <a:p>
            <a:pPr marL="0" indent="0">
              <a:buNone/>
            </a:pPr>
            <a:endParaRPr lang="en-US" dirty="0"/>
          </a:p>
          <a:p>
            <a:pPr lvl="1">
              <a:buFont typeface="Wingdings" panose="05000000000000000000" pitchFamily="2" charset="2"/>
              <a:buChar char="v"/>
            </a:pPr>
            <a:r>
              <a:rPr lang="en-IN" sz="2800" u="sng" dirty="0">
                <a:latin typeface="Times New Roman" panose="02020603050405020304" pitchFamily="18" charset="0"/>
                <a:cs typeface="Times New Roman" panose="02020603050405020304" pitchFamily="18" charset="0"/>
              </a:rPr>
              <a:t>Admin</a:t>
            </a:r>
            <a:r>
              <a:rPr lang="en-IN" u="sng" dirty="0">
                <a:latin typeface="Times New Roman" panose="02020603050405020304" pitchFamily="18" charset="0"/>
                <a:cs typeface="Times New Roman" panose="02020603050405020304" pitchFamily="18" charset="0"/>
              </a:rPr>
              <a:t> </a:t>
            </a:r>
          </a:p>
          <a:p>
            <a:pPr marL="457200" lvl="1" indent="0">
              <a:buNone/>
            </a:pPr>
            <a:endParaRPr lang="en-IN" dirty="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Admin login with username and password.</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Add canteen with basic details.</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 add / delete canteen.</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student details</a:t>
            </a: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06641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68EF3-A38E-D598-43A2-A4E54923541C}"/>
              </a:ext>
            </a:extLst>
          </p:cNvPr>
          <p:cNvSpPr>
            <a:spLocks noGrp="1"/>
          </p:cNvSpPr>
          <p:nvPr>
            <p:ph idx="1"/>
          </p:nvPr>
        </p:nvSpPr>
        <p:spPr>
          <a:xfrm>
            <a:off x="838200" y="809625"/>
            <a:ext cx="10515600" cy="5581649"/>
          </a:xfrm>
        </p:spPr>
        <p:txBody>
          <a:bodyPr>
            <a:normAutofit/>
          </a:bodyPr>
          <a:lstStyle/>
          <a:p>
            <a:pPr>
              <a:buFont typeface="Wingdings" panose="05000000000000000000" pitchFamily="2" charset="2"/>
              <a:buChar char="v"/>
            </a:pPr>
            <a:r>
              <a:rPr lang="en-IN" u="sng" dirty="0">
                <a:latin typeface="Times New Roman" panose="02020603050405020304" pitchFamily="18" charset="0"/>
                <a:cs typeface="Times New Roman" panose="02020603050405020304" pitchFamily="18" charset="0"/>
              </a:rPr>
              <a:t>Canteen</a:t>
            </a:r>
            <a:r>
              <a:rPr lang="en-IN"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Canteen login with username and password.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 food items with details like Food name, description, cost, time to get ready. etc..</a:t>
            </a:r>
            <a:endParaRPr lang="en-IN"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edit, delete food items, set food item availability by disable the selected food.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new order by the students.</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Update order status.</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View previous order history by filtering with date.</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Add food menu with date.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6793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923925"/>
            <a:ext cx="10515600" cy="525303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Student</a:t>
            </a:r>
          </a:p>
          <a:p>
            <a:pPr marL="0" indent="0">
              <a:buNone/>
            </a:pP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Student login with username and password.</a:t>
            </a: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View food by selecting a canteen from registered canteens.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View food menu of selected date.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Order food item.</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 QR code for the order.</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previous orders and transactions.</a:t>
            </a: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96765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747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Times New Roman</vt:lpstr>
      <vt:lpstr>Wingdings</vt:lpstr>
      <vt:lpstr>Office Theme</vt:lpstr>
      <vt:lpstr>CANTEEN AUTOMATION SYSTEM IN ANDROID</vt:lpstr>
      <vt:lpstr>RELEVANCE OF THE TOPIC</vt:lpstr>
      <vt:lpstr>OBJECTIVE</vt:lpstr>
      <vt:lpstr>EXISTING SYSTEM</vt:lpstr>
      <vt:lpstr>PROPOSED SYSTEM</vt:lpstr>
      <vt:lpstr>USER CHARACTERISTICS</vt:lpstr>
      <vt:lpstr>PowerPoint Presentation</vt:lpstr>
      <vt:lpstr>PowerPoint Presentation</vt:lpstr>
      <vt:lpstr>PowerPoint Presentation</vt:lpstr>
      <vt:lpstr>PowerPoint Presentation</vt:lpstr>
      <vt:lpstr>PowerPoint Presentation</vt:lpstr>
      <vt:lpstr>SYSTEM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 IN ANDROID</dc:title>
  <dc:creator>Noreen V</dc:creator>
  <cp:lastModifiedBy>Noreen V</cp:lastModifiedBy>
  <cp:revision>15</cp:revision>
  <dcterms:created xsi:type="dcterms:W3CDTF">2022-05-13T07:01:24Z</dcterms:created>
  <dcterms:modified xsi:type="dcterms:W3CDTF">2022-05-31T07:09:24Z</dcterms:modified>
</cp:coreProperties>
</file>