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B559B-7152-462E-BE79-A9302D8F752C}" v="21" dt="2024-04-30T16:30:47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MARONE" userId="2012284c4d38a5ee" providerId="LiveId" clId="{DC9B559B-7152-462E-BE79-A9302D8F752C}"/>
    <pc:docChg chg="undo redo custSel addSld delSld modSld sldOrd">
      <pc:chgData name="Mamadou MARONE" userId="2012284c4d38a5ee" providerId="LiveId" clId="{DC9B559B-7152-462E-BE79-A9302D8F752C}" dt="2024-04-30T16:38:10.102" v="1122" actId="1076"/>
      <pc:docMkLst>
        <pc:docMk/>
      </pc:docMkLst>
      <pc:sldChg chg="new del">
        <pc:chgData name="Mamadou MARONE" userId="2012284c4d38a5ee" providerId="LiveId" clId="{DC9B559B-7152-462E-BE79-A9302D8F752C}" dt="2024-04-30T13:14:09.550" v="2" actId="47"/>
        <pc:sldMkLst>
          <pc:docMk/>
          <pc:sldMk cId="767451615" sldId="256"/>
        </pc:sldMkLst>
      </pc:sldChg>
      <pc:sldChg chg="addSp delSp modSp add mod ord">
        <pc:chgData name="Mamadou MARONE" userId="2012284c4d38a5ee" providerId="LiveId" clId="{DC9B559B-7152-462E-BE79-A9302D8F752C}" dt="2024-04-30T15:48:26.638" v="913"/>
        <pc:sldMkLst>
          <pc:docMk/>
          <pc:sldMk cId="1754375225" sldId="257"/>
        </pc:sldMkLst>
        <pc:spChg chg="mod">
          <ac:chgData name="Mamadou MARONE" userId="2012284c4d38a5ee" providerId="LiveId" clId="{DC9B559B-7152-462E-BE79-A9302D8F752C}" dt="2024-04-30T13:14:49.476" v="112" actId="122"/>
          <ac:spMkLst>
            <pc:docMk/>
            <pc:sldMk cId="1754375225" sldId="257"/>
            <ac:spMk id="2" creationId="{00000000-0000-0000-0000-000000000000}"/>
          </ac:spMkLst>
        </pc:spChg>
        <pc:spChg chg="del mod">
          <ac:chgData name="Mamadou MARONE" userId="2012284c4d38a5ee" providerId="LiveId" clId="{DC9B559B-7152-462E-BE79-A9302D8F752C}" dt="2024-04-30T13:15:13.322" v="114" actId="478"/>
          <ac:spMkLst>
            <pc:docMk/>
            <pc:sldMk cId="1754375225" sldId="257"/>
            <ac:spMk id="3" creationId="{C58B9F2D-88BD-D017-1CE8-648F95685DE6}"/>
          </ac:spMkLst>
        </pc:spChg>
        <pc:spChg chg="add del mod">
          <ac:chgData name="Mamadou MARONE" userId="2012284c4d38a5ee" providerId="LiveId" clId="{DC9B559B-7152-462E-BE79-A9302D8F752C}" dt="2024-04-30T15:14:29.340" v="890" actId="1076"/>
          <ac:spMkLst>
            <pc:docMk/>
            <pc:sldMk cId="1754375225" sldId="257"/>
            <ac:spMk id="5" creationId="{8C14E8FC-243D-4459-76B9-B7143D902BF0}"/>
          </ac:spMkLst>
        </pc:spChg>
      </pc:sldChg>
      <pc:sldChg chg="addSp delSp modSp new mod ord setBg">
        <pc:chgData name="Mamadou MARONE" userId="2012284c4d38a5ee" providerId="LiveId" clId="{DC9B559B-7152-462E-BE79-A9302D8F752C}" dt="2024-04-30T15:38:20.983" v="911"/>
        <pc:sldMkLst>
          <pc:docMk/>
          <pc:sldMk cId="3147096979" sldId="258"/>
        </pc:sldMkLst>
        <pc:spChg chg="add mod">
          <ac:chgData name="Mamadou MARONE" userId="2012284c4d38a5ee" providerId="LiveId" clId="{DC9B559B-7152-462E-BE79-A9302D8F752C}" dt="2024-04-30T14:17:31.796" v="799" actId="26606"/>
          <ac:spMkLst>
            <pc:docMk/>
            <pc:sldMk cId="3147096979" sldId="258"/>
            <ac:spMk id="2" creationId="{46811985-417D-A618-CB3B-88C0EF6FB41D}"/>
          </ac:spMkLst>
        </pc:spChg>
        <pc:spChg chg="add del mod">
          <ac:chgData name="Mamadou MARONE" userId="2012284c4d38a5ee" providerId="LiveId" clId="{DC9B559B-7152-462E-BE79-A9302D8F752C}" dt="2024-04-30T15:26:27.945" v="906" actId="26606"/>
          <ac:spMkLst>
            <pc:docMk/>
            <pc:sldMk cId="3147096979" sldId="258"/>
            <ac:spMk id="3" creationId="{BA17F468-96C0-9D0A-A8E7-A6C088C365A8}"/>
          </ac:spMkLst>
        </pc:spChg>
        <pc:spChg chg="add">
          <ac:chgData name="Mamadou MARONE" userId="2012284c4d38a5ee" providerId="LiveId" clId="{DC9B559B-7152-462E-BE79-A9302D8F752C}" dt="2024-04-30T14:17:31.796" v="799" actId="26606"/>
          <ac:spMkLst>
            <pc:docMk/>
            <pc:sldMk cId="3147096979" sldId="258"/>
            <ac:spMk id="9" creationId="{F944E337-3E5D-4A1F-A5A1-2057F25B8A7B}"/>
          </ac:spMkLst>
        </pc:spChg>
        <pc:spChg chg="add">
          <ac:chgData name="Mamadou MARONE" userId="2012284c4d38a5ee" providerId="LiveId" clId="{DC9B559B-7152-462E-BE79-A9302D8F752C}" dt="2024-04-30T14:17:31.796" v="799" actId="26606"/>
          <ac:spMkLst>
            <pc:docMk/>
            <pc:sldMk cId="3147096979" sldId="258"/>
            <ac:spMk id="11" creationId="{4DA50D69-7CF7-4844-B844-A2B821C77F24}"/>
          </ac:spMkLst>
        </pc:spChg>
        <pc:graphicFrameChg chg="add mod">
          <ac:chgData name="Mamadou MARONE" userId="2012284c4d38a5ee" providerId="LiveId" clId="{DC9B559B-7152-462E-BE79-A9302D8F752C}" dt="2024-04-30T15:26:32.989" v="907" actId="1076"/>
          <ac:graphicFrameMkLst>
            <pc:docMk/>
            <pc:sldMk cId="3147096979" sldId="258"/>
            <ac:graphicFrameMk id="13" creationId="{742093D4-6F76-9110-08D2-FC0D33A5B405}"/>
          </ac:graphicFrameMkLst>
        </pc:graphicFrameChg>
        <pc:picChg chg="add mod">
          <ac:chgData name="Mamadou MARONE" userId="2012284c4d38a5ee" providerId="LiveId" clId="{DC9B559B-7152-462E-BE79-A9302D8F752C}" dt="2024-04-30T15:35:39.530" v="909" actId="1076"/>
          <ac:picMkLst>
            <pc:docMk/>
            <pc:sldMk cId="3147096979" sldId="258"/>
            <ac:picMk id="5" creationId="{5637B374-D018-80F1-B965-4F2EC5D46AB9}"/>
          </ac:picMkLst>
        </pc:picChg>
      </pc:sldChg>
      <pc:sldChg chg="addSp delSp modSp new mod setBg">
        <pc:chgData name="Mamadou MARONE" userId="2012284c4d38a5ee" providerId="LiveId" clId="{DC9B559B-7152-462E-BE79-A9302D8F752C}" dt="2024-04-30T15:17:58.761" v="902" actId="26606"/>
        <pc:sldMkLst>
          <pc:docMk/>
          <pc:sldMk cId="3916143532" sldId="259"/>
        </pc:sldMkLst>
        <pc:spChg chg="add mod">
          <ac:chgData name="Mamadou MARONE" userId="2012284c4d38a5ee" providerId="LiveId" clId="{DC9B559B-7152-462E-BE79-A9302D8F752C}" dt="2024-04-30T15:17:58.761" v="902" actId="26606"/>
          <ac:spMkLst>
            <pc:docMk/>
            <pc:sldMk cId="3916143532" sldId="259"/>
            <ac:spMk id="2" creationId="{33758975-EEB0-53F0-545A-976249030F18}"/>
          </ac:spMkLst>
        </pc:spChg>
        <pc:spChg chg="add del">
          <ac:chgData name="Mamadou MARONE" userId="2012284c4d38a5ee" providerId="LiveId" clId="{DC9B559B-7152-462E-BE79-A9302D8F752C}" dt="2024-04-30T15:17:58.761" v="902" actId="26606"/>
          <ac:spMkLst>
            <pc:docMk/>
            <pc:sldMk cId="3916143532" sldId="259"/>
            <ac:spMk id="13" creationId="{7C98A213-5994-475E-B327-DC6EC27FBA8B}"/>
          </ac:spMkLst>
        </pc:spChg>
        <pc:spChg chg="add del">
          <ac:chgData name="Mamadou MARONE" userId="2012284c4d38a5ee" providerId="LiveId" clId="{DC9B559B-7152-462E-BE79-A9302D8F752C}" dt="2024-04-30T15:17:58.761" v="902" actId="26606"/>
          <ac:spMkLst>
            <pc:docMk/>
            <pc:sldMk cId="3916143532" sldId="259"/>
            <ac:spMk id="15" creationId="{4B030A0D-0DAD-4A99-89BB-419527D6A64B}"/>
          </ac:spMkLst>
        </pc:spChg>
        <pc:picChg chg="add mod ord">
          <ac:chgData name="Mamadou MARONE" userId="2012284c4d38a5ee" providerId="LiveId" clId="{DC9B559B-7152-462E-BE79-A9302D8F752C}" dt="2024-04-30T15:17:58.761" v="902" actId="26606"/>
          <ac:picMkLst>
            <pc:docMk/>
            <pc:sldMk cId="3916143532" sldId="259"/>
            <ac:picMk id="4" creationId="{E9DF26F9-D7E9-D2F9-62A5-425232D21771}"/>
          </ac:picMkLst>
        </pc:picChg>
        <pc:picChg chg="add mod">
          <ac:chgData name="Mamadou MARONE" userId="2012284c4d38a5ee" providerId="LiveId" clId="{DC9B559B-7152-462E-BE79-A9302D8F752C}" dt="2024-04-30T15:17:58.761" v="902" actId="26606"/>
          <ac:picMkLst>
            <pc:docMk/>
            <pc:sldMk cId="3916143532" sldId="259"/>
            <ac:picMk id="6" creationId="{EFF3B060-6308-FA63-2990-B3EC11DD4F22}"/>
          </ac:picMkLst>
        </pc:picChg>
        <pc:picChg chg="add mod">
          <ac:chgData name="Mamadou MARONE" userId="2012284c4d38a5ee" providerId="LiveId" clId="{DC9B559B-7152-462E-BE79-A9302D8F752C}" dt="2024-04-30T15:17:58.761" v="902" actId="26606"/>
          <ac:picMkLst>
            <pc:docMk/>
            <pc:sldMk cId="3916143532" sldId="259"/>
            <ac:picMk id="8" creationId="{82211403-8267-DD4B-FCB2-6B66EA196149}"/>
          </ac:picMkLst>
        </pc:picChg>
      </pc:sldChg>
      <pc:sldChg chg="addSp delSp modSp new mod setBg">
        <pc:chgData name="Mamadou MARONE" userId="2012284c4d38a5ee" providerId="LiveId" clId="{DC9B559B-7152-462E-BE79-A9302D8F752C}" dt="2024-04-30T15:17:40.462" v="900" actId="26606"/>
        <pc:sldMkLst>
          <pc:docMk/>
          <pc:sldMk cId="1612677649" sldId="260"/>
        </pc:sldMkLst>
        <pc:spChg chg="add mo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2" creationId="{7D4FA314-BC68-F0F5-2B33-C9267CC42405}"/>
          </ac:spMkLst>
        </pc:spChg>
        <pc:spChg chg="add mo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15" creationId="{814A5310-D848-5D1B-C507-A1C5E73B2C35}"/>
          </ac:spMkLst>
        </pc:spChg>
        <pc:spChg chg="add mo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16" creationId="{D2B8904F-E268-9ED5-ADB7-00F5D9E13DAE}"/>
          </ac:spMkLst>
        </pc:spChg>
        <pc:spChg chg="ad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21" creationId="{7301F447-EEF7-48F5-AF73-7566EE7F64AD}"/>
          </ac:spMkLst>
        </pc:spChg>
        <pc:spChg chg="ad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23" creationId="{F7117410-A2A4-4085-9ADC-46744551DBDE}"/>
          </ac:spMkLst>
        </pc:spChg>
        <pc:spChg chg="add">
          <ac:chgData name="Mamadou MARONE" userId="2012284c4d38a5ee" providerId="LiveId" clId="{DC9B559B-7152-462E-BE79-A9302D8F752C}" dt="2024-04-30T15:17:40.462" v="900" actId="26606"/>
          <ac:spMkLst>
            <pc:docMk/>
            <pc:sldMk cId="1612677649" sldId="260"/>
            <ac:spMk id="25" creationId="{99F74EB5-E547-4FB4-95F5-BCC788F3C4A0}"/>
          </ac:spMkLst>
        </pc:spChg>
        <pc:picChg chg="add del mod">
          <ac:chgData name="Mamadou MARONE" userId="2012284c4d38a5ee" providerId="LiveId" clId="{DC9B559B-7152-462E-BE79-A9302D8F752C}" dt="2024-04-30T13:25:55.860" v="241" actId="478"/>
          <ac:picMkLst>
            <pc:docMk/>
            <pc:sldMk cId="1612677649" sldId="260"/>
            <ac:picMk id="4" creationId="{47A9CB92-736A-EB7A-6FE1-CF39CDD828DB}"/>
          </ac:picMkLst>
        </pc:picChg>
        <pc:picChg chg="add del mod">
          <ac:chgData name="Mamadou MARONE" userId="2012284c4d38a5ee" providerId="LiveId" clId="{DC9B559B-7152-462E-BE79-A9302D8F752C}" dt="2024-04-30T13:27:17.433" v="245" actId="478"/>
          <ac:picMkLst>
            <pc:docMk/>
            <pc:sldMk cId="1612677649" sldId="260"/>
            <ac:picMk id="6" creationId="{6328C756-D672-8064-A7C5-60CE5BFAC9DB}"/>
          </ac:picMkLst>
        </pc:picChg>
        <pc:picChg chg="add del mod">
          <ac:chgData name="Mamadou MARONE" userId="2012284c4d38a5ee" providerId="LiveId" clId="{DC9B559B-7152-462E-BE79-A9302D8F752C}" dt="2024-04-30T13:27:52.877" v="254" actId="478"/>
          <ac:picMkLst>
            <pc:docMk/>
            <pc:sldMk cId="1612677649" sldId="260"/>
            <ac:picMk id="8" creationId="{1D547C6B-AC10-A7AA-3094-F251811DCDD9}"/>
          </ac:picMkLst>
        </pc:picChg>
        <pc:picChg chg="add del mod">
          <ac:chgData name="Mamadou MARONE" userId="2012284c4d38a5ee" providerId="LiveId" clId="{DC9B559B-7152-462E-BE79-A9302D8F752C}" dt="2024-04-30T13:27:51.176" v="253" actId="478"/>
          <ac:picMkLst>
            <pc:docMk/>
            <pc:sldMk cId="1612677649" sldId="260"/>
            <ac:picMk id="10" creationId="{7E3B50E2-5F88-AC34-507B-79EE78B8FFF9}"/>
          </ac:picMkLst>
        </pc:picChg>
        <pc:picChg chg="add mod">
          <ac:chgData name="Mamadou MARONE" userId="2012284c4d38a5ee" providerId="LiveId" clId="{DC9B559B-7152-462E-BE79-A9302D8F752C}" dt="2024-04-30T15:17:40.462" v="900" actId="26606"/>
          <ac:picMkLst>
            <pc:docMk/>
            <pc:sldMk cId="1612677649" sldId="260"/>
            <ac:picMk id="12" creationId="{BBBA12F8-0EC3-670B-5893-00A8C023AA64}"/>
          </ac:picMkLst>
        </pc:picChg>
        <pc:picChg chg="add mod">
          <ac:chgData name="Mamadou MARONE" userId="2012284c4d38a5ee" providerId="LiveId" clId="{DC9B559B-7152-462E-BE79-A9302D8F752C}" dt="2024-04-30T15:17:40.462" v="900" actId="26606"/>
          <ac:picMkLst>
            <pc:docMk/>
            <pc:sldMk cId="1612677649" sldId="260"/>
            <ac:picMk id="14" creationId="{483B0E69-B19B-6A0A-7535-1B56EA3DDCA9}"/>
          </ac:picMkLst>
        </pc:picChg>
      </pc:sldChg>
      <pc:sldChg chg="addSp delSp modSp new mod setBg">
        <pc:chgData name="Mamadou MARONE" userId="2012284c4d38a5ee" providerId="LiveId" clId="{DC9B559B-7152-462E-BE79-A9302D8F752C}" dt="2024-04-30T14:09:09.068" v="782"/>
        <pc:sldMkLst>
          <pc:docMk/>
          <pc:sldMk cId="2899099631" sldId="261"/>
        </pc:sldMkLst>
        <pc:spChg chg="add mod">
          <ac:chgData name="Mamadou MARONE" userId="2012284c4d38a5ee" providerId="LiveId" clId="{DC9B559B-7152-462E-BE79-A9302D8F752C}" dt="2024-04-30T13:37:46.989" v="348" actId="26606"/>
          <ac:spMkLst>
            <pc:docMk/>
            <pc:sldMk cId="2899099631" sldId="261"/>
            <ac:spMk id="2" creationId="{51FD8B3D-EC77-AF9D-8FF4-F301E75BA339}"/>
          </ac:spMkLst>
        </pc:spChg>
        <pc:spChg chg="add mod">
          <ac:chgData name="Mamadou MARONE" userId="2012284c4d38a5ee" providerId="LiveId" clId="{DC9B559B-7152-462E-BE79-A9302D8F752C}" dt="2024-04-30T14:09:09.068" v="782"/>
          <ac:spMkLst>
            <pc:docMk/>
            <pc:sldMk cId="2899099631" sldId="261"/>
            <ac:spMk id="7" creationId="{A25D6A98-52F8-8B18-862B-8B46D152F446}"/>
          </ac:spMkLst>
        </pc:spChg>
        <pc:spChg chg="add mod">
          <ac:chgData name="Mamadou MARONE" userId="2012284c4d38a5ee" providerId="LiveId" clId="{DC9B559B-7152-462E-BE79-A9302D8F752C}" dt="2024-04-30T13:40:49.980" v="449" actId="1076"/>
          <ac:spMkLst>
            <pc:docMk/>
            <pc:sldMk cId="2899099631" sldId="261"/>
            <ac:spMk id="8" creationId="{6A1D9D9A-C864-ADF3-98AF-46E888CBD708}"/>
          </ac:spMkLst>
        </pc:spChg>
        <pc:spChg chg="add del">
          <ac:chgData name="Mamadou MARONE" userId="2012284c4d38a5ee" providerId="LiveId" clId="{DC9B559B-7152-462E-BE79-A9302D8F752C}" dt="2024-04-30T13:37:46.989" v="348" actId="26606"/>
          <ac:spMkLst>
            <pc:docMk/>
            <pc:sldMk cId="2899099631" sldId="261"/>
            <ac:spMk id="11" creationId="{E18F6E8B-15ED-43C7-94BA-91549A651C73}"/>
          </ac:spMkLst>
        </pc:spChg>
        <pc:spChg chg="add del">
          <ac:chgData name="Mamadou MARONE" userId="2012284c4d38a5ee" providerId="LiveId" clId="{DC9B559B-7152-462E-BE79-A9302D8F752C}" dt="2024-04-30T13:37:46.989" v="348" actId="26606"/>
          <ac:spMkLst>
            <pc:docMk/>
            <pc:sldMk cId="2899099631" sldId="261"/>
            <ac:spMk id="18" creationId="{B81933D1-5615-42C7-9C0B-4EB7105CCE2D}"/>
          </ac:spMkLst>
        </pc:spChg>
        <pc:spChg chg="add del">
          <ac:chgData name="Mamadou MARONE" userId="2012284c4d38a5ee" providerId="LiveId" clId="{DC9B559B-7152-462E-BE79-A9302D8F752C}" dt="2024-04-30T13:37:46.989" v="348" actId="26606"/>
          <ac:spMkLst>
            <pc:docMk/>
            <pc:sldMk cId="2899099631" sldId="261"/>
            <ac:spMk id="20" creationId="{B089A89A-1E9C-4761-9DFF-53C275FBF870}"/>
          </ac:spMkLst>
        </pc:spChg>
        <pc:spChg chg="add del">
          <ac:chgData name="Mamadou MARONE" userId="2012284c4d38a5ee" providerId="LiveId" clId="{DC9B559B-7152-462E-BE79-A9302D8F752C}" dt="2024-04-30T13:37:46.989" v="348" actId="26606"/>
          <ac:spMkLst>
            <pc:docMk/>
            <pc:sldMk cId="2899099631" sldId="261"/>
            <ac:spMk id="22" creationId="{19C9EAEA-39D0-4B0E-A0EB-51E7B26740B1}"/>
          </ac:spMkLst>
        </pc:spChg>
        <pc:grpChg chg="add del">
          <ac:chgData name="Mamadou MARONE" userId="2012284c4d38a5ee" providerId="LiveId" clId="{DC9B559B-7152-462E-BE79-A9302D8F752C}" dt="2024-04-30T13:37:46.989" v="348" actId="26606"/>
          <ac:grpSpMkLst>
            <pc:docMk/>
            <pc:sldMk cId="2899099631" sldId="261"/>
            <ac:grpSpMk id="13" creationId="{032D8612-31EB-44CF-A1D0-14FD4C705424}"/>
          </ac:grpSpMkLst>
        </pc:grpChg>
        <pc:picChg chg="add mod ord">
          <ac:chgData name="Mamadou MARONE" userId="2012284c4d38a5ee" providerId="LiveId" clId="{DC9B559B-7152-462E-BE79-A9302D8F752C}" dt="2024-04-30T13:41:00.146" v="450" actId="14100"/>
          <ac:picMkLst>
            <pc:docMk/>
            <pc:sldMk cId="2899099631" sldId="261"/>
            <ac:picMk id="4" creationId="{1AAF2D9F-7473-2A74-6A6C-99091DF00EAC}"/>
          </ac:picMkLst>
        </pc:picChg>
        <pc:picChg chg="add mod">
          <ac:chgData name="Mamadou MARONE" userId="2012284c4d38a5ee" providerId="LiveId" clId="{DC9B559B-7152-462E-BE79-A9302D8F752C}" dt="2024-04-30T13:41:04.144" v="451" actId="14100"/>
          <ac:picMkLst>
            <pc:docMk/>
            <pc:sldMk cId="2899099631" sldId="261"/>
            <ac:picMk id="6" creationId="{D83A7762-137B-4B93-303C-0BA45A2534F7}"/>
          </ac:picMkLst>
        </pc:picChg>
      </pc:sldChg>
      <pc:sldChg chg="addSp modSp new mod ord setBg">
        <pc:chgData name="Mamadou MARONE" userId="2012284c4d38a5ee" providerId="LiveId" clId="{DC9B559B-7152-462E-BE79-A9302D8F752C}" dt="2024-04-30T15:16:19.878" v="899" actId="26606"/>
        <pc:sldMkLst>
          <pc:docMk/>
          <pc:sldMk cId="297250504" sldId="262"/>
        </pc:sldMkLst>
        <pc:spChg chg="add mod">
          <ac:chgData name="Mamadou MARONE" userId="2012284c4d38a5ee" providerId="LiveId" clId="{DC9B559B-7152-462E-BE79-A9302D8F752C}" dt="2024-04-30T15:16:19.878" v="899" actId="26606"/>
          <ac:spMkLst>
            <pc:docMk/>
            <pc:sldMk cId="297250504" sldId="262"/>
            <ac:spMk id="2" creationId="{0262707A-6861-B8B6-CA47-EDFB4AC8A725}"/>
          </ac:spMkLst>
        </pc:spChg>
        <pc:spChg chg="add mod">
          <ac:chgData name="Mamadou MARONE" userId="2012284c4d38a5ee" providerId="LiveId" clId="{DC9B559B-7152-462E-BE79-A9302D8F752C}" dt="2024-04-30T15:16:19.878" v="899" actId="26606"/>
          <ac:spMkLst>
            <pc:docMk/>
            <pc:sldMk cId="297250504" sldId="262"/>
            <ac:spMk id="5" creationId="{988FE78F-032D-BCBD-704E-EE304D112323}"/>
          </ac:spMkLst>
        </pc:spChg>
        <pc:spChg chg="add">
          <ac:chgData name="Mamadou MARONE" userId="2012284c4d38a5ee" providerId="LiveId" clId="{DC9B559B-7152-462E-BE79-A9302D8F752C}" dt="2024-04-30T15:16:19.878" v="899" actId="26606"/>
          <ac:spMkLst>
            <pc:docMk/>
            <pc:sldMk cId="297250504" sldId="262"/>
            <ac:spMk id="13" creationId="{D75A5B51-0925-4835-8511-A0DD17EAA97C}"/>
          </ac:spMkLst>
        </pc:spChg>
        <pc:spChg chg="add">
          <ac:chgData name="Mamadou MARONE" userId="2012284c4d38a5ee" providerId="LiveId" clId="{DC9B559B-7152-462E-BE79-A9302D8F752C}" dt="2024-04-30T15:16:19.878" v="899" actId="26606"/>
          <ac:spMkLst>
            <pc:docMk/>
            <pc:sldMk cId="297250504" sldId="262"/>
            <ac:spMk id="15" creationId="{5CDFD20D-8E4F-4E3A-AF87-93F23E0DBFB3}"/>
          </ac:spMkLst>
        </pc:spChg>
        <pc:picChg chg="add mod ord">
          <ac:chgData name="Mamadou MARONE" userId="2012284c4d38a5ee" providerId="LiveId" clId="{DC9B559B-7152-462E-BE79-A9302D8F752C}" dt="2024-04-30T15:16:19.878" v="899" actId="26606"/>
          <ac:picMkLst>
            <pc:docMk/>
            <pc:sldMk cId="297250504" sldId="262"/>
            <ac:picMk id="4" creationId="{73A48269-E095-9B48-430B-C4735D2E7383}"/>
          </ac:picMkLst>
        </pc:picChg>
        <pc:picChg chg="add mod">
          <ac:chgData name="Mamadou MARONE" userId="2012284c4d38a5ee" providerId="LiveId" clId="{DC9B559B-7152-462E-BE79-A9302D8F752C}" dt="2024-04-30T15:16:19.878" v="899" actId="26606"/>
          <ac:picMkLst>
            <pc:docMk/>
            <pc:sldMk cId="297250504" sldId="262"/>
            <ac:picMk id="6" creationId="{A50D3900-9AAD-A0E5-9AD0-9CAC602F6935}"/>
          </ac:picMkLst>
        </pc:picChg>
        <pc:picChg chg="add mod">
          <ac:chgData name="Mamadou MARONE" userId="2012284c4d38a5ee" providerId="LiveId" clId="{DC9B559B-7152-462E-BE79-A9302D8F752C}" dt="2024-04-30T15:16:19.878" v="899" actId="26606"/>
          <ac:picMkLst>
            <pc:docMk/>
            <pc:sldMk cId="297250504" sldId="262"/>
            <ac:picMk id="8" creationId="{AF68DAEF-033A-B693-F8E0-C19DD5A889B2}"/>
          </ac:picMkLst>
        </pc:picChg>
      </pc:sldChg>
      <pc:sldChg chg="addSp modSp new mod">
        <pc:chgData name="Mamadou MARONE" userId="2012284c4d38a5ee" providerId="LiveId" clId="{DC9B559B-7152-462E-BE79-A9302D8F752C}" dt="2024-04-30T16:38:10.102" v="1122" actId="1076"/>
        <pc:sldMkLst>
          <pc:docMk/>
          <pc:sldMk cId="1176877199" sldId="263"/>
        </pc:sldMkLst>
        <pc:spChg chg="add mod">
          <ac:chgData name="Mamadou MARONE" userId="2012284c4d38a5ee" providerId="LiveId" clId="{DC9B559B-7152-462E-BE79-A9302D8F752C}" dt="2024-04-30T16:38:10.102" v="1122" actId="1076"/>
          <ac:spMkLst>
            <pc:docMk/>
            <pc:sldMk cId="1176877199" sldId="263"/>
            <ac:spMk id="2" creationId="{DF8DAEFE-81A1-5E2E-835E-C8F63803F34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8B1B0-C6DB-4D9A-BC6C-F56EDCCC2F1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5E4620-7A9C-4838-94C7-99DFBA9B55AE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6FE5DBAD-4A3C-4928-BA85-44B9CC0F1757}" type="parTrans" cxnId="{7743646C-638A-42B9-9B63-CB21DC8B82C3}">
      <dgm:prSet/>
      <dgm:spPr/>
      <dgm:t>
        <a:bodyPr/>
        <a:lstStyle/>
        <a:p>
          <a:endParaRPr lang="en-US"/>
        </a:p>
      </dgm:t>
    </dgm:pt>
    <dgm:pt modelId="{E758C2DA-5E82-4FD1-BF1E-EEECF0554CB9}" type="sibTrans" cxnId="{7743646C-638A-42B9-9B63-CB21DC8B82C3}">
      <dgm:prSet/>
      <dgm:spPr/>
      <dgm:t>
        <a:bodyPr/>
        <a:lstStyle/>
        <a:p>
          <a:endParaRPr lang="en-US"/>
        </a:p>
      </dgm:t>
    </dgm:pt>
    <dgm:pt modelId="{23BEFDBA-A76B-4427-B874-DDD9F241BAE5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26F3C210-5E58-4083-B63B-B1AB1DD84AD2}" type="parTrans" cxnId="{AA2B07DD-7871-48F6-9A74-03D07ECD680B}">
      <dgm:prSet/>
      <dgm:spPr/>
      <dgm:t>
        <a:bodyPr/>
        <a:lstStyle/>
        <a:p>
          <a:endParaRPr lang="en-US"/>
        </a:p>
      </dgm:t>
    </dgm:pt>
    <dgm:pt modelId="{D5B22748-450C-4F2A-8F8D-65DD86A92029}" type="sibTrans" cxnId="{AA2B07DD-7871-48F6-9A74-03D07ECD680B}">
      <dgm:prSet/>
      <dgm:spPr/>
      <dgm:t>
        <a:bodyPr/>
        <a:lstStyle/>
        <a:p>
          <a:endParaRPr lang="en-US"/>
        </a:p>
      </dgm:t>
    </dgm:pt>
    <dgm:pt modelId="{DD1425AD-9BAC-401B-92D7-1CBB7F0B1B5B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31939353-2AE9-41B1-80EC-401D16A7E4A6}" type="parTrans" cxnId="{611F6E7F-DC62-40C9-8C5A-38B89FF82DB5}">
      <dgm:prSet/>
      <dgm:spPr/>
      <dgm:t>
        <a:bodyPr/>
        <a:lstStyle/>
        <a:p>
          <a:endParaRPr lang="en-US"/>
        </a:p>
      </dgm:t>
    </dgm:pt>
    <dgm:pt modelId="{38F33923-4F27-4C0D-9CDD-3406FAD76B2E}" type="sibTrans" cxnId="{611F6E7F-DC62-40C9-8C5A-38B89FF82DB5}">
      <dgm:prSet/>
      <dgm:spPr/>
      <dgm:t>
        <a:bodyPr/>
        <a:lstStyle/>
        <a:p>
          <a:endParaRPr lang="en-US"/>
        </a:p>
      </dgm:t>
    </dgm:pt>
    <dgm:pt modelId="{EB69C626-274C-4A6C-B76A-A5D72D544A10}">
      <dgm:prSet/>
      <dgm:spPr/>
      <dgm:t>
        <a:bodyPr/>
        <a:lstStyle/>
        <a:p>
          <a:r>
            <a:rPr lang="en-US"/>
            <a:t>MRI type separation</a:t>
          </a:r>
        </a:p>
      </dgm:t>
    </dgm:pt>
    <dgm:pt modelId="{E80F6BED-5376-43FD-A892-CA78947E78EA}" type="parTrans" cxnId="{8EC09674-78C5-49F2-B834-9F0ED6F747E5}">
      <dgm:prSet/>
      <dgm:spPr/>
      <dgm:t>
        <a:bodyPr/>
        <a:lstStyle/>
        <a:p>
          <a:endParaRPr lang="en-US"/>
        </a:p>
      </dgm:t>
    </dgm:pt>
    <dgm:pt modelId="{08A2D198-A97B-4C19-9228-DD9410077D28}" type="sibTrans" cxnId="{8EC09674-78C5-49F2-B834-9F0ED6F747E5}">
      <dgm:prSet/>
      <dgm:spPr/>
      <dgm:t>
        <a:bodyPr/>
        <a:lstStyle/>
        <a:p>
          <a:endParaRPr lang="en-US"/>
        </a:p>
      </dgm:t>
    </dgm:pt>
    <dgm:pt modelId="{9AB258E2-F2E9-4990-90E8-75462C47F7B9}" type="pres">
      <dgm:prSet presAssocID="{7788B1B0-C6DB-4D9A-BC6C-F56EDCCC2F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B1AA12-5D8C-425D-8AC9-6943BC420133}" type="pres">
      <dgm:prSet presAssocID="{3D5E4620-7A9C-4838-94C7-99DFBA9B55AE}" presName="hierRoot1" presStyleCnt="0"/>
      <dgm:spPr/>
    </dgm:pt>
    <dgm:pt modelId="{E7957C6A-D3F4-4F97-B21B-786D1A7990BD}" type="pres">
      <dgm:prSet presAssocID="{3D5E4620-7A9C-4838-94C7-99DFBA9B55AE}" presName="composite" presStyleCnt="0"/>
      <dgm:spPr/>
    </dgm:pt>
    <dgm:pt modelId="{259B8706-CA33-4990-99F8-975BA7976A61}" type="pres">
      <dgm:prSet presAssocID="{3D5E4620-7A9C-4838-94C7-99DFBA9B55AE}" presName="background" presStyleLbl="node0" presStyleIdx="0" presStyleCnt="4"/>
      <dgm:spPr/>
    </dgm:pt>
    <dgm:pt modelId="{012E6BA2-01A2-44AA-9858-45AC002F1EDD}" type="pres">
      <dgm:prSet presAssocID="{3D5E4620-7A9C-4838-94C7-99DFBA9B55AE}" presName="text" presStyleLbl="fgAcc0" presStyleIdx="0" presStyleCnt="4">
        <dgm:presLayoutVars>
          <dgm:chPref val="3"/>
        </dgm:presLayoutVars>
      </dgm:prSet>
      <dgm:spPr/>
    </dgm:pt>
    <dgm:pt modelId="{2605B599-CC4A-49EF-974A-94A919F6DB66}" type="pres">
      <dgm:prSet presAssocID="{3D5E4620-7A9C-4838-94C7-99DFBA9B55AE}" presName="hierChild2" presStyleCnt="0"/>
      <dgm:spPr/>
    </dgm:pt>
    <dgm:pt modelId="{D95C49D5-A2BA-46CF-A302-D87D5E8EC561}" type="pres">
      <dgm:prSet presAssocID="{23BEFDBA-A76B-4427-B874-DDD9F241BAE5}" presName="hierRoot1" presStyleCnt="0"/>
      <dgm:spPr/>
    </dgm:pt>
    <dgm:pt modelId="{5AB67FF1-AC20-416E-A2A2-5B3268ADF192}" type="pres">
      <dgm:prSet presAssocID="{23BEFDBA-A76B-4427-B874-DDD9F241BAE5}" presName="composite" presStyleCnt="0"/>
      <dgm:spPr/>
    </dgm:pt>
    <dgm:pt modelId="{451365FD-B140-4C32-A73B-71CADCF765CE}" type="pres">
      <dgm:prSet presAssocID="{23BEFDBA-A76B-4427-B874-DDD9F241BAE5}" presName="background" presStyleLbl="node0" presStyleIdx="1" presStyleCnt="4"/>
      <dgm:spPr/>
    </dgm:pt>
    <dgm:pt modelId="{A1178DAA-BB58-4B3B-A918-955E6BC7F3AE}" type="pres">
      <dgm:prSet presAssocID="{23BEFDBA-A76B-4427-B874-DDD9F241BAE5}" presName="text" presStyleLbl="fgAcc0" presStyleIdx="1" presStyleCnt="4">
        <dgm:presLayoutVars>
          <dgm:chPref val="3"/>
        </dgm:presLayoutVars>
      </dgm:prSet>
      <dgm:spPr/>
    </dgm:pt>
    <dgm:pt modelId="{52C90B37-DDCD-40AD-97F3-C5DB322A0385}" type="pres">
      <dgm:prSet presAssocID="{23BEFDBA-A76B-4427-B874-DDD9F241BAE5}" presName="hierChild2" presStyleCnt="0"/>
      <dgm:spPr/>
    </dgm:pt>
    <dgm:pt modelId="{CD329095-9A90-4FFE-A617-5951D2B45C2F}" type="pres">
      <dgm:prSet presAssocID="{DD1425AD-9BAC-401B-92D7-1CBB7F0B1B5B}" presName="hierRoot1" presStyleCnt="0"/>
      <dgm:spPr/>
    </dgm:pt>
    <dgm:pt modelId="{9FC02A98-6273-4866-8A3F-4F483EE04BB6}" type="pres">
      <dgm:prSet presAssocID="{DD1425AD-9BAC-401B-92D7-1CBB7F0B1B5B}" presName="composite" presStyleCnt="0"/>
      <dgm:spPr/>
    </dgm:pt>
    <dgm:pt modelId="{21D1640C-7838-40D5-BA4A-C8BCC7BB3B00}" type="pres">
      <dgm:prSet presAssocID="{DD1425AD-9BAC-401B-92D7-1CBB7F0B1B5B}" presName="background" presStyleLbl="node0" presStyleIdx="2" presStyleCnt="4"/>
      <dgm:spPr/>
    </dgm:pt>
    <dgm:pt modelId="{7F8F8EE9-C5ED-4AC5-874D-8090CDEB611E}" type="pres">
      <dgm:prSet presAssocID="{DD1425AD-9BAC-401B-92D7-1CBB7F0B1B5B}" presName="text" presStyleLbl="fgAcc0" presStyleIdx="2" presStyleCnt="4">
        <dgm:presLayoutVars>
          <dgm:chPref val="3"/>
        </dgm:presLayoutVars>
      </dgm:prSet>
      <dgm:spPr/>
    </dgm:pt>
    <dgm:pt modelId="{D067C5EC-4021-47AF-B27B-A579AE581B8D}" type="pres">
      <dgm:prSet presAssocID="{DD1425AD-9BAC-401B-92D7-1CBB7F0B1B5B}" presName="hierChild2" presStyleCnt="0"/>
      <dgm:spPr/>
    </dgm:pt>
    <dgm:pt modelId="{8B3A93E2-A64E-429E-A9CD-6A85054C3946}" type="pres">
      <dgm:prSet presAssocID="{EB69C626-274C-4A6C-B76A-A5D72D544A10}" presName="hierRoot1" presStyleCnt="0"/>
      <dgm:spPr/>
    </dgm:pt>
    <dgm:pt modelId="{F371F8DB-1A2E-4502-8F29-337FADC7BFD7}" type="pres">
      <dgm:prSet presAssocID="{EB69C626-274C-4A6C-B76A-A5D72D544A10}" presName="composite" presStyleCnt="0"/>
      <dgm:spPr/>
    </dgm:pt>
    <dgm:pt modelId="{EAA0B441-72C9-42FD-B21C-9734746AA86A}" type="pres">
      <dgm:prSet presAssocID="{EB69C626-274C-4A6C-B76A-A5D72D544A10}" presName="background" presStyleLbl="node0" presStyleIdx="3" presStyleCnt="4"/>
      <dgm:spPr/>
    </dgm:pt>
    <dgm:pt modelId="{BB619780-27E0-473E-8770-7D16479BBE56}" type="pres">
      <dgm:prSet presAssocID="{EB69C626-274C-4A6C-B76A-A5D72D544A10}" presName="text" presStyleLbl="fgAcc0" presStyleIdx="3" presStyleCnt="4">
        <dgm:presLayoutVars>
          <dgm:chPref val="3"/>
        </dgm:presLayoutVars>
      </dgm:prSet>
      <dgm:spPr/>
    </dgm:pt>
    <dgm:pt modelId="{07CE2F1E-91F1-4390-8015-AD9468C10011}" type="pres">
      <dgm:prSet presAssocID="{EB69C626-274C-4A6C-B76A-A5D72D544A10}" presName="hierChild2" presStyleCnt="0"/>
      <dgm:spPr/>
    </dgm:pt>
  </dgm:ptLst>
  <dgm:cxnLst>
    <dgm:cxn modelId="{38684F17-810B-4AC7-9D4D-3657F65B94EA}" type="presOf" srcId="{23BEFDBA-A76B-4427-B874-DDD9F241BAE5}" destId="{A1178DAA-BB58-4B3B-A918-955E6BC7F3AE}" srcOrd="0" destOrd="0" presId="urn:microsoft.com/office/officeart/2005/8/layout/hierarchy1"/>
    <dgm:cxn modelId="{058C591B-D3E7-46F8-88B6-0045BE5E3954}" type="presOf" srcId="{DD1425AD-9BAC-401B-92D7-1CBB7F0B1B5B}" destId="{7F8F8EE9-C5ED-4AC5-874D-8090CDEB611E}" srcOrd="0" destOrd="0" presId="urn:microsoft.com/office/officeart/2005/8/layout/hierarchy1"/>
    <dgm:cxn modelId="{7743646C-638A-42B9-9B63-CB21DC8B82C3}" srcId="{7788B1B0-C6DB-4D9A-BC6C-F56EDCCC2F1E}" destId="{3D5E4620-7A9C-4838-94C7-99DFBA9B55AE}" srcOrd="0" destOrd="0" parTransId="{6FE5DBAD-4A3C-4928-BA85-44B9CC0F1757}" sibTransId="{E758C2DA-5E82-4FD1-BF1E-EEECF0554CB9}"/>
    <dgm:cxn modelId="{8EC09674-78C5-49F2-B834-9F0ED6F747E5}" srcId="{7788B1B0-C6DB-4D9A-BC6C-F56EDCCC2F1E}" destId="{EB69C626-274C-4A6C-B76A-A5D72D544A10}" srcOrd="3" destOrd="0" parTransId="{E80F6BED-5376-43FD-A892-CA78947E78EA}" sibTransId="{08A2D198-A97B-4C19-9228-DD9410077D28}"/>
    <dgm:cxn modelId="{611F6E7F-DC62-40C9-8C5A-38B89FF82DB5}" srcId="{7788B1B0-C6DB-4D9A-BC6C-F56EDCCC2F1E}" destId="{DD1425AD-9BAC-401B-92D7-1CBB7F0B1B5B}" srcOrd="2" destOrd="0" parTransId="{31939353-2AE9-41B1-80EC-401D16A7E4A6}" sibTransId="{38F33923-4F27-4C0D-9CDD-3406FAD76B2E}"/>
    <dgm:cxn modelId="{159805A0-429C-46B5-A86C-86915927882F}" type="presOf" srcId="{EB69C626-274C-4A6C-B76A-A5D72D544A10}" destId="{BB619780-27E0-473E-8770-7D16479BBE56}" srcOrd="0" destOrd="0" presId="urn:microsoft.com/office/officeart/2005/8/layout/hierarchy1"/>
    <dgm:cxn modelId="{01F2B4A0-FC1E-4F2A-8212-61544F48DDED}" type="presOf" srcId="{7788B1B0-C6DB-4D9A-BC6C-F56EDCCC2F1E}" destId="{9AB258E2-F2E9-4990-90E8-75462C47F7B9}" srcOrd="0" destOrd="0" presId="urn:microsoft.com/office/officeart/2005/8/layout/hierarchy1"/>
    <dgm:cxn modelId="{27970BAF-E871-4D92-AA80-DFA26F5731A4}" type="presOf" srcId="{3D5E4620-7A9C-4838-94C7-99DFBA9B55AE}" destId="{012E6BA2-01A2-44AA-9858-45AC002F1EDD}" srcOrd="0" destOrd="0" presId="urn:microsoft.com/office/officeart/2005/8/layout/hierarchy1"/>
    <dgm:cxn modelId="{AA2B07DD-7871-48F6-9A74-03D07ECD680B}" srcId="{7788B1B0-C6DB-4D9A-BC6C-F56EDCCC2F1E}" destId="{23BEFDBA-A76B-4427-B874-DDD9F241BAE5}" srcOrd="1" destOrd="0" parTransId="{26F3C210-5E58-4083-B63B-B1AB1DD84AD2}" sibTransId="{D5B22748-450C-4F2A-8F8D-65DD86A92029}"/>
    <dgm:cxn modelId="{54770098-5365-4182-90D1-E9C3A2AD637C}" type="presParOf" srcId="{9AB258E2-F2E9-4990-90E8-75462C47F7B9}" destId="{B6B1AA12-5D8C-425D-8AC9-6943BC420133}" srcOrd="0" destOrd="0" presId="urn:microsoft.com/office/officeart/2005/8/layout/hierarchy1"/>
    <dgm:cxn modelId="{8F55FC4C-47DA-42A9-BD3E-A472DEC660B2}" type="presParOf" srcId="{B6B1AA12-5D8C-425D-8AC9-6943BC420133}" destId="{E7957C6A-D3F4-4F97-B21B-786D1A7990BD}" srcOrd="0" destOrd="0" presId="urn:microsoft.com/office/officeart/2005/8/layout/hierarchy1"/>
    <dgm:cxn modelId="{17319568-939B-4318-A2E7-FCC6D2DCFFE9}" type="presParOf" srcId="{E7957C6A-D3F4-4F97-B21B-786D1A7990BD}" destId="{259B8706-CA33-4990-99F8-975BA7976A61}" srcOrd="0" destOrd="0" presId="urn:microsoft.com/office/officeart/2005/8/layout/hierarchy1"/>
    <dgm:cxn modelId="{38A70FD5-7335-4452-BC98-D1716EEBEBA8}" type="presParOf" srcId="{E7957C6A-D3F4-4F97-B21B-786D1A7990BD}" destId="{012E6BA2-01A2-44AA-9858-45AC002F1EDD}" srcOrd="1" destOrd="0" presId="urn:microsoft.com/office/officeart/2005/8/layout/hierarchy1"/>
    <dgm:cxn modelId="{592763D7-C56D-4085-A13C-A58E444D4802}" type="presParOf" srcId="{B6B1AA12-5D8C-425D-8AC9-6943BC420133}" destId="{2605B599-CC4A-49EF-974A-94A919F6DB66}" srcOrd="1" destOrd="0" presId="urn:microsoft.com/office/officeart/2005/8/layout/hierarchy1"/>
    <dgm:cxn modelId="{441E0F00-5A33-4859-84EF-9730C12CC8D3}" type="presParOf" srcId="{9AB258E2-F2E9-4990-90E8-75462C47F7B9}" destId="{D95C49D5-A2BA-46CF-A302-D87D5E8EC561}" srcOrd="1" destOrd="0" presId="urn:microsoft.com/office/officeart/2005/8/layout/hierarchy1"/>
    <dgm:cxn modelId="{17250A15-B5F7-4F87-987F-B3A3648F2681}" type="presParOf" srcId="{D95C49D5-A2BA-46CF-A302-D87D5E8EC561}" destId="{5AB67FF1-AC20-416E-A2A2-5B3268ADF192}" srcOrd="0" destOrd="0" presId="urn:microsoft.com/office/officeart/2005/8/layout/hierarchy1"/>
    <dgm:cxn modelId="{DC55D40E-F551-427F-811D-1FC237DE9196}" type="presParOf" srcId="{5AB67FF1-AC20-416E-A2A2-5B3268ADF192}" destId="{451365FD-B140-4C32-A73B-71CADCF765CE}" srcOrd="0" destOrd="0" presId="urn:microsoft.com/office/officeart/2005/8/layout/hierarchy1"/>
    <dgm:cxn modelId="{CA7EAEBD-01CB-455F-B811-C16DDE37C88C}" type="presParOf" srcId="{5AB67FF1-AC20-416E-A2A2-5B3268ADF192}" destId="{A1178DAA-BB58-4B3B-A918-955E6BC7F3AE}" srcOrd="1" destOrd="0" presId="urn:microsoft.com/office/officeart/2005/8/layout/hierarchy1"/>
    <dgm:cxn modelId="{A9475022-44F9-42E8-8524-0707C6F5CC11}" type="presParOf" srcId="{D95C49D5-A2BA-46CF-A302-D87D5E8EC561}" destId="{52C90B37-DDCD-40AD-97F3-C5DB322A0385}" srcOrd="1" destOrd="0" presId="urn:microsoft.com/office/officeart/2005/8/layout/hierarchy1"/>
    <dgm:cxn modelId="{F40E0BF6-B013-4ADE-A771-B030C09287E9}" type="presParOf" srcId="{9AB258E2-F2E9-4990-90E8-75462C47F7B9}" destId="{CD329095-9A90-4FFE-A617-5951D2B45C2F}" srcOrd="2" destOrd="0" presId="urn:microsoft.com/office/officeart/2005/8/layout/hierarchy1"/>
    <dgm:cxn modelId="{85778CAE-4648-4C76-92C7-2DA46B750424}" type="presParOf" srcId="{CD329095-9A90-4FFE-A617-5951D2B45C2F}" destId="{9FC02A98-6273-4866-8A3F-4F483EE04BB6}" srcOrd="0" destOrd="0" presId="urn:microsoft.com/office/officeart/2005/8/layout/hierarchy1"/>
    <dgm:cxn modelId="{87A33F90-9EAD-40B6-9006-10A8C3BD1C97}" type="presParOf" srcId="{9FC02A98-6273-4866-8A3F-4F483EE04BB6}" destId="{21D1640C-7838-40D5-BA4A-C8BCC7BB3B00}" srcOrd="0" destOrd="0" presId="urn:microsoft.com/office/officeart/2005/8/layout/hierarchy1"/>
    <dgm:cxn modelId="{ED388BFD-5599-42FA-BA4A-1ECA922AF07F}" type="presParOf" srcId="{9FC02A98-6273-4866-8A3F-4F483EE04BB6}" destId="{7F8F8EE9-C5ED-4AC5-874D-8090CDEB611E}" srcOrd="1" destOrd="0" presId="urn:microsoft.com/office/officeart/2005/8/layout/hierarchy1"/>
    <dgm:cxn modelId="{A59AF560-F7D6-4265-9DDF-4F8986D28AB9}" type="presParOf" srcId="{CD329095-9A90-4FFE-A617-5951D2B45C2F}" destId="{D067C5EC-4021-47AF-B27B-A579AE581B8D}" srcOrd="1" destOrd="0" presId="urn:microsoft.com/office/officeart/2005/8/layout/hierarchy1"/>
    <dgm:cxn modelId="{F05CA58C-E3FF-41BA-A667-63A48AAD9D37}" type="presParOf" srcId="{9AB258E2-F2E9-4990-90E8-75462C47F7B9}" destId="{8B3A93E2-A64E-429E-A9CD-6A85054C3946}" srcOrd="3" destOrd="0" presId="urn:microsoft.com/office/officeart/2005/8/layout/hierarchy1"/>
    <dgm:cxn modelId="{0C20E051-3AC2-4549-89BC-C4B90A728075}" type="presParOf" srcId="{8B3A93E2-A64E-429E-A9CD-6A85054C3946}" destId="{F371F8DB-1A2E-4502-8F29-337FADC7BFD7}" srcOrd="0" destOrd="0" presId="urn:microsoft.com/office/officeart/2005/8/layout/hierarchy1"/>
    <dgm:cxn modelId="{CB1713CF-A69D-4F84-87B0-513B0EFD410A}" type="presParOf" srcId="{F371F8DB-1A2E-4502-8F29-337FADC7BFD7}" destId="{EAA0B441-72C9-42FD-B21C-9734746AA86A}" srcOrd="0" destOrd="0" presId="urn:microsoft.com/office/officeart/2005/8/layout/hierarchy1"/>
    <dgm:cxn modelId="{84CD8897-7FEF-419B-B71C-F1C1BAB00C68}" type="presParOf" srcId="{F371F8DB-1A2E-4502-8F29-337FADC7BFD7}" destId="{BB619780-27E0-473E-8770-7D16479BBE56}" srcOrd="1" destOrd="0" presId="urn:microsoft.com/office/officeart/2005/8/layout/hierarchy1"/>
    <dgm:cxn modelId="{C32F5EB5-73FD-4EDA-81EF-87508F6B1BA0}" type="presParOf" srcId="{8B3A93E2-A64E-429E-A9CD-6A85054C3946}" destId="{07CE2F1E-91F1-4390-8015-AD9468C100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B8706-CA33-4990-99F8-975BA7976A61}">
      <dsp:nvSpPr>
        <dsp:cNvPr id="0" name=""/>
        <dsp:cNvSpPr/>
      </dsp:nvSpPr>
      <dsp:spPr>
        <a:xfrm>
          <a:off x="1986" y="1425083"/>
          <a:ext cx="1418614" cy="900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E6BA2-01A2-44AA-9858-45AC002F1EDD}">
      <dsp:nvSpPr>
        <dsp:cNvPr id="0" name=""/>
        <dsp:cNvSpPr/>
      </dsp:nvSpPr>
      <dsp:spPr>
        <a:xfrm>
          <a:off x="159610" y="1574826"/>
          <a:ext cx="1418614" cy="900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preparation</a:t>
          </a:r>
        </a:p>
      </dsp:txBody>
      <dsp:txXfrm>
        <a:off x="185994" y="1601210"/>
        <a:ext cx="1365846" cy="848052"/>
      </dsp:txXfrm>
    </dsp:sp>
    <dsp:sp modelId="{451365FD-B140-4C32-A73B-71CADCF765CE}">
      <dsp:nvSpPr>
        <dsp:cNvPr id="0" name=""/>
        <dsp:cNvSpPr/>
      </dsp:nvSpPr>
      <dsp:spPr>
        <a:xfrm>
          <a:off x="1735849" y="1425083"/>
          <a:ext cx="1418614" cy="900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78DAA-BB58-4B3B-A918-955E6BC7F3AE}">
      <dsp:nvSpPr>
        <dsp:cNvPr id="0" name=""/>
        <dsp:cNvSpPr/>
      </dsp:nvSpPr>
      <dsp:spPr>
        <a:xfrm>
          <a:off x="1893473" y="1574826"/>
          <a:ext cx="1418614" cy="900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preprocessing</a:t>
          </a:r>
        </a:p>
      </dsp:txBody>
      <dsp:txXfrm>
        <a:off x="1919857" y="1601210"/>
        <a:ext cx="1365846" cy="848052"/>
      </dsp:txXfrm>
    </dsp:sp>
    <dsp:sp modelId="{21D1640C-7838-40D5-BA4A-C8BCC7BB3B00}">
      <dsp:nvSpPr>
        <dsp:cNvPr id="0" name=""/>
        <dsp:cNvSpPr/>
      </dsp:nvSpPr>
      <dsp:spPr>
        <a:xfrm>
          <a:off x="3469711" y="1425083"/>
          <a:ext cx="1418614" cy="900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8EE9-C5ED-4AC5-874D-8090CDEB611E}">
      <dsp:nvSpPr>
        <dsp:cNvPr id="0" name=""/>
        <dsp:cNvSpPr/>
      </dsp:nvSpPr>
      <dsp:spPr>
        <a:xfrm>
          <a:off x="3627335" y="1574826"/>
          <a:ext cx="1418614" cy="900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Feature extraction</a:t>
          </a:r>
        </a:p>
      </dsp:txBody>
      <dsp:txXfrm>
        <a:off x="3653719" y="1601210"/>
        <a:ext cx="1365846" cy="848052"/>
      </dsp:txXfrm>
    </dsp:sp>
    <dsp:sp modelId="{EAA0B441-72C9-42FD-B21C-9734746AA86A}">
      <dsp:nvSpPr>
        <dsp:cNvPr id="0" name=""/>
        <dsp:cNvSpPr/>
      </dsp:nvSpPr>
      <dsp:spPr>
        <a:xfrm>
          <a:off x="5203574" y="1425083"/>
          <a:ext cx="1418614" cy="900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19780-27E0-473E-8770-7D16479BBE56}">
      <dsp:nvSpPr>
        <dsp:cNvPr id="0" name=""/>
        <dsp:cNvSpPr/>
      </dsp:nvSpPr>
      <dsp:spPr>
        <a:xfrm>
          <a:off x="5361198" y="1574826"/>
          <a:ext cx="1418614" cy="900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MRI type separation</a:t>
          </a:r>
        </a:p>
      </dsp:txBody>
      <dsp:txXfrm>
        <a:off x="5387582" y="1601210"/>
        <a:ext cx="1365846" cy="848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459F8-B863-4C50-A76C-08489CD1808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1C2C-70D9-46D9-A7D4-64615DEA3E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5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1282-B7FB-CFB8-B208-B4F0F508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B393C-EC57-567C-04C7-523A789FE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7626-97A9-403B-7580-D30805A0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79BD-5A63-6DBC-A2E6-4F6AE8D4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2314-4723-7DFB-D536-241FD99B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5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FD9D-9836-FB70-F2AC-C55CCF24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A655-F49A-0C8F-7D7E-6588F27DE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A199-110D-1C57-5997-42DF6E09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6779-4D7D-542E-E341-89E54C8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6361-6B82-B0B7-F3DD-D4696F7C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56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08BF4-A1EB-670A-3230-40E13F683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CAEAF-19CA-B332-8AE9-EB03FEA7C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6852-B9DE-9DBA-9DED-0A4C607E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952A-7A73-7300-7D83-D3007458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56143-87AD-4BA4-F88B-CFA2B80F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32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610336" y="2475387"/>
            <a:ext cx="11054283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632827" y="23824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336" y="836712"/>
            <a:ext cx="10753195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2999701" y="5589241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  <p:extLst>
      <p:ext uri="{BB962C8B-B14F-4D97-AF65-F5344CB8AC3E}">
        <p14:creationId xmlns:p14="http://schemas.microsoft.com/office/powerpoint/2010/main" val="39911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78C-F1B0-863C-0C95-881B77F5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90C4-E261-27A6-A300-8CC24CE9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813D-56EA-B9EE-181E-22AC5B0D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764F-C036-17B0-A456-7EFB0E9E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3EE2-135E-2B8C-CC1D-3CD9645E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3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6A67-5D80-E0BB-8845-10F4B8B8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0B9E-7DBE-C279-41BC-612E46A0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FE8A-6246-61E1-7508-68C23EB5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C301-3B3F-F5FF-A047-8CED76CA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7D43-082C-3E07-FEC3-C9E98F6D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03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91C5-369F-ED00-4B62-6162C93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6D0-F096-D8E3-74ED-83058A7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9F491-6847-4A3F-40A1-CB61D713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8114C-3E38-31DF-70BF-B83BADF2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F1AE-D236-2EB4-1A09-1F855305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2917-A9F9-6285-7E20-00B39D64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9F90-4781-7A38-4E0E-D1A64EE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1F12F-3495-A4CE-D2A8-26805B86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787FB-1A5A-2771-4C4F-C2191C7CF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BB10-61EE-6FBE-5B92-218A6E65D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F2C52-B939-9E3A-F045-AB6222732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A496B-EDD9-1828-FAD0-8950A385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5B9A2-F064-76C7-3855-96DD2886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FBD17-1B38-2251-E3D0-7452E42B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8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61F6-C782-5046-524B-6AC71BC6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14A90-E163-16FF-BB7C-EA00CAC5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DFAFE-15F0-5E1A-C7FB-EF54EFE0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7CA7-6A06-0ED8-B09E-8ACBCF08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4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63FD9-1E83-55D5-C04C-B9C4D692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3AE1A-496C-4FEB-B810-3C481278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ACEC5-A411-98CF-1683-9A09DADE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9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7B69-D350-443E-0C05-15AC39C0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4198-0BF6-74E3-7913-73DF02A8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3562F-9B44-0E23-C259-DBAA54783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D6288-1118-EFB1-9B16-F0F11C12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70F4D-7313-F301-111E-3D7CD9D5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81DF-FBD4-8AE4-2FD5-F5FC2400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2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5A01-2C53-B0FE-EC96-8B2C83FB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3B8AE-24BA-4C20-2936-7D0C23D29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15C18-8F7F-79C9-791C-095D9875C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76729-9CD7-9D32-D4AD-4AE6E0B8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AEA24-1346-354C-E230-D89F242C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486C2-A4C5-6915-7DF0-F17C922B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00F12-2CD8-1D8C-F7A7-827C5094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8F0AE-E78A-F69C-1B65-333BA372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3DE2-F650-CA2C-C9A5-6349C759C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AAC6F-B65A-4739-BD3F-43DCAE5DAD20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1FAF-0487-90DA-1CAF-2C60D276E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6609-C8EA-2033-D59A-65276C1EF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750F1-0017-4961-A4FE-F30E6A57F1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53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LSMA : Project Tracking - Week 1</a:t>
            </a:r>
          </a:p>
        </p:txBody>
      </p:sp>
      <p:sp>
        <p:nvSpPr>
          <p:cNvPr id="5" name="Shape 193">
            <a:extLst>
              <a:ext uri="{FF2B5EF4-FFF2-40B4-BE49-F238E27FC236}">
                <a16:creationId xmlns:a16="http://schemas.microsoft.com/office/drawing/2014/main" id="{8C14E8FC-243D-4459-76B9-B7143D902BF0}"/>
              </a:ext>
            </a:extLst>
          </p:cNvPr>
          <p:cNvSpPr/>
          <p:nvPr/>
        </p:nvSpPr>
        <p:spPr>
          <a:xfrm>
            <a:off x="3833227" y="4067717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ts val="1600"/>
              </a:lnSpc>
              <a:buClr>
                <a:srgbClr val="000000"/>
              </a:buClr>
              <a:buSzPts val="2000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RACHIDI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Inass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ts val="1600"/>
              </a:lnSpc>
              <a:buClr>
                <a:srgbClr val="000000"/>
              </a:buClr>
              <a:buSzPts val="2000"/>
            </a:pPr>
            <a:endParaRPr lang="en-US" sz="1200" b="1" dirty="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ts val="1600"/>
              </a:lnSpc>
              <a:buSzPts val="2000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MARONE Mamadou</a:t>
            </a:r>
            <a:r>
              <a:rPr lang="en-US" b="1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b="1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11985-417D-A618-CB3B-88C0EF6FB41D}"/>
              </a:ext>
            </a:extLst>
          </p:cNvPr>
          <p:cNvSpPr txBox="1"/>
          <p:nvPr/>
        </p:nvSpPr>
        <p:spPr>
          <a:xfrm>
            <a:off x="4572001" y="601744"/>
            <a:ext cx="6781800" cy="1338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TASKS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5637B374-D018-80F1-B965-4F2EC5D46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5" r="26959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742093D4-6F76-9110-08D2-FC0D33A5B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188680"/>
              </p:ext>
            </p:extLst>
          </p:nvPr>
        </p:nvGraphicFramePr>
        <p:xfrm>
          <a:off x="4572001" y="1553029"/>
          <a:ext cx="6781800" cy="390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709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58975-EEB0-53F0-545A-976249030F18}"/>
              </a:ext>
            </a:extLst>
          </p:cNvPr>
          <p:cNvSpPr txBox="1"/>
          <p:nvPr/>
        </p:nvSpPr>
        <p:spPr>
          <a:xfrm>
            <a:off x="3510116" y="432620"/>
            <a:ext cx="408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Preparation</a:t>
            </a:r>
            <a:endParaRPr lang="fr-F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F26F9-D7E9-D2F9-62A5-425232D2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9" y="3051959"/>
            <a:ext cx="6843353" cy="2263336"/>
          </a:xfrm>
          <a:prstGeom prst="rect">
            <a:avLst/>
          </a:prstGeom>
        </p:spPr>
      </p:pic>
      <p:pic>
        <p:nvPicPr>
          <p:cNvPr id="6" name="Picture 5" descr="A bar chart of a distribution of labels&#10;&#10;Description automatically generated">
            <a:extLst>
              <a:ext uri="{FF2B5EF4-FFF2-40B4-BE49-F238E27FC236}">
                <a16:creationId xmlns:a16="http://schemas.microsoft.com/office/drawing/2014/main" id="{EFF3B060-6308-FA63-2990-B3EC11DD4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293" y="3429000"/>
            <a:ext cx="5068707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11403-8267-DD4B-FCB2-6B66EA196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15" y="1268774"/>
            <a:ext cx="6152223" cy="13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4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FA314-BC68-F0F5-2B33-C9267CC42405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BA12F8-0EC3-670B-5893-00A8C023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91" y="2673372"/>
            <a:ext cx="3861542" cy="356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3B0E69-B19B-6A0A-7535-1B56EA3D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22" y="2673372"/>
            <a:ext cx="4383975" cy="359941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4A5310-D848-5D1B-C507-A1C5E73B2C35}"/>
              </a:ext>
            </a:extLst>
          </p:cNvPr>
          <p:cNvSpPr/>
          <p:nvPr/>
        </p:nvSpPr>
        <p:spPr>
          <a:xfrm>
            <a:off x="5679436" y="4051612"/>
            <a:ext cx="1346417" cy="421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8904F-E268-9ED5-ADB7-00F5D9E13DAE}"/>
              </a:ext>
            </a:extLst>
          </p:cNvPr>
          <p:cNvSpPr txBox="1"/>
          <p:nvPr/>
        </p:nvSpPr>
        <p:spPr>
          <a:xfrm>
            <a:off x="1894642" y="1737360"/>
            <a:ext cx="3617372" cy="673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0033" indent="-260033" defTabSz="832104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</a:p>
          <a:p>
            <a:pPr marL="260033" indent="-260033" defTabSz="832104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163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Resizing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7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D8B3D-EC77-AF9D-8FF4-F301E75BA339}"/>
              </a:ext>
            </a:extLst>
          </p:cNvPr>
          <p:cNvSpPr txBox="1"/>
          <p:nvPr/>
        </p:nvSpPr>
        <p:spPr>
          <a:xfrm>
            <a:off x="2821858" y="432619"/>
            <a:ext cx="690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 extraction</a:t>
            </a:r>
            <a:endParaRPr lang="fr-F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F2D9F-7473-2A74-6A6C-99091DF0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9" y="3673785"/>
            <a:ext cx="11169445" cy="2520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A7762-137B-4B93-303C-0BA45A25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63" y="1455174"/>
            <a:ext cx="7604321" cy="1927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D6A98-52F8-8B18-862B-8B46D152F446}"/>
              </a:ext>
            </a:extLst>
          </p:cNvPr>
          <p:cNvSpPr txBox="1"/>
          <p:nvPr/>
        </p:nvSpPr>
        <p:spPr>
          <a:xfrm>
            <a:off x="344129" y="1698250"/>
            <a:ext cx="3991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HOG:(Histogram of Oriented Gradients)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Local Binary Pattern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Lab Histogram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Color channels statistic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D9D9A-C864-ADF3-98AF-46E888CBD708}"/>
              </a:ext>
            </a:extLst>
          </p:cNvPr>
          <p:cNvSpPr txBox="1"/>
          <p:nvPr/>
        </p:nvSpPr>
        <p:spPr>
          <a:xfrm>
            <a:off x="865239" y="1209368"/>
            <a:ext cx="1327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Features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89909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62707A-6861-B8B6-CA47-EDFB4AC8A725}"/>
              </a:ext>
            </a:extLst>
          </p:cNvPr>
          <p:cNvSpPr txBox="1"/>
          <p:nvPr/>
        </p:nvSpPr>
        <p:spPr>
          <a:xfrm>
            <a:off x="612648" y="365125"/>
            <a:ext cx="5295015" cy="2063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MRI type separation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FE78F-032D-BCBD-704E-EE304D112323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Techniques: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Unsupervised learning to cluster: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Feature extraction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Dimensionality reduction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clustering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Correct the clustering : handcrafted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D3900-9AAD-A0E5-9AD0-9CAC602F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97" y="737150"/>
            <a:ext cx="2603605" cy="2134956"/>
          </a:xfrm>
          <a:prstGeom prst="rect">
            <a:avLst/>
          </a:prstGeom>
        </p:spPr>
      </p:pic>
      <p:pic>
        <p:nvPicPr>
          <p:cNvPr id="4" name="Picture 3" descr="A close-up of a brain scan&#10;&#10;Description automatically generated">
            <a:extLst>
              <a:ext uri="{FF2B5EF4-FFF2-40B4-BE49-F238E27FC236}">
                <a16:creationId xmlns:a16="http://schemas.microsoft.com/office/drawing/2014/main" id="{73A48269-E095-9B48-430B-C4735D2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28" y="757978"/>
            <a:ext cx="2603605" cy="2093298"/>
          </a:xfrm>
          <a:prstGeom prst="rect">
            <a:avLst/>
          </a:prstGeom>
        </p:spPr>
      </p:pic>
      <p:pic>
        <p:nvPicPr>
          <p:cNvPr id="8" name="Picture 7" descr="A collage of x-ray images of the brain&#10;&#10;Description automatically generated">
            <a:extLst>
              <a:ext uri="{FF2B5EF4-FFF2-40B4-BE49-F238E27FC236}">
                <a16:creationId xmlns:a16="http://schemas.microsoft.com/office/drawing/2014/main" id="{AF68DAEF-033A-B693-F8E0-C19DD5A88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97" y="3769619"/>
            <a:ext cx="5431536" cy="20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DAEFE-81A1-5E2E-835E-C8F63803F342}"/>
              </a:ext>
            </a:extLst>
          </p:cNvPr>
          <p:cNvSpPr txBox="1"/>
          <p:nvPr/>
        </p:nvSpPr>
        <p:spPr>
          <a:xfrm>
            <a:off x="403122" y="806245"/>
            <a:ext cx="6105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finding a labeled dataset that has the type of MRI</a:t>
            </a:r>
          </a:p>
          <a:p>
            <a:endParaRPr lang="en-US" dirty="0"/>
          </a:p>
          <a:p>
            <a:r>
              <a:rPr lang="en-US" dirty="0"/>
              <a:t>Explain more the resizing</a:t>
            </a:r>
          </a:p>
          <a:p>
            <a:endParaRPr lang="en-US" dirty="0"/>
          </a:p>
          <a:p>
            <a:r>
              <a:rPr lang="en-US" dirty="0"/>
              <a:t>Test different features</a:t>
            </a:r>
          </a:p>
          <a:p>
            <a:endParaRPr lang="en-US" dirty="0"/>
          </a:p>
          <a:p>
            <a:r>
              <a:rPr lang="en-US" dirty="0"/>
              <a:t>Take the direction into account </a:t>
            </a:r>
          </a:p>
          <a:p>
            <a:endParaRPr lang="en-US" dirty="0"/>
          </a:p>
          <a:p>
            <a:r>
              <a:rPr lang="en-US" dirty="0"/>
              <a:t>=&gt; </a:t>
            </a:r>
          </a:p>
          <a:p>
            <a:r>
              <a:rPr lang="en-US" dirty="0"/>
              <a:t>Tabular variable as another dataset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7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LSMA : Project Tracking - Week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LSMA : Project Tracking - Week 1</dc:title>
  <dc:creator>MAMADOU MARONE</dc:creator>
  <cp:lastModifiedBy>MAMADOU MARONE</cp:lastModifiedBy>
  <cp:revision>1</cp:revision>
  <cp:lastPrinted>2024-04-30T14:27:11Z</cp:lastPrinted>
  <dcterms:created xsi:type="dcterms:W3CDTF">2024-04-30T13:11:30Z</dcterms:created>
  <dcterms:modified xsi:type="dcterms:W3CDTF">2024-04-30T16:38:18Z</dcterms:modified>
</cp:coreProperties>
</file>