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C6998-A1C4-457D-9896-0636756AC68E}" v="12" dt="2024-05-07T15:15:35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/>
    <p:restoredTop sz="94674"/>
  </p:normalViewPr>
  <p:slideViewPr>
    <p:cSldViewPr snapToGrid="0">
      <p:cViewPr varScale="1">
        <p:scale>
          <a:sx n="78" d="100"/>
          <a:sy n="78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MARONE" userId="2012284c4d38a5ee" providerId="LiveId" clId="{DC9B559B-7152-462E-BE79-A9302D8F752C}"/>
    <pc:docChg chg="undo redo custSel addSld delSld modSld sldOrd">
      <pc:chgData name="Mamadou MARONE" userId="2012284c4d38a5ee" providerId="LiveId" clId="{DC9B559B-7152-462E-BE79-A9302D8F752C}" dt="2024-04-30T16:38:10.102" v="1122" actId="1076"/>
      <pc:docMkLst>
        <pc:docMk/>
      </pc:docMkLst>
      <pc:sldChg chg="new del">
        <pc:chgData name="Mamadou MARONE" userId="2012284c4d38a5ee" providerId="LiveId" clId="{DC9B559B-7152-462E-BE79-A9302D8F752C}" dt="2024-04-30T13:14:09.550" v="2" actId="47"/>
        <pc:sldMkLst>
          <pc:docMk/>
          <pc:sldMk cId="767451615" sldId="256"/>
        </pc:sldMkLst>
      </pc:sldChg>
      <pc:sldChg chg="addSp delSp modSp add mod ord">
        <pc:chgData name="Mamadou MARONE" userId="2012284c4d38a5ee" providerId="LiveId" clId="{DC9B559B-7152-462E-BE79-A9302D8F752C}" dt="2024-04-30T15:48:26.638" v="913"/>
        <pc:sldMkLst>
          <pc:docMk/>
          <pc:sldMk cId="1754375225" sldId="257"/>
        </pc:sldMkLst>
        <pc:spChg chg="mod">
          <ac:chgData name="Mamadou MARONE" userId="2012284c4d38a5ee" providerId="LiveId" clId="{DC9B559B-7152-462E-BE79-A9302D8F752C}" dt="2024-04-30T13:14:49.476" v="112" actId="122"/>
          <ac:spMkLst>
            <pc:docMk/>
            <pc:sldMk cId="1754375225" sldId="257"/>
            <ac:spMk id="2" creationId="{00000000-0000-0000-0000-000000000000}"/>
          </ac:spMkLst>
        </pc:spChg>
        <pc:spChg chg="del mod">
          <ac:chgData name="Mamadou MARONE" userId="2012284c4d38a5ee" providerId="LiveId" clId="{DC9B559B-7152-462E-BE79-A9302D8F752C}" dt="2024-04-30T13:15:13.322" v="114" actId="478"/>
          <ac:spMkLst>
            <pc:docMk/>
            <pc:sldMk cId="1754375225" sldId="257"/>
            <ac:spMk id="3" creationId="{C58B9F2D-88BD-D017-1CE8-648F95685DE6}"/>
          </ac:spMkLst>
        </pc:spChg>
        <pc:spChg chg="add del mod">
          <ac:chgData name="Mamadou MARONE" userId="2012284c4d38a5ee" providerId="LiveId" clId="{DC9B559B-7152-462E-BE79-A9302D8F752C}" dt="2024-04-30T15:14:29.340" v="890" actId="1076"/>
          <ac:spMkLst>
            <pc:docMk/>
            <pc:sldMk cId="1754375225" sldId="257"/>
            <ac:spMk id="5" creationId="{8C14E8FC-243D-4459-76B9-B7143D902BF0}"/>
          </ac:spMkLst>
        </pc:spChg>
      </pc:sldChg>
      <pc:sldChg chg="addSp delSp modSp new mod ord setBg">
        <pc:chgData name="Mamadou MARONE" userId="2012284c4d38a5ee" providerId="LiveId" clId="{DC9B559B-7152-462E-BE79-A9302D8F752C}" dt="2024-04-30T15:38:20.983" v="911"/>
        <pc:sldMkLst>
          <pc:docMk/>
          <pc:sldMk cId="3147096979" sldId="258"/>
        </pc:sldMkLst>
        <pc:spChg chg="add mod">
          <ac:chgData name="Mamadou MARONE" userId="2012284c4d38a5ee" providerId="LiveId" clId="{DC9B559B-7152-462E-BE79-A9302D8F752C}" dt="2024-04-30T14:17:31.796" v="799" actId="26606"/>
          <ac:spMkLst>
            <pc:docMk/>
            <pc:sldMk cId="3147096979" sldId="258"/>
            <ac:spMk id="2" creationId="{46811985-417D-A618-CB3B-88C0EF6FB41D}"/>
          </ac:spMkLst>
        </pc:spChg>
        <pc:spChg chg="add del mod">
          <ac:chgData name="Mamadou MARONE" userId="2012284c4d38a5ee" providerId="LiveId" clId="{DC9B559B-7152-462E-BE79-A9302D8F752C}" dt="2024-04-30T15:26:27.945" v="906" actId="26606"/>
          <ac:spMkLst>
            <pc:docMk/>
            <pc:sldMk cId="3147096979" sldId="258"/>
            <ac:spMk id="3" creationId="{BA17F468-96C0-9D0A-A8E7-A6C088C365A8}"/>
          </ac:spMkLst>
        </pc:spChg>
        <pc:spChg chg="add">
          <ac:chgData name="Mamadou MARONE" userId="2012284c4d38a5ee" providerId="LiveId" clId="{DC9B559B-7152-462E-BE79-A9302D8F752C}" dt="2024-04-30T14:17:31.796" v="799" actId="26606"/>
          <ac:spMkLst>
            <pc:docMk/>
            <pc:sldMk cId="3147096979" sldId="258"/>
            <ac:spMk id="9" creationId="{F944E337-3E5D-4A1F-A5A1-2057F25B8A7B}"/>
          </ac:spMkLst>
        </pc:spChg>
        <pc:spChg chg="add">
          <ac:chgData name="Mamadou MARONE" userId="2012284c4d38a5ee" providerId="LiveId" clId="{DC9B559B-7152-462E-BE79-A9302D8F752C}" dt="2024-04-30T14:17:31.796" v="799" actId="26606"/>
          <ac:spMkLst>
            <pc:docMk/>
            <pc:sldMk cId="3147096979" sldId="258"/>
            <ac:spMk id="11" creationId="{4DA50D69-7CF7-4844-B844-A2B821C77F24}"/>
          </ac:spMkLst>
        </pc:spChg>
        <pc:graphicFrameChg chg="add mod">
          <ac:chgData name="Mamadou MARONE" userId="2012284c4d38a5ee" providerId="LiveId" clId="{DC9B559B-7152-462E-BE79-A9302D8F752C}" dt="2024-04-30T15:26:32.989" v="907" actId="1076"/>
          <ac:graphicFrameMkLst>
            <pc:docMk/>
            <pc:sldMk cId="3147096979" sldId="258"/>
            <ac:graphicFrameMk id="13" creationId="{742093D4-6F76-9110-08D2-FC0D33A5B405}"/>
          </ac:graphicFrameMkLst>
        </pc:graphicFrameChg>
        <pc:picChg chg="add mod">
          <ac:chgData name="Mamadou MARONE" userId="2012284c4d38a5ee" providerId="LiveId" clId="{DC9B559B-7152-462E-BE79-A9302D8F752C}" dt="2024-04-30T15:35:39.530" v="909" actId="1076"/>
          <ac:picMkLst>
            <pc:docMk/>
            <pc:sldMk cId="3147096979" sldId="258"/>
            <ac:picMk id="5" creationId="{5637B374-D018-80F1-B965-4F2EC5D46AB9}"/>
          </ac:picMkLst>
        </pc:picChg>
      </pc:sldChg>
      <pc:sldChg chg="addSp delSp modSp new mod setBg">
        <pc:chgData name="Mamadou MARONE" userId="2012284c4d38a5ee" providerId="LiveId" clId="{DC9B559B-7152-462E-BE79-A9302D8F752C}" dt="2024-04-30T15:17:58.761" v="902" actId="26606"/>
        <pc:sldMkLst>
          <pc:docMk/>
          <pc:sldMk cId="3916143532" sldId="259"/>
        </pc:sldMkLst>
        <pc:spChg chg="add mod">
          <ac:chgData name="Mamadou MARONE" userId="2012284c4d38a5ee" providerId="LiveId" clId="{DC9B559B-7152-462E-BE79-A9302D8F752C}" dt="2024-04-30T15:17:58.761" v="902" actId="26606"/>
          <ac:spMkLst>
            <pc:docMk/>
            <pc:sldMk cId="3916143532" sldId="259"/>
            <ac:spMk id="2" creationId="{33758975-EEB0-53F0-545A-976249030F18}"/>
          </ac:spMkLst>
        </pc:spChg>
        <pc:spChg chg="add del">
          <ac:chgData name="Mamadou MARONE" userId="2012284c4d38a5ee" providerId="LiveId" clId="{DC9B559B-7152-462E-BE79-A9302D8F752C}" dt="2024-04-30T15:17:58.761" v="902" actId="26606"/>
          <ac:spMkLst>
            <pc:docMk/>
            <pc:sldMk cId="3916143532" sldId="259"/>
            <ac:spMk id="13" creationId="{7C98A213-5994-475E-B327-DC6EC27FBA8B}"/>
          </ac:spMkLst>
        </pc:spChg>
        <pc:spChg chg="add del">
          <ac:chgData name="Mamadou MARONE" userId="2012284c4d38a5ee" providerId="LiveId" clId="{DC9B559B-7152-462E-BE79-A9302D8F752C}" dt="2024-04-30T15:17:58.761" v="902" actId="26606"/>
          <ac:spMkLst>
            <pc:docMk/>
            <pc:sldMk cId="3916143532" sldId="259"/>
            <ac:spMk id="15" creationId="{4B030A0D-0DAD-4A99-89BB-419527D6A64B}"/>
          </ac:spMkLst>
        </pc:spChg>
        <pc:picChg chg="add mod ord">
          <ac:chgData name="Mamadou MARONE" userId="2012284c4d38a5ee" providerId="LiveId" clId="{DC9B559B-7152-462E-BE79-A9302D8F752C}" dt="2024-04-30T15:17:58.761" v="902" actId="26606"/>
          <ac:picMkLst>
            <pc:docMk/>
            <pc:sldMk cId="3916143532" sldId="259"/>
            <ac:picMk id="4" creationId="{E9DF26F9-D7E9-D2F9-62A5-425232D21771}"/>
          </ac:picMkLst>
        </pc:picChg>
        <pc:picChg chg="add mod">
          <ac:chgData name="Mamadou MARONE" userId="2012284c4d38a5ee" providerId="LiveId" clId="{DC9B559B-7152-462E-BE79-A9302D8F752C}" dt="2024-04-30T15:17:58.761" v="902" actId="26606"/>
          <ac:picMkLst>
            <pc:docMk/>
            <pc:sldMk cId="3916143532" sldId="259"/>
            <ac:picMk id="6" creationId="{EFF3B060-6308-FA63-2990-B3EC11DD4F22}"/>
          </ac:picMkLst>
        </pc:picChg>
        <pc:picChg chg="add mod">
          <ac:chgData name="Mamadou MARONE" userId="2012284c4d38a5ee" providerId="LiveId" clId="{DC9B559B-7152-462E-BE79-A9302D8F752C}" dt="2024-04-30T15:17:58.761" v="902" actId="26606"/>
          <ac:picMkLst>
            <pc:docMk/>
            <pc:sldMk cId="3916143532" sldId="259"/>
            <ac:picMk id="8" creationId="{82211403-8267-DD4B-FCB2-6B66EA196149}"/>
          </ac:picMkLst>
        </pc:picChg>
      </pc:sldChg>
      <pc:sldChg chg="addSp delSp modSp new mod setBg">
        <pc:chgData name="Mamadou MARONE" userId="2012284c4d38a5ee" providerId="LiveId" clId="{DC9B559B-7152-462E-BE79-A9302D8F752C}" dt="2024-04-30T15:17:40.462" v="900" actId="26606"/>
        <pc:sldMkLst>
          <pc:docMk/>
          <pc:sldMk cId="1612677649" sldId="260"/>
        </pc:sldMkLst>
        <pc:spChg chg="add mo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2" creationId="{7D4FA314-BC68-F0F5-2B33-C9267CC42405}"/>
          </ac:spMkLst>
        </pc:spChg>
        <pc:spChg chg="add mo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15" creationId="{814A5310-D848-5D1B-C507-A1C5E73B2C35}"/>
          </ac:spMkLst>
        </pc:spChg>
        <pc:spChg chg="add mo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16" creationId="{D2B8904F-E268-9ED5-ADB7-00F5D9E13DAE}"/>
          </ac:spMkLst>
        </pc:spChg>
        <pc:spChg chg="ad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21" creationId="{7301F447-EEF7-48F5-AF73-7566EE7F64AD}"/>
          </ac:spMkLst>
        </pc:spChg>
        <pc:spChg chg="ad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23" creationId="{F7117410-A2A4-4085-9ADC-46744551DBDE}"/>
          </ac:spMkLst>
        </pc:spChg>
        <pc:spChg chg="ad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25" creationId="{99F74EB5-E547-4FB4-95F5-BCC788F3C4A0}"/>
          </ac:spMkLst>
        </pc:spChg>
        <pc:picChg chg="add del mod">
          <ac:chgData name="Mamadou MARONE" userId="2012284c4d38a5ee" providerId="LiveId" clId="{DC9B559B-7152-462E-BE79-A9302D8F752C}" dt="2024-04-30T13:25:55.860" v="241" actId="478"/>
          <ac:picMkLst>
            <pc:docMk/>
            <pc:sldMk cId="1612677649" sldId="260"/>
            <ac:picMk id="4" creationId="{47A9CB92-736A-EB7A-6FE1-CF39CDD828DB}"/>
          </ac:picMkLst>
        </pc:picChg>
        <pc:picChg chg="add del mod">
          <ac:chgData name="Mamadou MARONE" userId="2012284c4d38a5ee" providerId="LiveId" clId="{DC9B559B-7152-462E-BE79-A9302D8F752C}" dt="2024-04-30T13:27:17.433" v="245" actId="478"/>
          <ac:picMkLst>
            <pc:docMk/>
            <pc:sldMk cId="1612677649" sldId="260"/>
            <ac:picMk id="6" creationId="{6328C756-D672-8064-A7C5-60CE5BFAC9DB}"/>
          </ac:picMkLst>
        </pc:picChg>
        <pc:picChg chg="add del mod">
          <ac:chgData name="Mamadou MARONE" userId="2012284c4d38a5ee" providerId="LiveId" clId="{DC9B559B-7152-462E-BE79-A9302D8F752C}" dt="2024-04-30T13:27:52.877" v="254" actId="478"/>
          <ac:picMkLst>
            <pc:docMk/>
            <pc:sldMk cId="1612677649" sldId="260"/>
            <ac:picMk id="8" creationId="{1D547C6B-AC10-A7AA-3094-F251811DCDD9}"/>
          </ac:picMkLst>
        </pc:picChg>
        <pc:picChg chg="add del mod">
          <ac:chgData name="Mamadou MARONE" userId="2012284c4d38a5ee" providerId="LiveId" clId="{DC9B559B-7152-462E-BE79-A9302D8F752C}" dt="2024-04-30T13:27:51.176" v="253" actId="478"/>
          <ac:picMkLst>
            <pc:docMk/>
            <pc:sldMk cId="1612677649" sldId="260"/>
            <ac:picMk id="10" creationId="{7E3B50E2-5F88-AC34-507B-79EE78B8FFF9}"/>
          </ac:picMkLst>
        </pc:picChg>
        <pc:picChg chg="add mod">
          <ac:chgData name="Mamadou MARONE" userId="2012284c4d38a5ee" providerId="LiveId" clId="{DC9B559B-7152-462E-BE79-A9302D8F752C}" dt="2024-04-30T15:17:40.462" v="900" actId="26606"/>
          <ac:picMkLst>
            <pc:docMk/>
            <pc:sldMk cId="1612677649" sldId="260"/>
            <ac:picMk id="12" creationId="{BBBA12F8-0EC3-670B-5893-00A8C023AA64}"/>
          </ac:picMkLst>
        </pc:picChg>
        <pc:picChg chg="add mod">
          <ac:chgData name="Mamadou MARONE" userId="2012284c4d38a5ee" providerId="LiveId" clId="{DC9B559B-7152-462E-BE79-A9302D8F752C}" dt="2024-04-30T15:17:40.462" v="900" actId="26606"/>
          <ac:picMkLst>
            <pc:docMk/>
            <pc:sldMk cId="1612677649" sldId="260"/>
            <ac:picMk id="14" creationId="{483B0E69-B19B-6A0A-7535-1B56EA3DDCA9}"/>
          </ac:picMkLst>
        </pc:picChg>
      </pc:sldChg>
      <pc:sldChg chg="addSp delSp modSp new mod setBg">
        <pc:chgData name="Mamadou MARONE" userId="2012284c4d38a5ee" providerId="LiveId" clId="{DC9B559B-7152-462E-BE79-A9302D8F752C}" dt="2024-04-30T14:09:09.068" v="782"/>
        <pc:sldMkLst>
          <pc:docMk/>
          <pc:sldMk cId="2899099631" sldId="261"/>
        </pc:sldMkLst>
        <pc:spChg chg="add mod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2" creationId="{51FD8B3D-EC77-AF9D-8FF4-F301E75BA339}"/>
          </ac:spMkLst>
        </pc:spChg>
        <pc:spChg chg="add mod">
          <ac:chgData name="Mamadou MARONE" userId="2012284c4d38a5ee" providerId="LiveId" clId="{DC9B559B-7152-462E-BE79-A9302D8F752C}" dt="2024-04-30T14:09:09.068" v="782"/>
          <ac:spMkLst>
            <pc:docMk/>
            <pc:sldMk cId="2899099631" sldId="261"/>
            <ac:spMk id="7" creationId="{A25D6A98-52F8-8B18-862B-8B46D152F446}"/>
          </ac:spMkLst>
        </pc:spChg>
        <pc:spChg chg="add mod">
          <ac:chgData name="Mamadou MARONE" userId="2012284c4d38a5ee" providerId="LiveId" clId="{DC9B559B-7152-462E-BE79-A9302D8F752C}" dt="2024-04-30T13:40:49.980" v="449" actId="1076"/>
          <ac:spMkLst>
            <pc:docMk/>
            <pc:sldMk cId="2899099631" sldId="261"/>
            <ac:spMk id="8" creationId="{6A1D9D9A-C864-ADF3-98AF-46E888CBD708}"/>
          </ac:spMkLst>
        </pc:spChg>
        <pc:spChg chg="add del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11" creationId="{E18F6E8B-15ED-43C7-94BA-91549A651C73}"/>
          </ac:spMkLst>
        </pc:spChg>
        <pc:spChg chg="add del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18" creationId="{B81933D1-5615-42C7-9C0B-4EB7105CCE2D}"/>
          </ac:spMkLst>
        </pc:spChg>
        <pc:spChg chg="add del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20" creationId="{B089A89A-1E9C-4761-9DFF-53C275FBF870}"/>
          </ac:spMkLst>
        </pc:spChg>
        <pc:spChg chg="add del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22" creationId="{19C9EAEA-39D0-4B0E-A0EB-51E7B26740B1}"/>
          </ac:spMkLst>
        </pc:spChg>
        <pc:grpChg chg="add del">
          <ac:chgData name="Mamadou MARONE" userId="2012284c4d38a5ee" providerId="LiveId" clId="{DC9B559B-7152-462E-BE79-A9302D8F752C}" dt="2024-04-30T13:37:46.989" v="348" actId="26606"/>
          <ac:grpSpMkLst>
            <pc:docMk/>
            <pc:sldMk cId="2899099631" sldId="261"/>
            <ac:grpSpMk id="13" creationId="{032D8612-31EB-44CF-A1D0-14FD4C705424}"/>
          </ac:grpSpMkLst>
        </pc:grpChg>
        <pc:picChg chg="add mod ord">
          <ac:chgData name="Mamadou MARONE" userId="2012284c4d38a5ee" providerId="LiveId" clId="{DC9B559B-7152-462E-BE79-A9302D8F752C}" dt="2024-04-30T13:41:00.146" v="450" actId="14100"/>
          <ac:picMkLst>
            <pc:docMk/>
            <pc:sldMk cId="2899099631" sldId="261"/>
            <ac:picMk id="4" creationId="{1AAF2D9F-7473-2A74-6A6C-99091DF00EAC}"/>
          </ac:picMkLst>
        </pc:picChg>
        <pc:picChg chg="add mod">
          <ac:chgData name="Mamadou MARONE" userId="2012284c4d38a5ee" providerId="LiveId" clId="{DC9B559B-7152-462E-BE79-A9302D8F752C}" dt="2024-04-30T13:41:04.144" v="451" actId="14100"/>
          <ac:picMkLst>
            <pc:docMk/>
            <pc:sldMk cId="2899099631" sldId="261"/>
            <ac:picMk id="6" creationId="{D83A7762-137B-4B93-303C-0BA45A2534F7}"/>
          </ac:picMkLst>
        </pc:picChg>
      </pc:sldChg>
      <pc:sldChg chg="addSp modSp new mod ord setBg">
        <pc:chgData name="Mamadou MARONE" userId="2012284c4d38a5ee" providerId="LiveId" clId="{DC9B559B-7152-462E-BE79-A9302D8F752C}" dt="2024-04-30T15:16:19.878" v="899" actId="26606"/>
        <pc:sldMkLst>
          <pc:docMk/>
          <pc:sldMk cId="297250504" sldId="262"/>
        </pc:sldMkLst>
        <pc:spChg chg="add mod">
          <ac:chgData name="Mamadou MARONE" userId="2012284c4d38a5ee" providerId="LiveId" clId="{DC9B559B-7152-462E-BE79-A9302D8F752C}" dt="2024-04-30T15:16:19.878" v="899" actId="26606"/>
          <ac:spMkLst>
            <pc:docMk/>
            <pc:sldMk cId="297250504" sldId="262"/>
            <ac:spMk id="2" creationId="{0262707A-6861-B8B6-CA47-EDFB4AC8A725}"/>
          </ac:spMkLst>
        </pc:spChg>
        <pc:spChg chg="add mod">
          <ac:chgData name="Mamadou MARONE" userId="2012284c4d38a5ee" providerId="LiveId" clId="{DC9B559B-7152-462E-BE79-A9302D8F752C}" dt="2024-04-30T15:16:19.878" v="899" actId="26606"/>
          <ac:spMkLst>
            <pc:docMk/>
            <pc:sldMk cId="297250504" sldId="262"/>
            <ac:spMk id="5" creationId="{988FE78F-032D-BCBD-704E-EE304D112323}"/>
          </ac:spMkLst>
        </pc:spChg>
        <pc:spChg chg="add">
          <ac:chgData name="Mamadou MARONE" userId="2012284c4d38a5ee" providerId="LiveId" clId="{DC9B559B-7152-462E-BE79-A9302D8F752C}" dt="2024-04-30T15:16:19.878" v="899" actId="26606"/>
          <ac:spMkLst>
            <pc:docMk/>
            <pc:sldMk cId="297250504" sldId="262"/>
            <ac:spMk id="13" creationId="{D75A5B51-0925-4835-8511-A0DD17EAA97C}"/>
          </ac:spMkLst>
        </pc:spChg>
        <pc:spChg chg="add">
          <ac:chgData name="Mamadou MARONE" userId="2012284c4d38a5ee" providerId="LiveId" clId="{DC9B559B-7152-462E-BE79-A9302D8F752C}" dt="2024-04-30T15:16:19.878" v="899" actId="26606"/>
          <ac:spMkLst>
            <pc:docMk/>
            <pc:sldMk cId="297250504" sldId="262"/>
            <ac:spMk id="15" creationId="{5CDFD20D-8E4F-4E3A-AF87-93F23E0DBFB3}"/>
          </ac:spMkLst>
        </pc:spChg>
        <pc:picChg chg="add mod ord">
          <ac:chgData name="Mamadou MARONE" userId="2012284c4d38a5ee" providerId="LiveId" clId="{DC9B559B-7152-462E-BE79-A9302D8F752C}" dt="2024-04-30T15:16:19.878" v="899" actId="26606"/>
          <ac:picMkLst>
            <pc:docMk/>
            <pc:sldMk cId="297250504" sldId="262"/>
            <ac:picMk id="4" creationId="{73A48269-E095-9B48-430B-C4735D2E7383}"/>
          </ac:picMkLst>
        </pc:picChg>
        <pc:picChg chg="add mod">
          <ac:chgData name="Mamadou MARONE" userId="2012284c4d38a5ee" providerId="LiveId" clId="{DC9B559B-7152-462E-BE79-A9302D8F752C}" dt="2024-04-30T15:16:19.878" v="899" actId="26606"/>
          <ac:picMkLst>
            <pc:docMk/>
            <pc:sldMk cId="297250504" sldId="262"/>
            <ac:picMk id="6" creationId="{A50D3900-9AAD-A0E5-9AD0-9CAC602F6935}"/>
          </ac:picMkLst>
        </pc:picChg>
        <pc:picChg chg="add mod">
          <ac:chgData name="Mamadou MARONE" userId="2012284c4d38a5ee" providerId="LiveId" clId="{DC9B559B-7152-462E-BE79-A9302D8F752C}" dt="2024-04-30T15:16:19.878" v="899" actId="26606"/>
          <ac:picMkLst>
            <pc:docMk/>
            <pc:sldMk cId="297250504" sldId="262"/>
            <ac:picMk id="8" creationId="{AF68DAEF-033A-B693-F8E0-C19DD5A889B2}"/>
          </ac:picMkLst>
        </pc:picChg>
      </pc:sldChg>
      <pc:sldChg chg="addSp modSp new mod">
        <pc:chgData name="Mamadou MARONE" userId="2012284c4d38a5ee" providerId="LiveId" clId="{DC9B559B-7152-462E-BE79-A9302D8F752C}" dt="2024-04-30T16:38:10.102" v="1122" actId="1076"/>
        <pc:sldMkLst>
          <pc:docMk/>
          <pc:sldMk cId="1176877199" sldId="263"/>
        </pc:sldMkLst>
        <pc:spChg chg="add mod">
          <ac:chgData name="Mamadou MARONE" userId="2012284c4d38a5ee" providerId="LiveId" clId="{DC9B559B-7152-462E-BE79-A9302D8F752C}" dt="2024-04-30T16:38:10.102" v="1122" actId="1076"/>
          <ac:spMkLst>
            <pc:docMk/>
            <pc:sldMk cId="1176877199" sldId="263"/>
            <ac:spMk id="2" creationId="{DF8DAEFE-81A1-5E2E-835E-C8F63803F342}"/>
          </ac:spMkLst>
        </pc:spChg>
      </pc:sldChg>
    </pc:docChg>
  </pc:docChgLst>
  <pc:docChgLst>
    <pc:chgData name="Mamadou MARONE" userId="2012284c4d38a5ee" providerId="LiveId" clId="{D11C6998-A1C4-457D-9896-0636756AC68E}"/>
    <pc:docChg chg="undo custSel addSld delSld modSld">
      <pc:chgData name="Mamadou MARONE" userId="2012284c4d38a5ee" providerId="LiveId" clId="{D11C6998-A1C4-457D-9896-0636756AC68E}" dt="2024-05-07T16:39:28.196" v="341" actId="680"/>
      <pc:docMkLst>
        <pc:docMk/>
      </pc:docMkLst>
      <pc:sldChg chg="modSp mod">
        <pc:chgData name="Mamadou MARONE" userId="2012284c4d38a5ee" providerId="LiveId" clId="{D11C6998-A1C4-457D-9896-0636756AC68E}" dt="2024-05-07T14:38:58.049" v="323" actId="20577"/>
        <pc:sldMkLst>
          <pc:docMk/>
          <pc:sldMk cId="1754375225" sldId="257"/>
        </pc:sldMkLst>
        <pc:spChg chg="mod">
          <ac:chgData name="Mamadou MARONE" userId="2012284c4d38a5ee" providerId="LiveId" clId="{D11C6998-A1C4-457D-9896-0636756AC68E}" dt="2024-05-07T14:38:58.049" v="323" actId="20577"/>
          <ac:spMkLst>
            <pc:docMk/>
            <pc:sldMk cId="1754375225" sldId="257"/>
            <ac:spMk id="2" creationId="{00000000-0000-0000-0000-000000000000}"/>
          </ac:spMkLst>
        </pc:spChg>
      </pc:sldChg>
      <pc:sldChg chg="del">
        <pc:chgData name="Mamadou MARONE" userId="2012284c4d38a5ee" providerId="LiveId" clId="{D11C6998-A1C4-457D-9896-0636756AC68E}" dt="2024-05-07T14:37:31.304" v="311" actId="47"/>
        <pc:sldMkLst>
          <pc:docMk/>
          <pc:sldMk cId="3147096979" sldId="258"/>
        </pc:sldMkLst>
      </pc:sldChg>
      <pc:sldChg chg="del">
        <pc:chgData name="Mamadou MARONE" userId="2012284c4d38a5ee" providerId="LiveId" clId="{D11C6998-A1C4-457D-9896-0636756AC68E}" dt="2024-05-07T14:37:33.357" v="312" actId="47"/>
        <pc:sldMkLst>
          <pc:docMk/>
          <pc:sldMk cId="3916143532" sldId="259"/>
        </pc:sldMkLst>
      </pc:sldChg>
      <pc:sldChg chg="del">
        <pc:chgData name="Mamadou MARONE" userId="2012284c4d38a5ee" providerId="LiveId" clId="{D11C6998-A1C4-457D-9896-0636756AC68E}" dt="2024-05-07T14:37:34.761" v="313" actId="47"/>
        <pc:sldMkLst>
          <pc:docMk/>
          <pc:sldMk cId="1612677649" sldId="260"/>
        </pc:sldMkLst>
      </pc:sldChg>
      <pc:sldChg chg="del">
        <pc:chgData name="Mamadou MARONE" userId="2012284c4d38a5ee" providerId="LiveId" clId="{D11C6998-A1C4-457D-9896-0636756AC68E}" dt="2024-05-07T14:37:36.528" v="314" actId="47"/>
        <pc:sldMkLst>
          <pc:docMk/>
          <pc:sldMk cId="2899099631" sldId="261"/>
        </pc:sldMkLst>
      </pc:sldChg>
      <pc:sldChg chg="del">
        <pc:chgData name="Mamadou MARONE" userId="2012284c4d38a5ee" providerId="LiveId" clId="{D11C6998-A1C4-457D-9896-0636756AC68E}" dt="2024-05-07T14:37:38.189" v="315" actId="47"/>
        <pc:sldMkLst>
          <pc:docMk/>
          <pc:sldMk cId="297250504" sldId="262"/>
        </pc:sldMkLst>
      </pc:sldChg>
      <pc:sldChg chg="del">
        <pc:chgData name="Mamadou MARONE" userId="2012284c4d38a5ee" providerId="LiveId" clId="{D11C6998-A1C4-457D-9896-0636756AC68E}" dt="2024-05-07T14:37:43.062" v="316" actId="47"/>
        <pc:sldMkLst>
          <pc:docMk/>
          <pc:sldMk cId="1176877199" sldId="263"/>
        </pc:sldMkLst>
      </pc:sldChg>
      <pc:sldChg chg="addSp modSp mod">
        <pc:chgData name="Mamadou MARONE" userId="2012284c4d38a5ee" providerId="LiveId" clId="{D11C6998-A1C4-457D-9896-0636756AC68E}" dt="2024-05-07T15:15:46.385" v="340" actId="1038"/>
        <pc:sldMkLst>
          <pc:docMk/>
          <pc:sldMk cId="3652938340" sldId="267"/>
        </pc:sldMkLst>
        <pc:spChg chg="add mod">
          <ac:chgData name="Mamadou MARONE" userId="2012284c4d38a5ee" providerId="LiveId" clId="{D11C6998-A1C4-457D-9896-0636756AC68E}" dt="2024-05-07T15:14:56.480" v="326" actId="208"/>
          <ac:spMkLst>
            <pc:docMk/>
            <pc:sldMk cId="3652938340" sldId="267"/>
            <ac:spMk id="3" creationId="{A3C3B080-9936-36F8-32EC-78B7345CEA04}"/>
          </ac:spMkLst>
        </pc:spChg>
        <pc:spChg chg="add mod">
          <ac:chgData name="Mamadou MARONE" userId="2012284c4d38a5ee" providerId="LiveId" clId="{D11C6998-A1C4-457D-9896-0636756AC68E}" dt="2024-05-07T15:15:25.542" v="330" actId="1076"/>
          <ac:spMkLst>
            <pc:docMk/>
            <pc:sldMk cId="3652938340" sldId="267"/>
            <ac:spMk id="5" creationId="{F0FF3526-A8A6-CDE1-907C-C1FB2C8174C7}"/>
          </ac:spMkLst>
        </pc:spChg>
        <pc:spChg chg="add mod">
          <ac:chgData name="Mamadou MARONE" userId="2012284c4d38a5ee" providerId="LiveId" clId="{D11C6998-A1C4-457D-9896-0636756AC68E}" dt="2024-05-07T15:15:46.385" v="340" actId="1038"/>
          <ac:spMkLst>
            <pc:docMk/>
            <pc:sldMk cId="3652938340" sldId="267"/>
            <ac:spMk id="6" creationId="{D1014B1E-1C7A-7B29-70CA-A9D32F821A34}"/>
          </ac:spMkLst>
        </pc:spChg>
        <pc:picChg chg="mod">
          <ac:chgData name="Mamadou MARONE" userId="2012284c4d38a5ee" providerId="LiveId" clId="{D11C6998-A1C4-457D-9896-0636756AC68E}" dt="2024-05-07T15:15:39.416" v="333" actId="1076"/>
          <ac:picMkLst>
            <pc:docMk/>
            <pc:sldMk cId="3652938340" sldId="267"/>
            <ac:picMk id="9" creationId="{77EFFE7D-71E9-DF4C-B20D-F394B65D89A4}"/>
          </ac:picMkLst>
        </pc:picChg>
      </pc:sldChg>
      <pc:sldChg chg="addSp delSp modSp mod setBg">
        <pc:chgData name="Mamadou MARONE" userId="2012284c4d38a5ee" providerId="LiveId" clId="{D11C6998-A1C4-457D-9896-0636756AC68E}" dt="2024-05-07T14:16:26.246" v="197" actId="26606"/>
        <pc:sldMkLst>
          <pc:docMk/>
          <pc:sldMk cId="425454845" sldId="270"/>
        </pc:sldMkLst>
        <pc:spChg chg="add mod">
          <ac:chgData name="Mamadou MARONE" userId="2012284c4d38a5ee" providerId="LiveId" clId="{D11C6998-A1C4-457D-9896-0636756AC68E}" dt="2024-05-07T14:16:26.246" v="197" actId="26606"/>
          <ac:spMkLst>
            <pc:docMk/>
            <pc:sldMk cId="425454845" sldId="270"/>
            <ac:spMk id="2" creationId="{86DB18ED-83E7-E908-9ECC-6B6D12797B1A}"/>
          </ac:spMkLst>
        </pc:spChg>
        <pc:spChg chg="add mod ord">
          <ac:chgData name="Mamadou MARONE" userId="2012284c4d38a5ee" providerId="LiveId" clId="{D11C6998-A1C4-457D-9896-0636756AC68E}" dt="2024-05-07T14:16:26.246" v="197" actId="26606"/>
          <ac:spMkLst>
            <pc:docMk/>
            <pc:sldMk cId="425454845" sldId="270"/>
            <ac:spMk id="3" creationId="{524D7566-3F22-9301-EC7D-87816ADEDF0F}"/>
          </ac:spMkLst>
        </pc:spChg>
        <pc:spChg chg="add del">
          <ac:chgData name="Mamadou MARONE" userId="2012284c4d38a5ee" providerId="LiveId" clId="{D11C6998-A1C4-457D-9896-0636756AC68E}" dt="2024-05-07T14:16:26.230" v="196" actId="26606"/>
          <ac:spMkLst>
            <pc:docMk/>
            <pc:sldMk cId="425454845" sldId="270"/>
            <ac:spMk id="10" creationId="{F13C74B1-5B17-4795-BED0-7140497B445A}"/>
          </ac:spMkLst>
        </pc:spChg>
        <pc:spChg chg="add del">
          <ac:chgData name="Mamadou MARONE" userId="2012284c4d38a5ee" providerId="LiveId" clId="{D11C6998-A1C4-457D-9896-0636756AC68E}" dt="2024-05-07T14:16:26.230" v="196" actId="26606"/>
          <ac:spMkLst>
            <pc:docMk/>
            <pc:sldMk cId="425454845" sldId="270"/>
            <ac:spMk id="12" creationId="{D4974D33-8DC5-464E-8C6D-BE58F0669C17}"/>
          </ac:spMkLst>
        </pc:spChg>
        <pc:picChg chg="add mod">
          <ac:chgData name="Mamadou MARONE" userId="2012284c4d38a5ee" providerId="LiveId" clId="{D11C6998-A1C4-457D-9896-0636756AC68E}" dt="2024-05-07T14:16:26.246" v="197" actId="26606"/>
          <ac:picMkLst>
            <pc:docMk/>
            <pc:sldMk cId="425454845" sldId="270"/>
            <ac:picMk id="5" creationId="{DA70EA5F-7766-17EF-CAE5-857D5E05FEB2}"/>
          </ac:picMkLst>
        </pc:picChg>
      </pc:sldChg>
      <pc:sldChg chg="addSp delSp modSp new mod setBg">
        <pc:chgData name="Mamadou MARONE" userId="2012284c4d38a5ee" providerId="LiveId" clId="{D11C6998-A1C4-457D-9896-0636756AC68E}" dt="2024-05-07T14:21:11.972" v="245" actId="26606"/>
        <pc:sldMkLst>
          <pc:docMk/>
          <pc:sldMk cId="2096478524" sldId="271"/>
        </pc:sldMkLst>
        <pc:spChg chg="add mod ord">
          <ac:chgData name="Mamadou MARONE" userId="2012284c4d38a5ee" providerId="LiveId" clId="{D11C6998-A1C4-457D-9896-0636756AC68E}" dt="2024-05-07T14:21:11.972" v="245" actId="26606"/>
          <ac:spMkLst>
            <pc:docMk/>
            <pc:sldMk cId="2096478524" sldId="271"/>
            <ac:spMk id="8" creationId="{88304152-4370-2ADE-973D-F21603D0C4CA}"/>
          </ac:spMkLst>
        </pc:spChg>
        <pc:spChg chg="add mod">
          <ac:chgData name="Mamadou MARONE" userId="2012284c4d38a5ee" providerId="LiveId" clId="{D11C6998-A1C4-457D-9896-0636756AC68E}" dt="2024-05-07T14:21:11.972" v="245" actId="26606"/>
          <ac:spMkLst>
            <pc:docMk/>
            <pc:sldMk cId="2096478524" sldId="271"/>
            <ac:spMk id="9" creationId="{65750A0A-4130-E841-6E17-72AFF3014737}"/>
          </ac:spMkLst>
        </pc:spChg>
        <pc:spChg chg="add del">
          <ac:chgData name="Mamadou MARONE" userId="2012284c4d38a5ee" providerId="LiveId" clId="{D11C6998-A1C4-457D-9896-0636756AC68E}" dt="2024-05-07T14:19:26.740" v="234" actId="478"/>
          <ac:spMkLst>
            <pc:docMk/>
            <pc:sldMk cId="2096478524" sldId="271"/>
            <ac:spMk id="10" creationId="{B64A49F8-61AD-54AE-4FF1-FAA8C9D8B60C}"/>
          </ac:spMkLst>
        </pc:spChg>
        <pc:spChg chg="add mod">
          <ac:chgData name="Mamadou MARONE" userId="2012284c4d38a5ee" providerId="LiveId" clId="{D11C6998-A1C4-457D-9896-0636756AC68E}" dt="2024-05-07T14:21:11.972" v="245" actId="26606"/>
          <ac:spMkLst>
            <pc:docMk/>
            <pc:sldMk cId="2096478524" sldId="271"/>
            <ac:spMk id="11" creationId="{13461086-2B20-F946-8037-EC28A4829328}"/>
          </ac:spMkLst>
        </pc:spChg>
        <pc:spChg chg="add">
          <ac:chgData name="Mamadou MARONE" userId="2012284c4d38a5ee" providerId="LiveId" clId="{D11C6998-A1C4-457D-9896-0636756AC68E}" dt="2024-05-07T14:21:11.972" v="245" actId="26606"/>
          <ac:spMkLst>
            <pc:docMk/>
            <pc:sldMk cId="2096478524" sldId="271"/>
            <ac:spMk id="16" creationId="{BACC6370-2D7E-4714-9D71-7542949D7D5D}"/>
          </ac:spMkLst>
        </pc:spChg>
        <pc:spChg chg="add">
          <ac:chgData name="Mamadou MARONE" userId="2012284c4d38a5ee" providerId="LiveId" clId="{D11C6998-A1C4-457D-9896-0636756AC68E}" dt="2024-05-07T14:21:11.972" v="245" actId="26606"/>
          <ac:spMkLst>
            <pc:docMk/>
            <pc:sldMk cId="2096478524" sldId="271"/>
            <ac:spMk id="18" creationId="{F68B3F68-107C-434F-AA38-110D5EA91B85}"/>
          </ac:spMkLst>
        </pc:spChg>
        <pc:spChg chg="add">
          <ac:chgData name="Mamadou MARONE" userId="2012284c4d38a5ee" providerId="LiveId" clId="{D11C6998-A1C4-457D-9896-0636756AC68E}" dt="2024-05-07T14:21:11.972" v="245" actId="26606"/>
          <ac:spMkLst>
            <pc:docMk/>
            <pc:sldMk cId="2096478524" sldId="271"/>
            <ac:spMk id="20" creationId="{AAD0DBB9-1A4B-4391-81D4-CB19F9AB918A}"/>
          </ac:spMkLst>
        </pc:spChg>
        <pc:spChg chg="add">
          <ac:chgData name="Mamadou MARONE" userId="2012284c4d38a5ee" providerId="LiveId" clId="{D11C6998-A1C4-457D-9896-0636756AC68E}" dt="2024-05-07T14:21:11.972" v="245" actId="26606"/>
          <ac:spMkLst>
            <pc:docMk/>
            <pc:sldMk cId="2096478524" sldId="271"/>
            <ac:spMk id="22" creationId="{063BBA22-50EA-4C4D-BE05-F1CE4E63AA56}"/>
          </ac:spMkLst>
        </pc:spChg>
        <pc:picChg chg="add mod">
          <ac:chgData name="Mamadou MARONE" userId="2012284c4d38a5ee" providerId="LiveId" clId="{D11C6998-A1C4-457D-9896-0636756AC68E}" dt="2024-05-07T14:21:11.972" v="245" actId="26606"/>
          <ac:picMkLst>
            <pc:docMk/>
            <pc:sldMk cId="2096478524" sldId="271"/>
            <ac:picMk id="3" creationId="{32D2DA25-553A-0D33-4B42-F6765DA3811C}"/>
          </ac:picMkLst>
        </pc:picChg>
        <pc:picChg chg="add mod">
          <ac:chgData name="Mamadou MARONE" userId="2012284c4d38a5ee" providerId="LiveId" clId="{D11C6998-A1C4-457D-9896-0636756AC68E}" dt="2024-05-07T14:21:11.972" v="245" actId="26606"/>
          <ac:picMkLst>
            <pc:docMk/>
            <pc:sldMk cId="2096478524" sldId="271"/>
            <ac:picMk id="5" creationId="{4F748FA3-5D6E-A6AA-B2EB-07A6EDA0CA81}"/>
          </ac:picMkLst>
        </pc:picChg>
        <pc:picChg chg="add mod">
          <ac:chgData name="Mamadou MARONE" userId="2012284c4d38a5ee" providerId="LiveId" clId="{D11C6998-A1C4-457D-9896-0636756AC68E}" dt="2024-05-07T14:21:11.972" v="245" actId="26606"/>
          <ac:picMkLst>
            <pc:docMk/>
            <pc:sldMk cId="2096478524" sldId="271"/>
            <ac:picMk id="7" creationId="{6AFF56FA-373C-3EDA-F0DA-869711D5EECA}"/>
          </ac:picMkLst>
        </pc:picChg>
      </pc:sldChg>
      <pc:sldChg chg="addSp modSp new mod">
        <pc:chgData name="Mamadou MARONE" userId="2012284c4d38a5ee" providerId="LiveId" clId="{D11C6998-A1C4-457D-9896-0636756AC68E}" dt="2024-05-07T14:38:47.660" v="321" actId="1076"/>
        <pc:sldMkLst>
          <pc:docMk/>
          <pc:sldMk cId="1951310942" sldId="272"/>
        </pc:sldMkLst>
        <pc:spChg chg="add mod">
          <ac:chgData name="Mamadou MARONE" userId="2012284c4d38a5ee" providerId="LiveId" clId="{D11C6998-A1C4-457D-9896-0636756AC68E}" dt="2024-05-07T14:36:40.026" v="308" actId="14100"/>
          <ac:spMkLst>
            <pc:docMk/>
            <pc:sldMk cId="1951310942" sldId="272"/>
            <ac:spMk id="5" creationId="{14833467-C813-2F15-0582-85E1A703B05B}"/>
          </ac:spMkLst>
        </pc:spChg>
        <pc:picChg chg="add mod">
          <ac:chgData name="Mamadou MARONE" userId="2012284c4d38a5ee" providerId="LiveId" clId="{D11C6998-A1C4-457D-9896-0636756AC68E}" dt="2024-05-07T14:35:02.934" v="250" actId="1076"/>
          <ac:picMkLst>
            <pc:docMk/>
            <pc:sldMk cId="1951310942" sldId="272"/>
            <ac:picMk id="2" creationId="{DBED8AB9-E940-1DBE-0743-2858C505B2D1}"/>
          </ac:picMkLst>
        </pc:picChg>
        <pc:picChg chg="add mod">
          <ac:chgData name="Mamadou MARONE" userId="2012284c4d38a5ee" providerId="LiveId" clId="{D11C6998-A1C4-457D-9896-0636756AC68E}" dt="2024-05-07T14:38:47.660" v="321" actId="1076"/>
          <ac:picMkLst>
            <pc:docMk/>
            <pc:sldMk cId="1951310942" sldId="272"/>
            <ac:picMk id="4" creationId="{1EF89690-1B28-80B2-EBDB-F64CD96E79F2}"/>
          </ac:picMkLst>
        </pc:picChg>
      </pc:sldChg>
      <pc:sldChg chg="new">
        <pc:chgData name="Mamadou MARONE" userId="2012284c4d38a5ee" providerId="LiveId" clId="{D11C6998-A1C4-457D-9896-0636756AC68E}" dt="2024-05-07T16:39:28.196" v="341" actId="680"/>
        <pc:sldMkLst>
          <pc:docMk/>
          <pc:sldMk cId="31172538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59F8-B863-4C50-A76C-08489CD18081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1C2C-70D9-46D9-A7D4-64615DEA3E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5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1282-B7FB-CFB8-B208-B4F0F508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B393C-EC57-567C-04C7-523A789FE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7626-97A9-403B-7580-D30805A0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79BD-5A63-6DBC-A2E6-4F6AE8D4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2314-4723-7DFB-D536-241FD99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5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FD9D-9836-FB70-F2AC-C55CCF24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A655-F49A-0C8F-7D7E-6588F27DE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A199-110D-1C57-5997-42DF6E09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6779-4D7D-542E-E341-89E54C8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6361-6B82-B0B7-F3DD-D4696F7C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56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08BF4-A1EB-670A-3230-40E13F683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CAEAF-19CA-B332-8AE9-EB03FEA7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6852-B9DE-9DBA-9DED-0A4C607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952A-7A73-7300-7D83-D3007458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6143-87AD-4BA4-F88B-CFA2B80F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32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610336" y="2475387"/>
            <a:ext cx="11054283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632827" y="23824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336" y="836712"/>
            <a:ext cx="10753195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2999701" y="5589241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  <p:extLst>
      <p:ext uri="{BB962C8B-B14F-4D97-AF65-F5344CB8AC3E}">
        <p14:creationId xmlns:p14="http://schemas.microsoft.com/office/powerpoint/2010/main" val="39911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78C-F1B0-863C-0C95-881B77F5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90C4-E261-27A6-A300-8CC24CE9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813D-56EA-B9EE-181E-22AC5B0D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764F-C036-17B0-A456-7EFB0E9E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3EE2-135E-2B8C-CC1D-3CD9645E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3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6A67-5D80-E0BB-8845-10F4B8B8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0B9E-7DBE-C279-41BC-612E46A0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FE8A-6246-61E1-7508-68C23EB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C301-3B3F-F5FF-A047-8CED76CA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7D43-082C-3E07-FEC3-C9E98F6D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03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91C5-369F-ED00-4B62-6162C93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6D0-F096-D8E3-74ED-83058A7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9F491-6847-4A3F-40A1-CB61D713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8114C-3E38-31DF-70BF-B83BADF2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F1AE-D236-2EB4-1A09-1F855305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2917-A9F9-6285-7E20-00B39D64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9F90-4781-7A38-4E0E-D1A64EE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1F12F-3495-A4CE-D2A8-26805B86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787FB-1A5A-2771-4C4F-C2191C7C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BB10-61EE-6FBE-5B92-218A6E65D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F2C52-B939-9E3A-F045-AB6222732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A496B-EDD9-1828-FAD0-8950A385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5B9A2-F064-76C7-3855-96DD2886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FBD17-1B38-2251-E3D0-7452E42B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8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61F6-C782-5046-524B-6AC71BC6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14A90-E163-16FF-BB7C-EA00CAC5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DFAFE-15F0-5E1A-C7FB-EF54EFE0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7CA7-6A06-0ED8-B09E-8ACBCF08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63FD9-1E83-55D5-C04C-B9C4D692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3AE1A-496C-4FEB-B810-3C481278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ACEC5-A411-98CF-1683-9A09DADE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9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7B69-D350-443E-0C05-15AC39C0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4198-0BF6-74E3-7913-73DF02A8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3562F-9B44-0E23-C259-DBAA54783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D6288-1118-EFB1-9B16-F0F11C12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70F4D-7313-F301-111E-3D7CD9D5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81DF-FBD4-8AE4-2FD5-F5FC2400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2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5A01-2C53-B0FE-EC96-8B2C83FB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3B8AE-24BA-4C20-2936-7D0C23D29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15C18-8F7F-79C9-791C-095D9875C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6729-9CD7-9D32-D4AD-4AE6E0B8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EA24-1346-354C-E230-D89F242C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486C2-A4C5-6915-7DF0-F17C922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00F12-2CD8-1D8C-F7A7-827C5094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8F0AE-E78A-F69C-1B65-333BA372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3DE2-F650-CA2C-C9A5-6349C759C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AAC6F-B65A-4739-BD3F-43DCAE5DAD20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1FAF-0487-90DA-1CAF-2C60D276E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6609-C8EA-2033-D59A-65276C1EF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53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LSMA : Project Tracking - Week 2</a:t>
            </a:r>
          </a:p>
        </p:txBody>
      </p:sp>
      <p:sp>
        <p:nvSpPr>
          <p:cNvPr id="5" name="Shape 193">
            <a:extLst>
              <a:ext uri="{FF2B5EF4-FFF2-40B4-BE49-F238E27FC236}">
                <a16:creationId xmlns:a16="http://schemas.microsoft.com/office/drawing/2014/main" id="{8C14E8FC-243D-4459-76B9-B7143D902BF0}"/>
              </a:ext>
            </a:extLst>
          </p:cNvPr>
          <p:cNvSpPr/>
          <p:nvPr/>
        </p:nvSpPr>
        <p:spPr>
          <a:xfrm>
            <a:off x="3833227" y="4067717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ts val="1600"/>
              </a:lnSpc>
              <a:buClr>
                <a:srgbClr val="000000"/>
              </a:buClr>
              <a:buSzPts val="2000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RACHIDI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Inass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ts val="1600"/>
              </a:lnSpc>
              <a:buClr>
                <a:srgbClr val="000000"/>
              </a:buClr>
              <a:buSzPts val="2000"/>
            </a:pPr>
            <a:endParaRPr lang="en-US" sz="1200" b="1" dirty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ts val="1600"/>
              </a:lnSpc>
              <a:buSzPts val="2000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MARONE Mamadou</a:t>
            </a:r>
            <a:r>
              <a:rPr lang="en-US" b="1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b="1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ED8AB9-E940-1DBE-0743-2858C505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73" y="2303206"/>
            <a:ext cx="6096000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F89690-1B28-80B2-EBDB-F64CD96E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" y="1653503"/>
            <a:ext cx="6516755" cy="2935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833467-C813-2F15-0582-85E1A703B05B}"/>
              </a:ext>
            </a:extLst>
          </p:cNvPr>
          <p:cNvSpPr txBox="1"/>
          <p:nvPr/>
        </p:nvSpPr>
        <p:spPr>
          <a:xfrm>
            <a:off x="3460954" y="432619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 with Random Forest </a:t>
            </a:r>
            <a:r>
              <a:rPr lang="en-US" sz="2400" dirty="0">
                <a:sym typeface="Wingdings" panose="05000000000000000000" pitchFamily="2" charset="2"/>
              </a:rPr>
              <a:t> 1</a:t>
            </a:r>
            <a:r>
              <a:rPr lang="en-US" sz="2400" baseline="30000" dirty="0">
                <a:sym typeface="Wingdings" panose="05000000000000000000" pitchFamily="2" charset="2"/>
              </a:rPr>
              <a:t>st</a:t>
            </a:r>
            <a:r>
              <a:rPr lang="en-US" sz="2400" dirty="0">
                <a:sym typeface="Wingdings" panose="05000000000000000000" pitchFamily="2" charset="2"/>
              </a:rPr>
              <a:t> insight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5131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AD860-7845-384F-AEEA-E00E79317AC7}"/>
              </a:ext>
            </a:extLst>
          </p:cNvPr>
          <p:cNvSpPr txBox="1"/>
          <p:nvPr/>
        </p:nvSpPr>
        <p:spPr>
          <a:xfrm>
            <a:off x="3070690" y="0"/>
            <a:ext cx="7281286" cy="958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MRI type separation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7CED61-94B0-784B-B520-A28D49A83BCB}"/>
              </a:ext>
            </a:extLst>
          </p:cNvPr>
          <p:cNvSpPr txBox="1"/>
          <p:nvPr/>
        </p:nvSpPr>
        <p:spPr>
          <a:xfrm>
            <a:off x="393991" y="1335791"/>
            <a:ext cx="116705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Step1: </a:t>
            </a:r>
            <a:r>
              <a:rPr lang="fr-FR" sz="2800" dirty="0" err="1"/>
              <a:t>Resizing</a:t>
            </a:r>
            <a:r>
              <a:rPr lang="fr-FR" sz="2800" dirty="0"/>
              <a:t> the images </a:t>
            </a:r>
            <a:r>
              <a:rPr lang="fr-FR" sz="2800" dirty="0" err="1"/>
              <a:t>using</a:t>
            </a:r>
            <a:r>
              <a:rPr lang="fr-FR" sz="2800" dirty="0"/>
              <a:t> the cv2.resize() </a:t>
            </a:r>
            <a:r>
              <a:rPr lang="fr-FR" sz="2800" dirty="0" err="1"/>
              <a:t>function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OpenCV</a:t>
            </a:r>
            <a:r>
              <a:rPr lang="fr-FR" sz="2800" dirty="0"/>
              <a:t> </a:t>
            </a:r>
            <a:r>
              <a:rPr lang="fr-FR" sz="2800" dirty="0" err="1"/>
              <a:t>library</a:t>
            </a:r>
            <a:r>
              <a:rPr lang="fr-FR" sz="2800" dirty="0"/>
              <a:t>. </a:t>
            </a:r>
          </a:p>
          <a:p>
            <a:endParaRPr lang="fr-FR" sz="2800" dirty="0"/>
          </a:p>
          <a:p>
            <a:r>
              <a:rPr lang="fr-FR" sz="2800" b="1" dirty="0"/>
              <a:t>Step2: </a:t>
            </a:r>
            <a:r>
              <a:rPr lang="fr-FR" sz="2800" dirty="0" err="1"/>
              <a:t>Finding</a:t>
            </a:r>
            <a:r>
              <a:rPr lang="fr-FR" sz="2800" dirty="0"/>
              <a:t> a </a:t>
            </a:r>
            <a:r>
              <a:rPr lang="fr-FR" sz="2800" dirty="0" err="1"/>
              <a:t>dataset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labeled</a:t>
            </a:r>
            <a:r>
              <a:rPr lang="fr-FR" sz="2800" dirty="0"/>
              <a:t> images: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3B1786-24A9-9847-8BCE-D49E67553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4" y="2029197"/>
            <a:ext cx="3048000" cy="4724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00A751C-DBAF-964A-9044-8695378D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3" y="3442924"/>
            <a:ext cx="4128837" cy="22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6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D11AD4A-03B3-3040-AC12-A5AC56A9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58750"/>
            <a:ext cx="7874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0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73C906F-BA15-6A46-B688-26848AB2EAEC}"/>
              </a:ext>
            </a:extLst>
          </p:cNvPr>
          <p:cNvSpPr txBox="1"/>
          <p:nvPr/>
        </p:nvSpPr>
        <p:spPr>
          <a:xfrm>
            <a:off x="385010" y="336884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Step3: </a:t>
            </a:r>
            <a:r>
              <a:rPr lang="fr-FR" sz="2400" dirty="0"/>
              <a:t>Training a SVM model for </a:t>
            </a:r>
            <a:r>
              <a:rPr lang="fr-FR" sz="2400" dirty="0" err="1"/>
              <a:t>classifying</a:t>
            </a:r>
            <a:r>
              <a:rPr lang="fr-FR" sz="2400" dirty="0"/>
              <a:t> the planes:</a:t>
            </a:r>
          </a:p>
          <a:p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Loading</a:t>
            </a:r>
            <a:r>
              <a:rPr lang="fr-FR" sz="2400" dirty="0"/>
              <a:t> and </a:t>
            </a:r>
            <a:r>
              <a:rPr lang="fr-FR" sz="2400" dirty="0" err="1"/>
              <a:t>preprocessing</a:t>
            </a:r>
            <a:r>
              <a:rPr lang="fr-FR" sz="2400" dirty="0"/>
              <a:t> the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Training and </a:t>
            </a:r>
            <a:r>
              <a:rPr lang="fr-FR" sz="2400" dirty="0" err="1"/>
              <a:t>testing</a:t>
            </a:r>
            <a:r>
              <a:rPr lang="fr-FR" sz="2400" dirty="0"/>
              <a:t> SVM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Evaluation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33F46D-9FDA-514C-A569-9D0F15F67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63" y="2504476"/>
            <a:ext cx="9661211" cy="38152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1856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640729-2AFD-8740-B233-F037527DC7FE}"/>
              </a:ext>
            </a:extLst>
          </p:cNvPr>
          <p:cNvSpPr txBox="1"/>
          <p:nvPr/>
        </p:nvSpPr>
        <p:spPr>
          <a:xfrm>
            <a:off x="290946" y="270163"/>
            <a:ext cx="8469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Step4: </a:t>
            </a:r>
            <a:r>
              <a:rPr lang="fr-FR" sz="2400" dirty="0" err="1"/>
              <a:t>Using</a:t>
            </a:r>
            <a:r>
              <a:rPr lang="fr-FR" sz="2400" dirty="0"/>
              <a:t> the </a:t>
            </a:r>
            <a:r>
              <a:rPr lang="fr-FR" sz="2400" dirty="0" err="1"/>
              <a:t>pre-trained</a:t>
            </a:r>
            <a:r>
              <a:rPr lang="fr-FR" sz="2400" dirty="0"/>
              <a:t> model to </a:t>
            </a:r>
            <a:r>
              <a:rPr lang="fr-FR" sz="2400" dirty="0" err="1"/>
              <a:t>classify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unlabeled</a:t>
            </a:r>
            <a:r>
              <a:rPr lang="fr-FR" sz="2400" dirty="0"/>
              <a:t> data: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B3DB29-0358-B344-8F9A-629A631A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6" y="1246909"/>
            <a:ext cx="5254245" cy="21820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1DF7E9-D85E-C64A-AAD1-9E5A89F77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88" y="1246910"/>
            <a:ext cx="5540342" cy="21820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EFFE7D-71E9-DF4C-B20D-F394B65D8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82" y="3429000"/>
            <a:ext cx="6336715" cy="32753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C3B080-9936-36F8-32EC-78B7345CEA04}"/>
              </a:ext>
            </a:extLst>
          </p:cNvPr>
          <p:cNvSpPr/>
          <p:nvPr/>
        </p:nvSpPr>
        <p:spPr>
          <a:xfrm>
            <a:off x="7275871" y="3519948"/>
            <a:ext cx="1660026" cy="31844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FF3526-A8A6-CDE1-907C-C1FB2C8174C7}"/>
              </a:ext>
            </a:extLst>
          </p:cNvPr>
          <p:cNvSpPr/>
          <p:nvPr/>
        </p:nvSpPr>
        <p:spPr>
          <a:xfrm>
            <a:off x="9371806" y="1202327"/>
            <a:ext cx="961897" cy="11356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014B1E-1C7A-7B29-70CA-A9D32F821A34}"/>
              </a:ext>
            </a:extLst>
          </p:cNvPr>
          <p:cNvSpPr/>
          <p:nvPr/>
        </p:nvSpPr>
        <p:spPr>
          <a:xfrm>
            <a:off x="2535979" y="3519948"/>
            <a:ext cx="1660026" cy="31844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3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31430FA-6AE9-4448-9097-76B9E1F8B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4" y="692150"/>
            <a:ext cx="4521200" cy="4864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5431F7A-C4F2-6340-9407-98DB1FE462AF}"/>
              </a:ext>
            </a:extLst>
          </p:cNvPr>
          <p:cNvSpPr txBox="1"/>
          <p:nvPr/>
        </p:nvSpPr>
        <p:spPr>
          <a:xfrm>
            <a:off x="5158338" y="5781129"/>
            <a:ext cx="1224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axial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726297-C056-5148-982B-D3FAEF596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04" y="692150"/>
            <a:ext cx="4855442" cy="4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CADE41-7735-6943-BEF6-C51229E2D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0" y="842240"/>
            <a:ext cx="5096628" cy="47827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3A2A180-8003-5E42-ABA9-4E04455221C7}"/>
              </a:ext>
            </a:extLst>
          </p:cNvPr>
          <p:cNvSpPr txBox="1"/>
          <p:nvPr/>
        </p:nvSpPr>
        <p:spPr>
          <a:xfrm>
            <a:off x="5145740" y="5680365"/>
            <a:ext cx="1900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coronal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55CE62-2E37-424B-B356-E54C06C1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44" y="842240"/>
            <a:ext cx="4782706" cy="47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3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B18ED-83E7-E908-9ECC-6B6D12797B1A}"/>
              </a:ext>
            </a:extLst>
          </p:cNvPr>
          <p:cNvSpPr txBox="1"/>
          <p:nvPr/>
        </p:nvSpPr>
        <p:spPr>
          <a:xfrm>
            <a:off x="6417733" y="490537"/>
            <a:ext cx="5291663" cy="1628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Unsupervised learning for data labelling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0EA5F-7766-17EF-CAE5-857D5E05F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93" b="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4D7566-3F22-9301-EC7D-87816ADEDF0F}"/>
              </a:ext>
            </a:extLst>
          </p:cNvPr>
          <p:cNvSpPr txBox="1"/>
          <p:nvPr/>
        </p:nvSpPr>
        <p:spPr>
          <a:xfrm>
            <a:off x="6417734" y="2614612"/>
            <a:ext cx="5291663" cy="375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STEPS: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Feature extraction: ResNet10 / HOG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PCA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Clustering : Kmeans</a:t>
            </a:r>
          </a:p>
        </p:txBody>
      </p:sp>
    </p:spTree>
    <p:extLst>
      <p:ext uri="{BB962C8B-B14F-4D97-AF65-F5344CB8AC3E}">
        <p14:creationId xmlns:p14="http://schemas.microsoft.com/office/powerpoint/2010/main" val="42545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04152-4370-2ADE-973D-F21603D0C4CA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Labeling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D2DA25-553A-0D33-4B42-F6765DA3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6" y="2162343"/>
            <a:ext cx="4999915" cy="152319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748FA3-5D6E-A6AA-B2EB-07A6EDA0C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6" y="4746083"/>
            <a:ext cx="5956183" cy="1509537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6AFF56FA-373C-3EDA-F0DA-869711D5E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64" y="3221068"/>
            <a:ext cx="5225321" cy="92894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5750A0A-4130-E841-6E17-72AFF3014737}"/>
              </a:ext>
            </a:extLst>
          </p:cNvPr>
          <p:cNvSpPr/>
          <p:nvPr/>
        </p:nvSpPr>
        <p:spPr>
          <a:xfrm>
            <a:off x="3144013" y="3751339"/>
            <a:ext cx="240813" cy="9202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13461086-2B20-F946-8037-EC28A4829328}"/>
              </a:ext>
            </a:extLst>
          </p:cNvPr>
          <p:cNvSpPr/>
          <p:nvPr/>
        </p:nvSpPr>
        <p:spPr>
          <a:xfrm>
            <a:off x="6742490" y="4467267"/>
            <a:ext cx="3199033" cy="1145660"/>
          </a:xfrm>
          <a:prstGeom prst="bentUpArrow">
            <a:avLst>
              <a:gd name="adj1" fmla="val 15769"/>
              <a:gd name="adj2" fmla="val 2730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47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LSMA : Project Tracking - Week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LSMA : Project Tracking - Week 1</dc:title>
  <dc:creator>MAMADOU MARONE</dc:creator>
  <cp:lastModifiedBy>MAMADOU MARONE</cp:lastModifiedBy>
  <cp:revision>2</cp:revision>
  <cp:lastPrinted>2024-05-07T14:40:14Z</cp:lastPrinted>
  <dcterms:created xsi:type="dcterms:W3CDTF">2024-04-30T13:11:30Z</dcterms:created>
  <dcterms:modified xsi:type="dcterms:W3CDTF">2024-05-07T16:39:36Z</dcterms:modified>
</cp:coreProperties>
</file>