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59" r:id="rId5"/>
    <p:sldId id="266" r:id="rId6"/>
    <p:sldId id="258" r:id="rId7"/>
    <p:sldId id="261" r:id="rId8"/>
    <p:sldId id="262" r:id="rId9"/>
    <p:sldId id="264" r:id="rId10"/>
    <p:sldId id="263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4BD"/>
    <a:srgbClr val="FFFFE7"/>
    <a:srgbClr val="FF5BC8"/>
    <a:srgbClr val="F7EDFD"/>
    <a:srgbClr val="FCF8FE"/>
    <a:srgbClr val="FFFFFF"/>
    <a:srgbClr val="EFDDFB"/>
    <a:srgbClr val="CC3300"/>
    <a:srgbClr val="7E4B06"/>
    <a:srgbClr val="EFD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DA17-8CF2-4E8E-9825-C835AD685CB7}" v="12" dt="2024-05-20T20:08:52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 autoAdjust="0"/>
    <p:restoredTop sz="94698" autoAdjust="0"/>
  </p:normalViewPr>
  <p:slideViewPr>
    <p:cSldViewPr>
      <p:cViewPr varScale="1">
        <p:scale>
          <a:sx n="111" d="100"/>
          <a:sy n="111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MARONE" userId="2012284c4d38a5ee" providerId="LiveId" clId="{5119DA17-8CF2-4E8E-9825-C835AD685CB7}"/>
    <pc:docChg chg="undo redo custSel addSld delSld modSld sldOrd">
      <pc:chgData name="Mamadou MARONE" userId="2012284c4d38a5ee" providerId="LiveId" clId="{5119DA17-8CF2-4E8E-9825-C835AD685CB7}" dt="2024-05-20T20:08:54.950" v="550" actId="26606"/>
      <pc:docMkLst>
        <pc:docMk/>
      </pc:docMkLst>
      <pc:sldChg chg="addSp delSp modSp mod ord">
        <pc:chgData name="Mamadou MARONE" userId="2012284c4d38a5ee" providerId="LiveId" clId="{5119DA17-8CF2-4E8E-9825-C835AD685CB7}" dt="2024-05-20T19:40:27.109" v="502"/>
        <pc:sldMkLst>
          <pc:docMk/>
          <pc:sldMk cId="675463255" sldId="259"/>
        </pc:sldMkLst>
        <pc:spChg chg="mod">
          <ac:chgData name="Mamadou MARONE" userId="2012284c4d38a5ee" providerId="LiveId" clId="{5119DA17-8CF2-4E8E-9825-C835AD685CB7}" dt="2024-05-20T19:40:27.109" v="502"/>
          <ac:spMkLst>
            <pc:docMk/>
            <pc:sldMk cId="675463255" sldId="259"/>
            <ac:spMk id="2" creationId="{67F1A385-02BE-764E-9A19-6F0D6BC2E5A4}"/>
          </ac:spMkLst>
        </pc:spChg>
        <pc:spChg chg="del">
          <ac:chgData name="Mamadou MARONE" userId="2012284c4d38a5ee" providerId="LiveId" clId="{5119DA17-8CF2-4E8E-9825-C835AD685CB7}" dt="2024-05-20T19:14:54.949" v="65"/>
          <ac:spMkLst>
            <pc:docMk/>
            <pc:sldMk cId="675463255" sldId="259"/>
            <ac:spMk id="3" creationId="{292F7A1C-948F-D040-9648-DE813D5EB9FB}"/>
          </ac:spMkLst>
        </pc:spChg>
        <pc:spChg chg="add">
          <ac:chgData name="Mamadou MARONE" userId="2012284c4d38a5ee" providerId="LiveId" clId="{5119DA17-8CF2-4E8E-9825-C835AD685CB7}" dt="2024-05-20T19:16:58.517" v="85" actId="11529"/>
          <ac:spMkLst>
            <pc:docMk/>
            <pc:sldMk cId="675463255" sldId="259"/>
            <ac:spMk id="10" creationId="{8A33A413-3537-F0E8-9A33-C36401DBEB67}"/>
          </ac:spMkLst>
        </pc:spChg>
        <pc:spChg chg="add mod">
          <ac:chgData name="Mamadou MARONE" userId="2012284c4d38a5ee" providerId="LiveId" clId="{5119DA17-8CF2-4E8E-9825-C835AD685CB7}" dt="2024-05-20T19:17:54.366" v="88" actId="14100"/>
          <ac:spMkLst>
            <pc:docMk/>
            <pc:sldMk cId="675463255" sldId="259"/>
            <ac:spMk id="11" creationId="{3D1AB481-CA06-50C0-FC0A-4DE1AF6151C4}"/>
          </ac:spMkLst>
        </pc:spChg>
        <pc:spChg chg="add mod">
          <ac:chgData name="Mamadou MARONE" userId="2012284c4d38a5ee" providerId="LiveId" clId="{5119DA17-8CF2-4E8E-9825-C835AD685CB7}" dt="2024-05-20T19:18:14.148" v="106" actId="20577"/>
          <ac:spMkLst>
            <pc:docMk/>
            <pc:sldMk cId="675463255" sldId="259"/>
            <ac:spMk id="12" creationId="{B2090733-A22C-B7E4-2849-087FABF2FD7C}"/>
          </ac:spMkLst>
        </pc:spChg>
        <pc:spChg chg="add mod">
          <ac:chgData name="Mamadou MARONE" userId="2012284c4d38a5ee" providerId="LiveId" clId="{5119DA17-8CF2-4E8E-9825-C835AD685CB7}" dt="2024-05-20T19:18:54.990" v="132" actId="122"/>
          <ac:spMkLst>
            <pc:docMk/>
            <pc:sldMk cId="675463255" sldId="259"/>
            <ac:spMk id="13" creationId="{26A3CAFC-E06B-7D4A-E7E7-7033C60EB4DB}"/>
          </ac:spMkLst>
        </pc:spChg>
        <pc:picChg chg="add mod">
          <ac:chgData name="Mamadou MARONE" userId="2012284c4d38a5ee" providerId="LiveId" clId="{5119DA17-8CF2-4E8E-9825-C835AD685CB7}" dt="2024-05-20T19:16:23.280" v="83" actId="1076"/>
          <ac:picMkLst>
            <pc:docMk/>
            <pc:sldMk cId="675463255" sldId="259"/>
            <ac:picMk id="5" creationId="{D24C3031-39DE-18DF-C1E0-25CF2A6DECF2}"/>
          </ac:picMkLst>
        </pc:picChg>
        <pc:picChg chg="add mod">
          <ac:chgData name="Mamadou MARONE" userId="2012284c4d38a5ee" providerId="LiveId" clId="{5119DA17-8CF2-4E8E-9825-C835AD685CB7}" dt="2024-05-20T19:16:30.734" v="84" actId="1076"/>
          <ac:picMkLst>
            <pc:docMk/>
            <pc:sldMk cId="675463255" sldId="259"/>
            <ac:picMk id="7" creationId="{0C8BCFCF-32DC-7302-6FDB-4C3A84DEDCF8}"/>
          </ac:picMkLst>
        </pc:picChg>
        <pc:picChg chg="add mod">
          <ac:chgData name="Mamadou MARONE" userId="2012284c4d38a5ee" providerId="LiveId" clId="{5119DA17-8CF2-4E8E-9825-C835AD685CB7}" dt="2024-05-20T19:16:15.890" v="82" actId="1076"/>
          <ac:picMkLst>
            <pc:docMk/>
            <pc:sldMk cId="675463255" sldId="259"/>
            <ac:picMk id="9" creationId="{A7CF4A3A-D257-BC99-D108-887B76ABAE45}"/>
          </ac:picMkLst>
        </pc:picChg>
      </pc:sldChg>
      <pc:sldChg chg="addSp delSp modSp mod">
        <pc:chgData name="Mamadou MARONE" userId="2012284c4d38a5ee" providerId="LiveId" clId="{5119DA17-8CF2-4E8E-9825-C835AD685CB7}" dt="2024-05-20T19:44:21.618" v="510" actId="1076"/>
        <pc:sldMkLst>
          <pc:docMk/>
          <pc:sldMk cId="629964834" sldId="263"/>
        </pc:sldMkLst>
        <pc:spChg chg="del">
          <ac:chgData name="Mamadou MARONE" userId="2012284c4d38a5ee" providerId="LiveId" clId="{5119DA17-8CF2-4E8E-9825-C835AD685CB7}" dt="2024-05-20T19:13:19.308" v="63" actId="478"/>
          <ac:spMkLst>
            <pc:docMk/>
            <pc:sldMk cId="629964834" sldId="263"/>
            <ac:spMk id="13" creationId="{0DA3B043-3301-C747-8CD1-EFE0F32C9CCA}"/>
          </ac:spMkLst>
        </pc:spChg>
        <pc:picChg chg="add mod">
          <ac:chgData name="Mamadou MARONE" userId="2012284c4d38a5ee" providerId="LiveId" clId="{5119DA17-8CF2-4E8E-9825-C835AD685CB7}" dt="2024-05-20T19:42:03.846" v="505" actId="1076"/>
          <ac:picMkLst>
            <pc:docMk/>
            <pc:sldMk cId="629964834" sldId="263"/>
            <ac:picMk id="5" creationId="{6A0015DF-CB7F-AA4A-579C-418468AFECB6}"/>
          </ac:picMkLst>
        </pc:picChg>
        <pc:picChg chg="del">
          <ac:chgData name="Mamadou MARONE" userId="2012284c4d38a5ee" providerId="LiveId" clId="{5119DA17-8CF2-4E8E-9825-C835AD685CB7}" dt="2024-05-20T19:13:12.432" v="61" actId="478"/>
          <ac:picMkLst>
            <pc:docMk/>
            <pc:sldMk cId="629964834" sldId="263"/>
            <ac:picMk id="6" creationId="{942AB715-5CA6-3B4C-8763-0A4228D64369}"/>
          </ac:picMkLst>
        </pc:picChg>
        <pc:picChg chg="add mod">
          <ac:chgData name="Mamadou MARONE" userId="2012284c4d38a5ee" providerId="LiveId" clId="{5119DA17-8CF2-4E8E-9825-C835AD685CB7}" dt="2024-05-20T19:44:21.618" v="510" actId="1076"/>
          <ac:picMkLst>
            <pc:docMk/>
            <pc:sldMk cId="629964834" sldId="263"/>
            <ac:picMk id="9" creationId="{9CD44658-5BBD-3A28-2CE3-1E8C0954AC8A}"/>
          </ac:picMkLst>
        </pc:picChg>
        <pc:picChg chg="del">
          <ac:chgData name="Mamadou MARONE" userId="2012284c4d38a5ee" providerId="LiveId" clId="{5119DA17-8CF2-4E8E-9825-C835AD685CB7}" dt="2024-05-20T19:13:15.832" v="62" actId="478"/>
          <ac:picMkLst>
            <pc:docMk/>
            <pc:sldMk cId="629964834" sldId="263"/>
            <ac:picMk id="10" creationId="{3270A8B6-F1BB-0A47-9DFD-02AEB6DCAAEA}"/>
          </ac:picMkLst>
        </pc:picChg>
        <pc:cxnChg chg="del">
          <ac:chgData name="Mamadou MARONE" userId="2012284c4d38a5ee" providerId="LiveId" clId="{5119DA17-8CF2-4E8E-9825-C835AD685CB7}" dt="2024-05-20T19:13:22.290" v="64" actId="478"/>
          <ac:cxnSpMkLst>
            <pc:docMk/>
            <pc:sldMk cId="629964834" sldId="263"/>
            <ac:cxnSpMk id="8" creationId="{B87195D4-FE44-FB49-A6E6-7592284A78F6}"/>
          </ac:cxnSpMkLst>
        </pc:cxnChg>
      </pc:sldChg>
      <pc:sldChg chg="addSp delSp modSp mod">
        <pc:chgData name="Mamadou MARONE" userId="2012284c4d38a5ee" providerId="LiveId" clId="{5119DA17-8CF2-4E8E-9825-C835AD685CB7}" dt="2024-05-20T19:39:41.331" v="501" actId="1076"/>
        <pc:sldMkLst>
          <pc:docMk/>
          <pc:sldMk cId="1218983078" sldId="264"/>
        </pc:sldMkLst>
        <pc:spChg chg="del">
          <ac:chgData name="Mamadou MARONE" userId="2012284c4d38a5ee" providerId="LiveId" clId="{5119DA17-8CF2-4E8E-9825-C835AD685CB7}" dt="2024-05-20T19:27:56.741" v="220" actId="22"/>
          <ac:spMkLst>
            <pc:docMk/>
            <pc:sldMk cId="1218983078" sldId="264"/>
            <ac:spMk id="3" creationId="{598DDD9C-19C1-1B46-89C8-E7AC4EC73ED4}"/>
          </ac:spMkLst>
        </pc:spChg>
        <pc:spChg chg="add mod">
          <ac:chgData name="Mamadou MARONE" userId="2012284c4d38a5ee" providerId="LiveId" clId="{5119DA17-8CF2-4E8E-9825-C835AD685CB7}" dt="2024-05-20T19:39:41.331" v="501" actId="1076"/>
          <ac:spMkLst>
            <pc:docMk/>
            <pc:sldMk cId="1218983078" sldId="264"/>
            <ac:spMk id="8" creationId="{55E94103-A40F-7A81-B867-7311F371EBD1}"/>
          </ac:spMkLst>
        </pc:spChg>
        <pc:picChg chg="add mod ord">
          <ac:chgData name="Mamadou MARONE" userId="2012284c4d38a5ee" providerId="LiveId" clId="{5119DA17-8CF2-4E8E-9825-C835AD685CB7}" dt="2024-05-20T19:33:30.182" v="247" actId="1076"/>
          <ac:picMkLst>
            <pc:docMk/>
            <pc:sldMk cId="1218983078" sldId="264"/>
            <ac:picMk id="5" creationId="{BA01E462-B6F5-D338-B021-412EF378A1B9}"/>
          </ac:picMkLst>
        </pc:picChg>
        <pc:picChg chg="add mod">
          <ac:chgData name="Mamadou MARONE" userId="2012284c4d38a5ee" providerId="LiveId" clId="{5119DA17-8CF2-4E8E-9825-C835AD685CB7}" dt="2024-05-20T19:33:18.672" v="244" actId="1076"/>
          <ac:picMkLst>
            <pc:docMk/>
            <pc:sldMk cId="1218983078" sldId="264"/>
            <ac:picMk id="7" creationId="{7A3CBD65-2CF2-37E4-110D-1B67831CC370}"/>
          </ac:picMkLst>
        </pc:picChg>
      </pc:sldChg>
      <pc:sldChg chg="addSp delSp modSp del mod">
        <pc:chgData name="Mamadou MARONE" userId="2012284c4d38a5ee" providerId="LiveId" clId="{5119DA17-8CF2-4E8E-9825-C835AD685CB7}" dt="2024-05-20T20:07:08.783" v="534" actId="47"/>
        <pc:sldMkLst>
          <pc:docMk/>
          <pc:sldMk cId="2844914581" sldId="265"/>
        </pc:sldMkLst>
        <pc:spChg chg="mod">
          <ac:chgData name="Mamadou MARONE" userId="2012284c4d38a5ee" providerId="LiveId" clId="{5119DA17-8CF2-4E8E-9825-C835AD685CB7}" dt="2024-05-20T20:06:54.886" v="532" actId="20577"/>
          <ac:spMkLst>
            <pc:docMk/>
            <pc:sldMk cId="2844914581" sldId="265"/>
            <ac:spMk id="2" creationId="{D6C541F8-1A7C-9449-8246-5E44E4951C80}"/>
          </ac:spMkLst>
        </pc:spChg>
        <pc:spChg chg="del">
          <ac:chgData name="Mamadou MARONE" userId="2012284c4d38a5ee" providerId="LiveId" clId="{5119DA17-8CF2-4E8E-9825-C835AD685CB7}" dt="2024-05-20T19:52:11.124" v="511"/>
          <ac:spMkLst>
            <pc:docMk/>
            <pc:sldMk cId="2844914581" sldId="265"/>
            <ac:spMk id="3" creationId="{59CB9622-81D9-854D-8B76-4DB6DFDBF63F}"/>
          </ac:spMkLst>
        </pc:spChg>
        <pc:spChg chg="add mod">
          <ac:chgData name="Mamadou MARONE" userId="2012284c4d38a5ee" providerId="LiveId" clId="{5119DA17-8CF2-4E8E-9825-C835AD685CB7}" dt="2024-05-20T20:05:46.131" v="522" actId="20577"/>
          <ac:spMkLst>
            <pc:docMk/>
            <pc:sldMk cId="2844914581" sldId="265"/>
            <ac:spMk id="4" creationId="{57FD8ED3-88F9-E5B0-6883-E7E6F4D462D3}"/>
          </ac:spMkLst>
        </pc:spChg>
        <pc:picChg chg="add del mod">
          <ac:chgData name="Mamadou MARONE" userId="2012284c4d38a5ee" providerId="LiveId" clId="{5119DA17-8CF2-4E8E-9825-C835AD685CB7}" dt="2024-05-20T20:05:40.339" v="513" actId="478"/>
          <ac:picMkLst>
            <pc:docMk/>
            <pc:sldMk cId="2844914581" sldId="265"/>
            <ac:picMk id="1026" creationId="{3F460222-A828-6A26-0C0A-44723E5A9B4C}"/>
          </ac:picMkLst>
        </pc:picChg>
      </pc:sldChg>
      <pc:sldChg chg="addSp delSp modSp new mod">
        <pc:chgData name="Mamadou MARONE" userId="2012284c4d38a5ee" providerId="LiveId" clId="{5119DA17-8CF2-4E8E-9825-C835AD685CB7}" dt="2024-05-20T19:25:42.464" v="219" actId="26606"/>
        <pc:sldMkLst>
          <pc:docMk/>
          <pc:sldMk cId="3176968546" sldId="266"/>
        </pc:sldMkLst>
        <pc:spChg chg="mod">
          <ac:chgData name="Mamadou MARONE" userId="2012284c4d38a5ee" providerId="LiveId" clId="{5119DA17-8CF2-4E8E-9825-C835AD685CB7}" dt="2024-05-20T19:25:42.464" v="219" actId="26606"/>
          <ac:spMkLst>
            <pc:docMk/>
            <pc:sldMk cId="3176968546" sldId="266"/>
            <ac:spMk id="2" creationId="{CE008CC0-DA44-98D0-62B0-110DFADB36E5}"/>
          </ac:spMkLst>
        </pc:spChg>
        <pc:spChg chg="del mod">
          <ac:chgData name="Mamadou MARONE" userId="2012284c4d38a5ee" providerId="LiveId" clId="{5119DA17-8CF2-4E8E-9825-C835AD685CB7}" dt="2024-05-20T19:25:42.464" v="219" actId="26606"/>
          <ac:spMkLst>
            <pc:docMk/>
            <pc:sldMk cId="3176968546" sldId="266"/>
            <ac:spMk id="3" creationId="{F9E06970-DA6A-3FEC-F48B-578B6B509B31}"/>
          </ac:spMkLst>
        </pc:spChg>
        <pc:graphicFrameChg chg="add">
          <ac:chgData name="Mamadou MARONE" userId="2012284c4d38a5ee" providerId="LiveId" clId="{5119DA17-8CF2-4E8E-9825-C835AD685CB7}" dt="2024-05-20T19:25:42.464" v="219" actId="26606"/>
          <ac:graphicFrameMkLst>
            <pc:docMk/>
            <pc:sldMk cId="3176968546" sldId="266"/>
            <ac:graphicFrameMk id="5" creationId="{D01C7C8A-0E72-99EE-9E8C-D75EC3AF9C38}"/>
          </ac:graphicFrameMkLst>
        </pc:graphicFrameChg>
      </pc:sldChg>
      <pc:sldChg chg="addSp delSp modSp new mod modClrScheme chgLayout">
        <pc:chgData name="Mamadou MARONE" userId="2012284c4d38a5ee" providerId="LiveId" clId="{5119DA17-8CF2-4E8E-9825-C835AD685CB7}" dt="2024-05-20T20:08:54.950" v="550" actId="26606"/>
        <pc:sldMkLst>
          <pc:docMk/>
          <pc:sldMk cId="666057293" sldId="267"/>
        </pc:sldMkLst>
        <pc:spChg chg="add del mod">
          <ac:chgData name="Mamadou MARONE" userId="2012284c4d38a5ee" providerId="LiveId" clId="{5119DA17-8CF2-4E8E-9825-C835AD685CB7}" dt="2024-05-20T20:08:51.027" v="548" actId="478"/>
          <ac:spMkLst>
            <pc:docMk/>
            <pc:sldMk cId="666057293" sldId="267"/>
            <ac:spMk id="2" creationId="{E68B723B-B00E-90D4-26E6-72D1CFCF4E4C}"/>
          </ac:spMkLst>
        </pc:spChg>
        <pc:picChg chg="add mod">
          <ac:chgData name="Mamadou MARONE" userId="2012284c4d38a5ee" providerId="LiveId" clId="{5119DA17-8CF2-4E8E-9825-C835AD685CB7}" dt="2024-05-20T20:08:54.950" v="550" actId="26606"/>
          <ac:picMkLst>
            <pc:docMk/>
            <pc:sldMk cId="666057293" sldId="267"/>
            <ac:picMk id="1026" creationId="{611666FC-FDA4-D423-FC54-C1FFF9B217E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64C92-FCD1-4A63-A70E-9EC8C168AE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FFD94-61DE-48AE-AB53-D21943B4F464}">
      <dgm:prSet/>
      <dgm:spPr/>
      <dgm:t>
        <a:bodyPr/>
        <a:lstStyle/>
        <a:p>
          <a:r>
            <a:rPr lang="fr-FR"/>
            <a:t>Optimize Neural Network Architecture</a:t>
          </a:r>
          <a:endParaRPr lang="en-US"/>
        </a:p>
      </dgm:t>
    </dgm:pt>
    <dgm:pt modelId="{36B604A4-0FB6-47A9-AFA3-D74C58827A67}" type="parTrans" cxnId="{F54373D4-264F-48EC-89AE-3C511692C7B0}">
      <dgm:prSet/>
      <dgm:spPr/>
      <dgm:t>
        <a:bodyPr/>
        <a:lstStyle/>
        <a:p>
          <a:endParaRPr lang="en-US"/>
        </a:p>
      </dgm:t>
    </dgm:pt>
    <dgm:pt modelId="{1CCE6551-D559-46D4-B027-20C5AE35718A}" type="sibTrans" cxnId="{F54373D4-264F-48EC-89AE-3C511692C7B0}">
      <dgm:prSet/>
      <dgm:spPr/>
      <dgm:t>
        <a:bodyPr/>
        <a:lstStyle/>
        <a:p>
          <a:endParaRPr lang="en-US"/>
        </a:p>
      </dgm:t>
    </dgm:pt>
    <dgm:pt modelId="{1A1FD468-6BCF-4261-B4C7-2894AAE079A6}">
      <dgm:prSet/>
      <dgm:spPr/>
      <dgm:t>
        <a:bodyPr/>
        <a:lstStyle/>
        <a:p>
          <a:r>
            <a:rPr lang="fr-FR"/>
            <a:t>Evaluate Genetic Algorithm Parameters</a:t>
          </a:r>
          <a:endParaRPr lang="en-US"/>
        </a:p>
      </dgm:t>
    </dgm:pt>
    <dgm:pt modelId="{1042198D-ADC5-4DD2-989A-A8F7600228FE}" type="parTrans" cxnId="{D5B081DC-11F2-4BBD-B5AC-BEA94DB78AD6}">
      <dgm:prSet/>
      <dgm:spPr/>
      <dgm:t>
        <a:bodyPr/>
        <a:lstStyle/>
        <a:p>
          <a:endParaRPr lang="en-US"/>
        </a:p>
      </dgm:t>
    </dgm:pt>
    <dgm:pt modelId="{4B25D0D8-A993-4B58-BA9C-53621544D1A2}" type="sibTrans" cxnId="{D5B081DC-11F2-4BBD-B5AC-BEA94DB78AD6}">
      <dgm:prSet/>
      <dgm:spPr/>
      <dgm:t>
        <a:bodyPr/>
        <a:lstStyle/>
        <a:p>
          <a:endParaRPr lang="en-US"/>
        </a:p>
      </dgm:t>
    </dgm:pt>
    <dgm:pt modelId="{5A0872BA-FD9C-4B5D-91CA-3EC37F198778}">
      <dgm:prSet/>
      <dgm:spPr/>
      <dgm:t>
        <a:bodyPr/>
        <a:lstStyle/>
        <a:p>
          <a:r>
            <a:rPr lang="fr-FR"/>
            <a:t>Analyze Computational Efficiency</a:t>
          </a:r>
          <a:endParaRPr lang="en-US"/>
        </a:p>
      </dgm:t>
    </dgm:pt>
    <dgm:pt modelId="{A2D69C7C-D544-44E3-9DF5-EA99C0301B5E}" type="parTrans" cxnId="{CF7D02CD-8A4E-49B9-B9A7-938F706081FE}">
      <dgm:prSet/>
      <dgm:spPr/>
      <dgm:t>
        <a:bodyPr/>
        <a:lstStyle/>
        <a:p>
          <a:endParaRPr lang="en-US"/>
        </a:p>
      </dgm:t>
    </dgm:pt>
    <dgm:pt modelId="{3B1A42EE-589C-4373-98E9-C5B7092BB88E}" type="sibTrans" cxnId="{CF7D02CD-8A4E-49B9-B9A7-938F706081FE}">
      <dgm:prSet/>
      <dgm:spPr/>
      <dgm:t>
        <a:bodyPr/>
        <a:lstStyle/>
        <a:p>
          <a:endParaRPr lang="en-US"/>
        </a:p>
      </dgm:t>
    </dgm:pt>
    <dgm:pt modelId="{AFA1547A-E919-40CF-95FF-8AB1C7FF1157}">
      <dgm:prSet/>
      <dgm:spPr/>
      <dgm:t>
        <a:bodyPr/>
        <a:lstStyle/>
        <a:p>
          <a:r>
            <a:rPr lang="fr-FR"/>
            <a:t>Improve Model Accuracy with </a:t>
          </a:r>
          <a:r>
            <a:rPr lang="en-US"/>
            <a:t>hyperparameter tuning</a:t>
          </a:r>
        </a:p>
      </dgm:t>
    </dgm:pt>
    <dgm:pt modelId="{E73CFC11-7346-4B86-AFB1-C5CDA32BDBC0}" type="parTrans" cxnId="{78DB76DF-D361-4922-9972-D0C19F130878}">
      <dgm:prSet/>
      <dgm:spPr/>
      <dgm:t>
        <a:bodyPr/>
        <a:lstStyle/>
        <a:p>
          <a:endParaRPr lang="en-US"/>
        </a:p>
      </dgm:t>
    </dgm:pt>
    <dgm:pt modelId="{05DCE70C-DA89-4933-9344-299A7EFA6E93}" type="sibTrans" cxnId="{78DB76DF-D361-4922-9972-D0C19F130878}">
      <dgm:prSet/>
      <dgm:spPr/>
      <dgm:t>
        <a:bodyPr/>
        <a:lstStyle/>
        <a:p>
          <a:endParaRPr lang="en-US"/>
        </a:p>
      </dgm:t>
    </dgm:pt>
    <dgm:pt modelId="{18371265-A7DD-46F2-B4A9-0C9868A4982B}" type="pres">
      <dgm:prSet presAssocID="{B8D64C92-FCD1-4A63-A70E-9EC8C168AE70}" presName="root" presStyleCnt="0">
        <dgm:presLayoutVars>
          <dgm:dir/>
          <dgm:resizeHandles val="exact"/>
        </dgm:presLayoutVars>
      </dgm:prSet>
      <dgm:spPr/>
    </dgm:pt>
    <dgm:pt modelId="{D28C6898-FC65-4A77-8442-E0147E3E714A}" type="pres">
      <dgm:prSet presAssocID="{D5BFFD94-61DE-48AE-AB53-D21943B4F464}" presName="compNode" presStyleCnt="0"/>
      <dgm:spPr/>
    </dgm:pt>
    <dgm:pt modelId="{2CE76956-72CB-4D64-8477-A3D0FFE10E92}" type="pres">
      <dgm:prSet presAssocID="{D5BFFD94-61DE-48AE-AB53-D21943B4F464}" presName="bgRect" presStyleLbl="bgShp" presStyleIdx="0" presStyleCnt="4"/>
      <dgm:spPr/>
    </dgm:pt>
    <dgm:pt modelId="{12633AD8-4065-48EE-9BFD-66E459AB1BB1}" type="pres">
      <dgm:prSet presAssocID="{D5BFFD94-61DE-48AE-AB53-D21943B4F4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AAC547-0E75-4E72-8DBC-0BF4C21D1D7F}" type="pres">
      <dgm:prSet presAssocID="{D5BFFD94-61DE-48AE-AB53-D21943B4F464}" presName="spaceRect" presStyleCnt="0"/>
      <dgm:spPr/>
    </dgm:pt>
    <dgm:pt modelId="{F1BCE0B2-9FC8-46A5-AA2B-62BDC92FA998}" type="pres">
      <dgm:prSet presAssocID="{D5BFFD94-61DE-48AE-AB53-D21943B4F464}" presName="parTx" presStyleLbl="revTx" presStyleIdx="0" presStyleCnt="4">
        <dgm:presLayoutVars>
          <dgm:chMax val="0"/>
          <dgm:chPref val="0"/>
        </dgm:presLayoutVars>
      </dgm:prSet>
      <dgm:spPr/>
    </dgm:pt>
    <dgm:pt modelId="{1F86EEC1-C9A3-4597-AB6C-FD69E0BA2F09}" type="pres">
      <dgm:prSet presAssocID="{1CCE6551-D559-46D4-B027-20C5AE35718A}" presName="sibTrans" presStyleCnt="0"/>
      <dgm:spPr/>
    </dgm:pt>
    <dgm:pt modelId="{B6DEE1BF-87E8-42CA-BAEA-81BE6101A3F8}" type="pres">
      <dgm:prSet presAssocID="{1A1FD468-6BCF-4261-B4C7-2894AAE079A6}" presName="compNode" presStyleCnt="0"/>
      <dgm:spPr/>
    </dgm:pt>
    <dgm:pt modelId="{64BB0631-FFD3-4B1E-BCFE-5449073587C4}" type="pres">
      <dgm:prSet presAssocID="{1A1FD468-6BCF-4261-B4C7-2894AAE079A6}" presName="bgRect" presStyleLbl="bgShp" presStyleIdx="1" presStyleCnt="4"/>
      <dgm:spPr/>
    </dgm:pt>
    <dgm:pt modelId="{9F75830E-9068-487C-8ADD-0CF8B4106747}" type="pres">
      <dgm:prSet presAssocID="{1A1FD468-6BCF-4261-B4C7-2894AAE079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6E5E035-313F-4FD4-B915-D2A9478B0136}" type="pres">
      <dgm:prSet presAssocID="{1A1FD468-6BCF-4261-B4C7-2894AAE079A6}" presName="spaceRect" presStyleCnt="0"/>
      <dgm:spPr/>
    </dgm:pt>
    <dgm:pt modelId="{C80C3F2C-377E-49B3-8DEF-2BC2A30C89F4}" type="pres">
      <dgm:prSet presAssocID="{1A1FD468-6BCF-4261-B4C7-2894AAE079A6}" presName="parTx" presStyleLbl="revTx" presStyleIdx="1" presStyleCnt="4">
        <dgm:presLayoutVars>
          <dgm:chMax val="0"/>
          <dgm:chPref val="0"/>
        </dgm:presLayoutVars>
      </dgm:prSet>
      <dgm:spPr/>
    </dgm:pt>
    <dgm:pt modelId="{8AB7D565-A140-44CE-8EAD-07148EBA0988}" type="pres">
      <dgm:prSet presAssocID="{4B25D0D8-A993-4B58-BA9C-53621544D1A2}" presName="sibTrans" presStyleCnt="0"/>
      <dgm:spPr/>
    </dgm:pt>
    <dgm:pt modelId="{16F110E0-2228-4F55-B148-E14DAC556CA9}" type="pres">
      <dgm:prSet presAssocID="{5A0872BA-FD9C-4B5D-91CA-3EC37F198778}" presName="compNode" presStyleCnt="0"/>
      <dgm:spPr/>
    </dgm:pt>
    <dgm:pt modelId="{87175DAF-EF68-4E51-BA64-64DFC6A6CBDB}" type="pres">
      <dgm:prSet presAssocID="{5A0872BA-FD9C-4B5D-91CA-3EC37F198778}" presName="bgRect" presStyleLbl="bgShp" presStyleIdx="2" presStyleCnt="4"/>
      <dgm:spPr/>
    </dgm:pt>
    <dgm:pt modelId="{C6D65241-1357-413B-9ED5-53443C5A6FF9}" type="pres">
      <dgm:prSet presAssocID="{5A0872BA-FD9C-4B5D-91CA-3EC37F1987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45886A-17BE-436A-83F6-86AC4DD7445D}" type="pres">
      <dgm:prSet presAssocID="{5A0872BA-FD9C-4B5D-91CA-3EC37F198778}" presName="spaceRect" presStyleCnt="0"/>
      <dgm:spPr/>
    </dgm:pt>
    <dgm:pt modelId="{A7BD4BE1-9967-49ED-9238-81E1708F556E}" type="pres">
      <dgm:prSet presAssocID="{5A0872BA-FD9C-4B5D-91CA-3EC37F198778}" presName="parTx" presStyleLbl="revTx" presStyleIdx="2" presStyleCnt="4">
        <dgm:presLayoutVars>
          <dgm:chMax val="0"/>
          <dgm:chPref val="0"/>
        </dgm:presLayoutVars>
      </dgm:prSet>
      <dgm:spPr/>
    </dgm:pt>
    <dgm:pt modelId="{721D3534-B2F1-4C84-9C39-2309376931A5}" type="pres">
      <dgm:prSet presAssocID="{3B1A42EE-589C-4373-98E9-C5B7092BB88E}" presName="sibTrans" presStyleCnt="0"/>
      <dgm:spPr/>
    </dgm:pt>
    <dgm:pt modelId="{7CDCFB28-6B1A-40DC-B75A-7BB469FB317C}" type="pres">
      <dgm:prSet presAssocID="{AFA1547A-E919-40CF-95FF-8AB1C7FF1157}" presName="compNode" presStyleCnt="0"/>
      <dgm:spPr/>
    </dgm:pt>
    <dgm:pt modelId="{70D1CF3D-D9D6-4A7C-82FC-2A241614A11D}" type="pres">
      <dgm:prSet presAssocID="{AFA1547A-E919-40CF-95FF-8AB1C7FF1157}" presName="bgRect" presStyleLbl="bgShp" presStyleIdx="3" presStyleCnt="4"/>
      <dgm:spPr/>
    </dgm:pt>
    <dgm:pt modelId="{85FF9644-3038-4FD6-B18C-7A3E799C8364}" type="pres">
      <dgm:prSet presAssocID="{AFA1547A-E919-40CF-95FF-8AB1C7FF11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61CB690-A754-4064-82A7-7D7C6B9F49FA}" type="pres">
      <dgm:prSet presAssocID="{AFA1547A-E919-40CF-95FF-8AB1C7FF1157}" presName="spaceRect" presStyleCnt="0"/>
      <dgm:spPr/>
    </dgm:pt>
    <dgm:pt modelId="{09B8EE15-209A-4B92-8E2E-CB93D4D6F78A}" type="pres">
      <dgm:prSet presAssocID="{AFA1547A-E919-40CF-95FF-8AB1C7FF11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EC5A14-04DD-41A3-A81B-C70AE0F2D516}" type="presOf" srcId="{1A1FD468-6BCF-4261-B4C7-2894AAE079A6}" destId="{C80C3F2C-377E-49B3-8DEF-2BC2A30C89F4}" srcOrd="0" destOrd="0" presId="urn:microsoft.com/office/officeart/2018/2/layout/IconVerticalSolidList"/>
    <dgm:cxn modelId="{1AE52350-E414-4D9A-A350-F02BDD9EF74E}" type="presOf" srcId="{B8D64C92-FCD1-4A63-A70E-9EC8C168AE70}" destId="{18371265-A7DD-46F2-B4A9-0C9868A4982B}" srcOrd="0" destOrd="0" presId="urn:microsoft.com/office/officeart/2018/2/layout/IconVerticalSolidList"/>
    <dgm:cxn modelId="{A81E8B76-DAC7-4979-9EE5-968EA34A3152}" type="presOf" srcId="{D5BFFD94-61DE-48AE-AB53-D21943B4F464}" destId="{F1BCE0B2-9FC8-46A5-AA2B-62BDC92FA998}" srcOrd="0" destOrd="0" presId="urn:microsoft.com/office/officeart/2018/2/layout/IconVerticalSolidList"/>
    <dgm:cxn modelId="{1F8C447C-ABFC-4B9B-A5AE-4AE3AA8A4628}" type="presOf" srcId="{AFA1547A-E919-40CF-95FF-8AB1C7FF1157}" destId="{09B8EE15-209A-4B92-8E2E-CB93D4D6F78A}" srcOrd="0" destOrd="0" presId="urn:microsoft.com/office/officeart/2018/2/layout/IconVerticalSolidList"/>
    <dgm:cxn modelId="{CF7D02CD-8A4E-49B9-B9A7-938F706081FE}" srcId="{B8D64C92-FCD1-4A63-A70E-9EC8C168AE70}" destId="{5A0872BA-FD9C-4B5D-91CA-3EC37F198778}" srcOrd="2" destOrd="0" parTransId="{A2D69C7C-D544-44E3-9DF5-EA99C0301B5E}" sibTransId="{3B1A42EE-589C-4373-98E9-C5B7092BB88E}"/>
    <dgm:cxn modelId="{F54373D4-264F-48EC-89AE-3C511692C7B0}" srcId="{B8D64C92-FCD1-4A63-A70E-9EC8C168AE70}" destId="{D5BFFD94-61DE-48AE-AB53-D21943B4F464}" srcOrd="0" destOrd="0" parTransId="{36B604A4-0FB6-47A9-AFA3-D74C58827A67}" sibTransId="{1CCE6551-D559-46D4-B027-20C5AE35718A}"/>
    <dgm:cxn modelId="{4561E4D9-2F73-4062-A5D1-D14B15EED5F5}" type="presOf" srcId="{5A0872BA-FD9C-4B5D-91CA-3EC37F198778}" destId="{A7BD4BE1-9967-49ED-9238-81E1708F556E}" srcOrd="0" destOrd="0" presId="urn:microsoft.com/office/officeart/2018/2/layout/IconVerticalSolidList"/>
    <dgm:cxn modelId="{D5B081DC-11F2-4BBD-B5AC-BEA94DB78AD6}" srcId="{B8D64C92-FCD1-4A63-A70E-9EC8C168AE70}" destId="{1A1FD468-6BCF-4261-B4C7-2894AAE079A6}" srcOrd="1" destOrd="0" parTransId="{1042198D-ADC5-4DD2-989A-A8F7600228FE}" sibTransId="{4B25D0D8-A993-4B58-BA9C-53621544D1A2}"/>
    <dgm:cxn modelId="{78DB76DF-D361-4922-9972-D0C19F130878}" srcId="{B8D64C92-FCD1-4A63-A70E-9EC8C168AE70}" destId="{AFA1547A-E919-40CF-95FF-8AB1C7FF1157}" srcOrd="3" destOrd="0" parTransId="{E73CFC11-7346-4B86-AFB1-C5CDA32BDBC0}" sibTransId="{05DCE70C-DA89-4933-9344-299A7EFA6E93}"/>
    <dgm:cxn modelId="{372C90B1-2D7D-4E91-9199-0FE9C05F56CC}" type="presParOf" srcId="{18371265-A7DD-46F2-B4A9-0C9868A4982B}" destId="{D28C6898-FC65-4A77-8442-E0147E3E714A}" srcOrd="0" destOrd="0" presId="urn:microsoft.com/office/officeart/2018/2/layout/IconVerticalSolidList"/>
    <dgm:cxn modelId="{C805B9B0-D3C8-4062-B448-89554DCE5F51}" type="presParOf" srcId="{D28C6898-FC65-4A77-8442-E0147E3E714A}" destId="{2CE76956-72CB-4D64-8477-A3D0FFE10E92}" srcOrd="0" destOrd="0" presId="urn:microsoft.com/office/officeart/2018/2/layout/IconVerticalSolidList"/>
    <dgm:cxn modelId="{72C5DB79-56B7-4F74-94FC-0F05D7D51E85}" type="presParOf" srcId="{D28C6898-FC65-4A77-8442-E0147E3E714A}" destId="{12633AD8-4065-48EE-9BFD-66E459AB1BB1}" srcOrd="1" destOrd="0" presId="urn:microsoft.com/office/officeart/2018/2/layout/IconVerticalSolidList"/>
    <dgm:cxn modelId="{716CD219-5CA8-4644-8317-5BAE5029B498}" type="presParOf" srcId="{D28C6898-FC65-4A77-8442-E0147E3E714A}" destId="{7DAAC547-0E75-4E72-8DBC-0BF4C21D1D7F}" srcOrd="2" destOrd="0" presId="urn:microsoft.com/office/officeart/2018/2/layout/IconVerticalSolidList"/>
    <dgm:cxn modelId="{9E269D83-F413-469B-AEC2-4F1353378236}" type="presParOf" srcId="{D28C6898-FC65-4A77-8442-E0147E3E714A}" destId="{F1BCE0B2-9FC8-46A5-AA2B-62BDC92FA998}" srcOrd="3" destOrd="0" presId="urn:microsoft.com/office/officeart/2018/2/layout/IconVerticalSolidList"/>
    <dgm:cxn modelId="{D18D4C0D-5A6C-4D9B-9FCA-ECAF2E27E8E5}" type="presParOf" srcId="{18371265-A7DD-46F2-B4A9-0C9868A4982B}" destId="{1F86EEC1-C9A3-4597-AB6C-FD69E0BA2F09}" srcOrd="1" destOrd="0" presId="urn:microsoft.com/office/officeart/2018/2/layout/IconVerticalSolidList"/>
    <dgm:cxn modelId="{688A0A05-818F-4965-B215-3844039964BA}" type="presParOf" srcId="{18371265-A7DD-46F2-B4A9-0C9868A4982B}" destId="{B6DEE1BF-87E8-42CA-BAEA-81BE6101A3F8}" srcOrd="2" destOrd="0" presId="urn:microsoft.com/office/officeart/2018/2/layout/IconVerticalSolidList"/>
    <dgm:cxn modelId="{F3B34BDA-F25E-4F72-BC73-885E8CB2F3A6}" type="presParOf" srcId="{B6DEE1BF-87E8-42CA-BAEA-81BE6101A3F8}" destId="{64BB0631-FFD3-4B1E-BCFE-5449073587C4}" srcOrd="0" destOrd="0" presId="urn:microsoft.com/office/officeart/2018/2/layout/IconVerticalSolidList"/>
    <dgm:cxn modelId="{FC7E70E9-D76D-47F3-9B95-EDAF3BAA5605}" type="presParOf" srcId="{B6DEE1BF-87E8-42CA-BAEA-81BE6101A3F8}" destId="{9F75830E-9068-487C-8ADD-0CF8B4106747}" srcOrd="1" destOrd="0" presId="urn:microsoft.com/office/officeart/2018/2/layout/IconVerticalSolidList"/>
    <dgm:cxn modelId="{6FD45B02-5270-4E8A-B099-6C4DCDD9AA1F}" type="presParOf" srcId="{B6DEE1BF-87E8-42CA-BAEA-81BE6101A3F8}" destId="{76E5E035-313F-4FD4-B915-D2A9478B0136}" srcOrd="2" destOrd="0" presId="urn:microsoft.com/office/officeart/2018/2/layout/IconVerticalSolidList"/>
    <dgm:cxn modelId="{4AC18872-65C4-43D9-9A7E-4786C839D32B}" type="presParOf" srcId="{B6DEE1BF-87E8-42CA-BAEA-81BE6101A3F8}" destId="{C80C3F2C-377E-49B3-8DEF-2BC2A30C89F4}" srcOrd="3" destOrd="0" presId="urn:microsoft.com/office/officeart/2018/2/layout/IconVerticalSolidList"/>
    <dgm:cxn modelId="{EB31C294-A6B3-482F-8EEB-314D2DCCA3FA}" type="presParOf" srcId="{18371265-A7DD-46F2-B4A9-0C9868A4982B}" destId="{8AB7D565-A140-44CE-8EAD-07148EBA0988}" srcOrd="3" destOrd="0" presId="urn:microsoft.com/office/officeart/2018/2/layout/IconVerticalSolidList"/>
    <dgm:cxn modelId="{1D87F0F4-D83A-4657-9740-B500278CFD46}" type="presParOf" srcId="{18371265-A7DD-46F2-B4A9-0C9868A4982B}" destId="{16F110E0-2228-4F55-B148-E14DAC556CA9}" srcOrd="4" destOrd="0" presId="urn:microsoft.com/office/officeart/2018/2/layout/IconVerticalSolidList"/>
    <dgm:cxn modelId="{DD0AF990-6164-4133-833C-A95B220177F0}" type="presParOf" srcId="{16F110E0-2228-4F55-B148-E14DAC556CA9}" destId="{87175DAF-EF68-4E51-BA64-64DFC6A6CBDB}" srcOrd="0" destOrd="0" presId="urn:microsoft.com/office/officeart/2018/2/layout/IconVerticalSolidList"/>
    <dgm:cxn modelId="{0B3CBB7E-7799-401F-A8C3-7776B1543662}" type="presParOf" srcId="{16F110E0-2228-4F55-B148-E14DAC556CA9}" destId="{C6D65241-1357-413B-9ED5-53443C5A6FF9}" srcOrd="1" destOrd="0" presId="urn:microsoft.com/office/officeart/2018/2/layout/IconVerticalSolidList"/>
    <dgm:cxn modelId="{0B33C096-113B-4AAC-AA62-B23FDC025120}" type="presParOf" srcId="{16F110E0-2228-4F55-B148-E14DAC556CA9}" destId="{1845886A-17BE-436A-83F6-86AC4DD7445D}" srcOrd="2" destOrd="0" presId="urn:microsoft.com/office/officeart/2018/2/layout/IconVerticalSolidList"/>
    <dgm:cxn modelId="{A15FB1E5-EC9E-415E-A3B1-E9E6C4B5E345}" type="presParOf" srcId="{16F110E0-2228-4F55-B148-E14DAC556CA9}" destId="{A7BD4BE1-9967-49ED-9238-81E1708F556E}" srcOrd="3" destOrd="0" presId="urn:microsoft.com/office/officeart/2018/2/layout/IconVerticalSolidList"/>
    <dgm:cxn modelId="{97EB36E2-E609-4B47-BE11-E41A67137965}" type="presParOf" srcId="{18371265-A7DD-46F2-B4A9-0C9868A4982B}" destId="{721D3534-B2F1-4C84-9C39-2309376931A5}" srcOrd="5" destOrd="0" presId="urn:microsoft.com/office/officeart/2018/2/layout/IconVerticalSolidList"/>
    <dgm:cxn modelId="{FE6CE53A-FB70-4A47-B968-DAF9C00D4F5A}" type="presParOf" srcId="{18371265-A7DD-46F2-B4A9-0C9868A4982B}" destId="{7CDCFB28-6B1A-40DC-B75A-7BB469FB317C}" srcOrd="6" destOrd="0" presId="urn:microsoft.com/office/officeart/2018/2/layout/IconVerticalSolidList"/>
    <dgm:cxn modelId="{647E0E85-0704-4D6F-B234-3EFE4168D9C3}" type="presParOf" srcId="{7CDCFB28-6B1A-40DC-B75A-7BB469FB317C}" destId="{70D1CF3D-D9D6-4A7C-82FC-2A241614A11D}" srcOrd="0" destOrd="0" presId="urn:microsoft.com/office/officeart/2018/2/layout/IconVerticalSolidList"/>
    <dgm:cxn modelId="{65495D63-C5AD-4AEF-9636-C8968C649A75}" type="presParOf" srcId="{7CDCFB28-6B1A-40DC-B75A-7BB469FB317C}" destId="{85FF9644-3038-4FD6-B18C-7A3E799C8364}" srcOrd="1" destOrd="0" presId="urn:microsoft.com/office/officeart/2018/2/layout/IconVerticalSolidList"/>
    <dgm:cxn modelId="{B283D35A-EAB1-46ED-9DC6-1130553A3FFA}" type="presParOf" srcId="{7CDCFB28-6B1A-40DC-B75A-7BB469FB317C}" destId="{A61CB690-A754-4064-82A7-7D7C6B9F49FA}" srcOrd="2" destOrd="0" presId="urn:microsoft.com/office/officeart/2018/2/layout/IconVerticalSolidList"/>
    <dgm:cxn modelId="{C5E09114-C894-4599-BE95-18E01154B39A}" type="presParOf" srcId="{7CDCFB28-6B1A-40DC-B75A-7BB469FB317C}" destId="{09B8EE15-209A-4B92-8E2E-CB93D4D6F7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6956-72CB-4D64-8477-A3D0FFE10E92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33AD8-4065-48EE-9BFD-66E459AB1BB1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E0B2-9FC8-46A5-AA2B-62BDC92FA99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Optimize Neural Network Architecture</a:t>
          </a:r>
          <a:endParaRPr lang="en-US" sz="2200" kern="1200"/>
        </a:p>
      </dsp:txBody>
      <dsp:txXfrm>
        <a:off x="1099610" y="1878"/>
        <a:ext cx="7129989" cy="952043"/>
      </dsp:txXfrm>
    </dsp:sp>
    <dsp:sp modelId="{64BB0631-FFD3-4B1E-BCFE-5449073587C4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5830E-9068-487C-8ADD-0CF8B4106747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3F2C-377E-49B3-8DEF-2BC2A30C89F4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Evaluate Genetic Algorithm Parameters</a:t>
          </a:r>
          <a:endParaRPr lang="en-US" sz="2200" kern="1200"/>
        </a:p>
      </dsp:txBody>
      <dsp:txXfrm>
        <a:off x="1099610" y="1191932"/>
        <a:ext cx="7129989" cy="952043"/>
      </dsp:txXfrm>
    </dsp:sp>
    <dsp:sp modelId="{87175DAF-EF68-4E51-BA64-64DFC6A6CBDB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5241-1357-413B-9ED5-53443C5A6FF9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D4BE1-9967-49ED-9238-81E1708F556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Analyze Computational Efficiency</a:t>
          </a:r>
          <a:endParaRPr lang="en-US" sz="2200" kern="1200"/>
        </a:p>
      </dsp:txBody>
      <dsp:txXfrm>
        <a:off x="1099610" y="2381986"/>
        <a:ext cx="7129989" cy="952043"/>
      </dsp:txXfrm>
    </dsp:sp>
    <dsp:sp modelId="{70D1CF3D-D9D6-4A7C-82FC-2A241614A11D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F9644-3038-4FD6-B18C-7A3E799C8364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8EE15-209A-4B92-8E2E-CB93D4D6F78A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Improve Model Accuracy with </a:t>
          </a:r>
          <a:r>
            <a:rPr lang="en-US" sz="2200" kern="1200"/>
            <a:t>hyperparameter tuning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>
                <a:latin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</a:rPr>
              <a:t>Machine Learning for Big Data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20/5/24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20/5/24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20/5/24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20/5/24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20/5/24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20/5/24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20/5/24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20/5/24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9 CuadroTexto">
            <a:extLst>
              <a:ext uri="{FF2B5EF4-FFF2-40B4-BE49-F238E27FC236}">
                <a16:creationId xmlns:a16="http://schemas.microsoft.com/office/drawing/2014/main" id="{D596F765-E0C6-47F2-A25B-CA8BE0227989}"/>
              </a:ext>
            </a:extLst>
          </p:cNvPr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‹N°›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32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20/5/24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20/5/24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20/5/24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9 CuadroTexto">
            <a:extLst>
              <a:ext uri="{FF2B5EF4-FFF2-40B4-BE49-F238E27FC236}">
                <a16:creationId xmlns:a16="http://schemas.microsoft.com/office/drawing/2014/main" id="{A21C500C-3F1C-4D3D-8EA1-90F0558EE58B}"/>
              </a:ext>
            </a:extLst>
          </p:cNvPr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‹N°›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ass.rachidi@alumnos.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madou.marone@alumnos.upm.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tysolar.es/blog/smart-grids" TargetMode="External"/><Relationship Id="rId4" Type="http://schemas.openxmlformats.org/officeDocument/2006/relationships/hyperlink" Target="https://link.springer.com/article/10.1007/s42979-021-00463-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Bio-Inspired Learning:</a:t>
            </a:r>
            <a:br>
              <a:rPr lang="en-US" sz="3200" b="1" dirty="0"/>
            </a:br>
            <a:r>
              <a:rPr lang="en-US" sz="3200" b="1" dirty="0"/>
              <a:t>Predicting Smart Grid Stability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E4324E-8743-5DF7-9685-5544DD0887A5}"/>
              </a:ext>
            </a:extLst>
          </p:cNvPr>
          <p:cNvSpPr txBox="1"/>
          <p:nvPr/>
        </p:nvSpPr>
        <p:spPr>
          <a:xfrm>
            <a:off x="5292080" y="4673162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Inass</a:t>
            </a:r>
            <a:r>
              <a:rPr lang="es-ES" dirty="0"/>
              <a:t> RACHIDI</a:t>
            </a:r>
          </a:p>
          <a:p>
            <a:pPr algn="ctr"/>
            <a:r>
              <a:rPr lang="es-ES" dirty="0">
                <a:hlinkClick r:id="rId3"/>
              </a:rPr>
              <a:t>inass.rachidi@alumnos.upm.es</a:t>
            </a:r>
            <a:r>
              <a:rPr lang="es-ES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0A373E-DB97-ED7B-BB96-AFB1B9F6339A}"/>
              </a:ext>
            </a:extLst>
          </p:cNvPr>
          <p:cNvSpPr txBox="1"/>
          <p:nvPr/>
        </p:nvSpPr>
        <p:spPr>
          <a:xfrm>
            <a:off x="889463" y="4673163"/>
            <a:ext cx="367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Mamadou</a:t>
            </a:r>
            <a:r>
              <a:rPr lang="es-ES" dirty="0"/>
              <a:t> MARONE</a:t>
            </a:r>
          </a:p>
          <a:p>
            <a:r>
              <a:rPr lang="es-ES" dirty="0">
                <a:hlinkClick r:id="rId4"/>
              </a:rPr>
              <a:t>mamadou.marone@alumnos.upm.es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4067C-1CE9-1842-8B82-4D2CEEBD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Spiking</a:t>
            </a:r>
            <a:r>
              <a:rPr lang="fr-FR" b="1" dirty="0"/>
              <a:t> Neural Networks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31956F-42E8-CC44-8427-6CA2ABD6D5E5}"/>
              </a:ext>
            </a:extLst>
          </p:cNvPr>
          <p:cNvSpPr txBox="1"/>
          <p:nvPr/>
        </p:nvSpPr>
        <p:spPr>
          <a:xfrm>
            <a:off x="442276" y="1113312"/>
            <a:ext cx="2326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Data </a:t>
            </a:r>
            <a:r>
              <a:rPr lang="fr-FR" b="1" dirty="0" err="1">
                <a:effectLst/>
              </a:rPr>
              <a:t>preprocessing</a:t>
            </a:r>
            <a:endParaRPr lang="fr-FR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Model Architecture </a:t>
            </a:r>
            <a:endParaRPr lang="fr-FR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Model Training</a:t>
            </a:r>
            <a:endParaRPr lang="fr-FR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Model Evaluation</a:t>
            </a:r>
            <a:endParaRPr lang="fr-F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015DF-CB7F-AA4A-579C-418468AF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18234"/>
            <a:ext cx="8532440" cy="182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44658-5BBD-3A28-2CE3-1E8C095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81128"/>
            <a:ext cx="6335688" cy="19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Thank You Slide Presentation Template - SlideKit">
            <a:extLst>
              <a:ext uri="{FF2B5EF4-FFF2-40B4-BE49-F238E27FC236}">
                <a16:creationId xmlns:a16="http://schemas.microsoft.com/office/drawing/2014/main" id="{611666FC-FDA4-D423-FC54-C1FFF9B21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r="11076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660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BED12-1DC5-0A43-9EB3-2F043DE0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1026" name="Picture 2" descr="Las Smart Grids: la nueva forma de entender la energía - SotySolar 2024">
            <a:extLst>
              <a:ext uri="{FF2B5EF4-FFF2-40B4-BE49-F238E27FC236}">
                <a16:creationId xmlns:a16="http://schemas.microsoft.com/office/drawing/2014/main" id="{A07C84BB-C304-9549-A851-4C14FA6E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2" y="1296275"/>
            <a:ext cx="4032448" cy="346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dicting Smart Grid Stability with Optimized Deep Models | SN Computer  Science">
            <a:extLst>
              <a:ext uri="{FF2B5EF4-FFF2-40B4-BE49-F238E27FC236}">
                <a16:creationId xmlns:a16="http://schemas.microsoft.com/office/drawing/2014/main" id="{BE29E97B-DCA9-7648-B773-7DB63BA3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9806"/>
            <a:ext cx="505348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4253F43-DA0C-8948-B04B-4DB03F689BA4}"/>
              </a:ext>
            </a:extLst>
          </p:cNvPr>
          <p:cNvSpPr txBox="1"/>
          <p:nvPr/>
        </p:nvSpPr>
        <p:spPr>
          <a:xfrm>
            <a:off x="1043608" y="5968246"/>
            <a:ext cx="7600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https://link.springer.com/article/10.1007/s42979-021-00463-5</a:t>
            </a:r>
            <a:endParaRPr lang="fr-FR" dirty="0"/>
          </a:p>
          <a:p>
            <a:r>
              <a:rPr lang="fr-FR" dirty="0">
                <a:hlinkClick r:id="rId5"/>
              </a:rPr>
              <a:t>https://sotysolar.es/blog/smart-grids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6275D-F5BF-C24B-BDAD-7F9A303C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fr-FR" sz="8000" dirty="0" err="1"/>
              <a:t>Methodology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1A385-02BE-764E-9A19-6F0D6BC2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Deep Learning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with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Genetic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Algorithm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(GA)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D24C3031-39DE-18DF-C1E0-25CF2A6DE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830"/>
            <a:ext cx="3973512" cy="2063170"/>
          </a:xfrm>
        </p:spPr>
      </p:pic>
      <p:pic>
        <p:nvPicPr>
          <p:cNvPr id="7" name="Picture 6" descr="A diagram of a vloated diagram&#10;&#10;Description automatically generated">
            <a:extLst>
              <a:ext uri="{FF2B5EF4-FFF2-40B4-BE49-F238E27FC236}">
                <a16:creationId xmlns:a16="http://schemas.microsoft.com/office/drawing/2014/main" id="{0C8BCFCF-32DC-7302-6FDB-4C3A84DE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69160"/>
            <a:ext cx="4750291" cy="1430676"/>
          </a:xfrm>
          <a:prstGeom prst="rect">
            <a:avLst/>
          </a:prstGeom>
        </p:spPr>
      </p:pic>
      <p:pic>
        <p:nvPicPr>
          <p:cNvPr id="9" name="Picture 8" descr="A diagram of a parent and parent&#10;&#10;Description automatically generated">
            <a:extLst>
              <a:ext uri="{FF2B5EF4-FFF2-40B4-BE49-F238E27FC236}">
                <a16:creationId xmlns:a16="http://schemas.microsoft.com/office/drawing/2014/main" id="{A7CF4A3A-D257-BC99-D108-887B76ABA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78" y="2420888"/>
            <a:ext cx="3346622" cy="223531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A33A413-3537-F0E8-9A33-C36401DBEB67}"/>
              </a:ext>
            </a:extLst>
          </p:cNvPr>
          <p:cNvSpPr/>
          <p:nvPr/>
        </p:nvSpPr>
        <p:spPr>
          <a:xfrm>
            <a:off x="1907704" y="3645024"/>
            <a:ext cx="216024" cy="10111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D1AB481-CA06-50C0-FC0A-4DE1AF6151C4}"/>
              </a:ext>
            </a:extLst>
          </p:cNvPr>
          <p:cNvSpPr/>
          <p:nvPr/>
        </p:nvSpPr>
        <p:spPr>
          <a:xfrm>
            <a:off x="5580112" y="5013176"/>
            <a:ext cx="1872208" cy="792088"/>
          </a:xfrm>
          <a:prstGeom prst="bentUpArrow">
            <a:avLst>
              <a:gd name="adj1" fmla="val 10104"/>
              <a:gd name="adj2" fmla="val 1569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90733-A22C-B7E4-2849-087FABF2FD7C}"/>
              </a:ext>
            </a:extLst>
          </p:cNvPr>
          <p:cNvSpPr txBox="1"/>
          <p:nvPr/>
        </p:nvSpPr>
        <p:spPr>
          <a:xfrm>
            <a:off x="6300192" y="13658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Algorithm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3CAFC-E06B-7D4A-E7E7-7033C60EB4DB}"/>
              </a:ext>
            </a:extLst>
          </p:cNvPr>
          <p:cNvSpPr txBox="1"/>
          <p:nvPr/>
        </p:nvSpPr>
        <p:spPr>
          <a:xfrm>
            <a:off x="478756" y="965140"/>
            <a:ext cx="328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of neural 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4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8CC0-DA44-98D0-62B0-110DFADB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anchor="ctr">
            <a:normAutofit/>
          </a:bodyPr>
          <a:lstStyle/>
          <a:p>
            <a:r>
              <a:rPr lang="en-US" dirty="0"/>
              <a:t>Objectives</a:t>
            </a:r>
            <a:endParaRPr lang="fr-F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C7C8A-0E72-99EE-9E8C-D75EC3AF9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855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96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8D1B2-2A17-BC4D-8C70-FE56EFB9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Spiking</a:t>
            </a:r>
            <a:r>
              <a:rPr lang="fr-FR" b="1" dirty="0"/>
              <a:t> Neural Networks</a:t>
            </a:r>
          </a:p>
        </p:txBody>
      </p:sp>
      <p:pic>
        <p:nvPicPr>
          <p:cNvPr id="2054" name="Picture 6" descr="A novel multi-layer multi-spiking neural network for EEG signal  classification using Mini Batch SGD | Soft Computing">
            <a:extLst>
              <a:ext uri="{FF2B5EF4-FFF2-40B4-BE49-F238E27FC236}">
                <a16:creationId xmlns:a16="http://schemas.microsoft.com/office/drawing/2014/main" id="{FBA838EB-1EE4-4344-9526-5AD24A32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340768"/>
            <a:ext cx="7704856" cy="487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91959-86D6-CD43-A839-D2656AF1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/>
              <a:t>Implementation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67745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158AB-3688-C247-8560-78B19004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B823E4-AE34-2B43-B7A5-B27B1677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5" y="2478392"/>
            <a:ext cx="4594565" cy="353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0359E9-20FC-7A46-A839-FE88AEFCB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0" y="1224040"/>
            <a:ext cx="8884640" cy="10549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AF98DD-A939-FB4E-B30E-E2C84D395678}"/>
              </a:ext>
            </a:extLst>
          </p:cNvPr>
          <p:cNvSpPr txBox="1"/>
          <p:nvPr/>
        </p:nvSpPr>
        <p:spPr>
          <a:xfrm>
            <a:off x="-1" y="2847040"/>
            <a:ext cx="459456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tau1' to 'tau4': 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reaction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time of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each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network participant.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'p1' to 'p4': 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nominal power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produced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(positive) or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consumed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negative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by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each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network participant. As the total power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consumed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equals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total power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generated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p1 (supplier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node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= - (p2 + p3 + p4);</a:t>
            </a:r>
          </a:p>
          <a:p>
            <a:pPr algn="l"/>
            <a:endParaRPr lang="fr-F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'g1' to 'g4':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price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elasticity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coefficient for </a:t>
            </a:r>
            <a:r>
              <a:rPr lang="fr-FR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each</a:t>
            </a:r>
            <a:r>
              <a:rPr lang="fr-FR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network participant.</a:t>
            </a:r>
          </a:p>
        </p:txBody>
      </p:sp>
    </p:spTree>
    <p:extLst>
      <p:ext uri="{BB962C8B-B14F-4D97-AF65-F5344CB8AC3E}">
        <p14:creationId xmlns:p14="http://schemas.microsoft.com/office/powerpoint/2010/main" val="13603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47051-AAA9-C84C-844F-0E0BED5A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Deep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Learning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with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Genetic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Algorithm</a:t>
            </a:r>
            <a:r>
              <a:rPr lang="fr-FR" b="1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(GA)</a:t>
            </a:r>
            <a:endParaRPr lang="fr-FR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1E462-B6F5-D338-B021-412EF378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72" y="1032591"/>
            <a:ext cx="6881478" cy="2365829"/>
          </a:xfrm>
        </p:spPr>
      </p:pic>
      <p:pic>
        <p:nvPicPr>
          <p:cNvPr id="7" name="Picture 6" descr="A graph of a graph showing the value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7A3CBD65-2CF2-37E4-110D-1B67831C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11" y="3932352"/>
            <a:ext cx="4451289" cy="2674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E94103-A40F-7A81-B867-7311F371EBD1}"/>
              </a:ext>
            </a:extLst>
          </p:cNvPr>
          <p:cNvSpPr txBox="1"/>
          <p:nvPr/>
        </p:nvSpPr>
        <p:spPr>
          <a:xfrm>
            <a:off x="395536" y="4149080"/>
            <a:ext cx="39604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Parameters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Size of the NN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Offspring size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Mutation probability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Activation </a:t>
            </a:r>
            <a:r>
              <a:rPr lang="fr-FR" dirty="0" err="1"/>
              <a:t>function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983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195</Words>
  <Application>Microsoft Macintosh PowerPoint</Application>
  <PresentationFormat>Affichage à l'écran (4:3)</PresentationFormat>
  <Paragraphs>38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Tema de Office</vt:lpstr>
      <vt:lpstr>Bio-Inspired Learning: Predicting Smart Grid Stability</vt:lpstr>
      <vt:lpstr>Introduction</vt:lpstr>
      <vt:lpstr>Methodology</vt:lpstr>
      <vt:lpstr>Deep Learning with Genetic Algorithm (GA)</vt:lpstr>
      <vt:lpstr>Objectives</vt:lpstr>
      <vt:lpstr>Spiking Neural Networks</vt:lpstr>
      <vt:lpstr>Implementation</vt:lpstr>
      <vt:lpstr>Dataset</vt:lpstr>
      <vt:lpstr>Deep Learning with Genetic Algorithm (GA)</vt:lpstr>
      <vt:lpstr>Spiking Neural Networks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inass ra</cp:lastModifiedBy>
  <cp:revision>223</cp:revision>
  <dcterms:created xsi:type="dcterms:W3CDTF">2015-11-05T18:51:35Z</dcterms:created>
  <dcterms:modified xsi:type="dcterms:W3CDTF">2024-05-20T20:13:37Z</dcterms:modified>
</cp:coreProperties>
</file>